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65" r:id="rId5"/>
    <p:sldId id="282" r:id="rId6"/>
    <p:sldId id="268" r:id="rId7"/>
    <p:sldId id="313" r:id="rId8"/>
    <p:sldId id="276" r:id="rId9"/>
    <p:sldId id="273" r:id="rId10"/>
    <p:sldId id="306" r:id="rId11"/>
    <p:sldId id="269" r:id="rId12"/>
    <p:sldId id="271" r:id="rId13"/>
    <p:sldId id="314" r:id="rId14"/>
    <p:sldId id="277" r:id="rId15"/>
    <p:sldId id="263" r:id="rId16"/>
    <p:sldId id="298" r:id="rId17"/>
    <p:sldId id="315" r:id="rId18"/>
    <p:sldId id="272" r:id="rId19"/>
    <p:sldId id="308" r:id="rId20"/>
    <p:sldId id="316" r:id="rId21"/>
    <p:sldId id="275" r:id="rId22"/>
    <p:sldId id="311" r:id="rId23"/>
    <p:sldId id="300" r:id="rId24"/>
    <p:sldId id="317" r:id="rId25"/>
    <p:sldId id="274" r:id="rId26"/>
    <p:sldId id="312" r:id="rId27"/>
    <p:sldId id="281" r:id="rId28"/>
    <p:sldId id="299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05" r:id="rId40"/>
    <p:sldId id="30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CF3AC5A-9CD9-44E2-A996-D775A2DACB19}">
          <p14:sldIdLst>
            <p14:sldId id="265"/>
          </p14:sldIdLst>
        </p14:section>
        <p14:section name="Introduction" id="{68DE3B85-5828-4F2B-A297-3D29C1FD7C06}">
          <p14:sldIdLst>
            <p14:sldId id="282"/>
            <p14:sldId id="268"/>
            <p14:sldId id="313"/>
            <p14:sldId id="276"/>
            <p14:sldId id="273"/>
            <p14:sldId id="306"/>
            <p14:sldId id="269"/>
          </p14:sldIdLst>
        </p14:section>
        <p14:section name="The Elements" id="{AF31FC38-9263-44A6-93F5-BC419BCDD251}">
          <p14:sldIdLst>
            <p14:sldId id="271"/>
            <p14:sldId id="314"/>
            <p14:sldId id="277"/>
            <p14:sldId id="263"/>
            <p14:sldId id="298"/>
            <p14:sldId id="315"/>
            <p14:sldId id="272"/>
            <p14:sldId id="308"/>
            <p14:sldId id="316"/>
            <p14:sldId id="275"/>
            <p14:sldId id="311"/>
            <p14:sldId id="300"/>
            <p14:sldId id="317"/>
            <p14:sldId id="274"/>
            <p14:sldId id="312"/>
            <p14:sldId id="281"/>
            <p14:sldId id="299"/>
          </p14:sldIdLst>
        </p14:section>
        <p14:section name="Demonstration" id="{ED2FFAC3-2EF4-49E6-84F1-E21A8EC5ACB6}">
          <p14:sldIdLst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</p14:sldIdLst>
        </p14:section>
        <p14:section name="Conclusion" id="{05F894AB-0032-4449-A266-AC8A9B4D7CBF}">
          <p14:sldIdLst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" initials="A" lastIdx="1" clrIdx="0">
    <p:extLst>
      <p:ext uri="{19B8F6BF-5375-455C-9EA6-DF929625EA0E}">
        <p15:presenceInfo xmlns:p15="http://schemas.microsoft.com/office/powerpoint/2012/main" userId="An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9FAAB5"/>
    <a:srgbClr val="393464"/>
    <a:srgbClr val="F0F0F0"/>
    <a:srgbClr val="1C75BC"/>
    <a:srgbClr val="9EA9B4"/>
    <a:srgbClr val="007AB9"/>
    <a:srgbClr val="009FEB"/>
    <a:srgbClr val="000000"/>
    <a:srgbClr val="434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0060" autoAdjust="0"/>
  </p:normalViewPr>
  <p:slideViewPr>
    <p:cSldViewPr snapToGrid="0">
      <p:cViewPr varScale="1">
        <p:scale>
          <a:sx n="148" d="100"/>
          <a:sy n="148" d="100"/>
        </p:scale>
        <p:origin x="6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7A39C-19F7-4051-8FE8-414D4E39839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59656-D61E-42FF-91C0-52C810C8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59656-D61E-42FF-91C0-52C810C8C2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69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3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85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2E2440-0D6B-46B1-82A0-A31CC3AB2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639882"/>
            <a:ext cx="766906" cy="93171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4A14E2-3814-4ABE-AA68-ED008504F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58" y="6105741"/>
            <a:ext cx="1141312" cy="4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94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17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20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96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4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75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23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3779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CA9C-0B99-479E-A67C-4242E545ED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C8F5-223F-4F83-866B-4935AEF1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hyperlink" Target="https://youtu.be/SXfII4Thqfk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hyperlink" Target="https://www.oerafrica.org/communication/find-open-content/index.html#/" TargetMode="External"/><Relationship Id="rId15" Type="http://schemas.openxmlformats.org/officeDocument/2006/relationships/hyperlink" Target="https://openoregon.pressbooks.pub/collegereading/chapter/lesson-1-6-on-howard-gardners-multiple-intelligences-theory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svg"/><Relationship Id="rId1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adinerbytes.blogspot.com/2015/09/google-classroom-waffle-shortcut.html" TargetMode="External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3.jpe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12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s://improvingteaching.co.uk/2017/01/15/starting-a-lesson-with-initial-stimulus-material/" TargetMode="External"/><Relationship Id="rId5" Type="http://schemas.openxmlformats.org/officeDocument/2006/relationships/hyperlink" Target="https://youtu.be/fJWtvFIr0FQ" TargetMode="External"/><Relationship Id="rId15" Type="http://schemas.openxmlformats.org/officeDocument/2006/relationships/image" Target="../media/image55.png"/><Relationship Id="rId10" Type="http://schemas.openxmlformats.org/officeDocument/2006/relationships/image" Target="../media/image38.svg"/><Relationship Id="rId4" Type="http://schemas.openxmlformats.org/officeDocument/2006/relationships/hyperlink" Target="https://www.wikihow.com/Ask-Open-Ended-Questions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6.pn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12" Type="http://schemas.openxmlformats.org/officeDocument/2006/relationships/image" Target="../media/image53.jpeg"/><Relationship Id="rId17" Type="http://schemas.openxmlformats.org/officeDocument/2006/relationships/image" Target="../media/image68.png"/><Relationship Id="rId2" Type="http://schemas.openxmlformats.org/officeDocument/2006/relationships/image" Target="../media/image29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s://diser.springeropen.com/articles/10.1186/s43031-019-0009-6" TargetMode="External"/><Relationship Id="rId5" Type="http://schemas.openxmlformats.org/officeDocument/2006/relationships/hyperlink" Target="https://youtu.be/bq8f3OpkB9Y" TargetMode="External"/><Relationship Id="rId15" Type="http://schemas.openxmlformats.org/officeDocument/2006/relationships/image" Target="../media/image66.png"/><Relationship Id="rId10" Type="http://schemas.openxmlformats.org/officeDocument/2006/relationships/image" Target="../media/image38.svg"/><Relationship Id="rId4" Type="http://schemas.openxmlformats.org/officeDocument/2006/relationships/hyperlink" Target="https://blogs.sussex.ac.uk/tel/2018/07/17/5-ways-to-make-online-discussions-work-in-your-teaching/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73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6.pn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12" Type="http://schemas.openxmlformats.org/officeDocument/2006/relationships/image" Target="../media/image56.png"/><Relationship Id="rId17" Type="http://schemas.openxmlformats.org/officeDocument/2006/relationships/image" Target="../media/image76.png"/><Relationship Id="rId2" Type="http://schemas.openxmlformats.org/officeDocument/2006/relationships/image" Target="../media/image29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s://link.springer.com/article/10.1186/s40561-020-00118-7" TargetMode="External"/><Relationship Id="rId5" Type="http://schemas.openxmlformats.org/officeDocument/2006/relationships/hyperlink" Target="https://www.youtube.com/watch?v=Ygd_m8lmOXg" TargetMode="External"/><Relationship Id="rId15" Type="http://schemas.openxmlformats.org/officeDocument/2006/relationships/image" Target="../media/image74.png"/><Relationship Id="rId10" Type="http://schemas.openxmlformats.org/officeDocument/2006/relationships/image" Target="../media/image38.svg"/><Relationship Id="rId4" Type="http://schemas.openxmlformats.org/officeDocument/2006/relationships/hyperlink" Target="https://oaiplus.pdx.edu/portfolio/create-engaging-videos/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adinerbytes.blogspot.com/2015/09/google-classroom-waffle-shortcut.html" TargetMode="External"/><Relationship Id="rId3" Type="http://schemas.openxmlformats.org/officeDocument/2006/relationships/image" Target="../media/image78.svg"/><Relationship Id="rId7" Type="http://schemas.openxmlformats.org/officeDocument/2006/relationships/image" Target="../media/image4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PowerPoint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PowerPoin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BEMQdu48k4?feature=oembed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s://en.wikipedia.org/wiki/Microsoft_PowerPoin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badinerbytes.blogspot.com/2015/09/google-classroom-waffle-shortcut.html" TargetMode="External"/><Relationship Id="rId3" Type="http://schemas.openxmlformats.org/officeDocument/2006/relationships/image" Target="../media/image78.svg"/><Relationship Id="rId7" Type="http://schemas.openxmlformats.org/officeDocument/2006/relationships/image" Target="../media/image4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LxPTOA9tM?feature=oembed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s://en.wikipedia.org/wiki/Microsoft_PowerPoint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badinerbytes.blogspot.com/2015/09/google-classroom-waffle-shortcut.html" TargetMode="External"/><Relationship Id="rId3" Type="http://schemas.openxmlformats.org/officeDocument/2006/relationships/image" Target="../media/image78.svg"/><Relationship Id="rId7" Type="http://schemas.openxmlformats.org/officeDocument/2006/relationships/image" Target="../media/image4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RlWRNw_mc?feature=oembed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s://en.wikipedia.org/wiki/Microsoft_PowerPoint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adinerbytes.blogspot.com/2015/09/google-classroom-waffle-shortcut.html" TargetMode="External"/><Relationship Id="rId3" Type="http://schemas.openxmlformats.org/officeDocument/2006/relationships/image" Target="../media/image78.svg"/><Relationship Id="rId7" Type="http://schemas.openxmlformats.org/officeDocument/2006/relationships/image" Target="../media/image4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KmU1JjvGg?feature=oembed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s://en.wikipedia.org/wiki/Microsoft_PowerPoint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badinerbytes.blogspot.com/2015/09/google-classroom-waffle-shortcut.html" TargetMode="External"/><Relationship Id="rId3" Type="http://schemas.openxmlformats.org/officeDocument/2006/relationships/image" Target="../media/image78.svg"/><Relationship Id="rId7" Type="http://schemas.openxmlformats.org/officeDocument/2006/relationships/image" Target="../media/image4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inerbytes.blogspot.com/2015/09/google-classroom-waffle-shortcu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en.wikipedia.org/wiki/Microsoft_PowerPoint" TargetMode="External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PowerPoin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inerbytes.blogspot.com/2015/09/google-classroom-waffle-shortcut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11EF0E-8C61-41DF-9610-47CA2522E0BB}"/>
              </a:ext>
            </a:extLst>
          </p:cNvPr>
          <p:cNvGrpSpPr/>
          <p:nvPr/>
        </p:nvGrpSpPr>
        <p:grpSpPr>
          <a:xfrm>
            <a:off x="3788503" y="360909"/>
            <a:ext cx="8220076" cy="4219576"/>
            <a:chOff x="1987550" y="1316038"/>
            <a:chExt cx="8220076" cy="421957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AA130D3-EA77-4022-A1F7-87FD32C9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1436688"/>
              <a:ext cx="3173413" cy="3179763"/>
            </a:xfrm>
            <a:custGeom>
              <a:avLst/>
              <a:gdLst>
                <a:gd name="T0" fmla="*/ 1000 w 1999"/>
                <a:gd name="T1" fmla="*/ 2003 h 2003"/>
                <a:gd name="T2" fmla="*/ 0 w 1999"/>
                <a:gd name="T3" fmla="*/ 1002 h 2003"/>
                <a:gd name="T4" fmla="*/ 1000 w 1999"/>
                <a:gd name="T5" fmla="*/ 0 h 2003"/>
                <a:gd name="T6" fmla="*/ 1999 w 1999"/>
                <a:gd name="T7" fmla="*/ 1002 h 2003"/>
                <a:gd name="T8" fmla="*/ 1000 w 1999"/>
                <a:gd name="T9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9" h="2003">
                  <a:moveTo>
                    <a:pt x="1000" y="2003"/>
                  </a:moveTo>
                  <a:lnTo>
                    <a:pt x="0" y="1002"/>
                  </a:lnTo>
                  <a:lnTo>
                    <a:pt x="1000" y="0"/>
                  </a:lnTo>
                  <a:lnTo>
                    <a:pt x="1999" y="1002"/>
                  </a:lnTo>
                  <a:lnTo>
                    <a:pt x="1000" y="2003"/>
                  </a:lnTo>
                  <a:close/>
                </a:path>
              </a:pathLst>
            </a:custGeom>
            <a:solidFill>
              <a:srgbClr val="393464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0" dirty="0">
                <a:solidFill>
                  <a:srgbClr val="F0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845A94E-F155-458B-B94C-BCB80EE18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2940051"/>
              <a:ext cx="2363788" cy="2373313"/>
            </a:xfrm>
            <a:custGeom>
              <a:avLst/>
              <a:gdLst>
                <a:gd name="T0" fmla="*/ 742 w 1489"/>
                <a:gd name="T1" fmla="*/ 1495 h 1495"/>
                <a:gd name="T2" fmla="*/ 0 w 1489"/>
                <a:gd name="T3" fmla="*/ 748 h 1495"/>
                <a:gd name="T4" fmla="*/ 742 w 1489"/>
                <a:gd name="T5" fmla="*/ 0 h 1495"/>
                <a:gd name="T6" fmla="*/ 1489 w 1489"/>
                <a:gd name="T7" fmla="*/ 748 h 1495"/>
                <a:gd name="T8" fmla="*/ 742 w 1489"/>
                <a:gd name="T9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9" h="1495">
                  <a:moveTo>
                    <a:pt x="742" y="1495"/>
                  </a:moveTo>
                  <a:lnTo>
                    <a:pt x="0" y="748"/>
                  </a:lnTo>
                  <a:lnTo>
                    <a:pt x="742" y="0"/>
                  </a:lnTo>
                  <a:lnTo>
                    <a:pt x="1489" y="748"/>
                  </a:lnTo>
                  <a:lnTo>
                    <a:pt x="742" y="1495"/>
                  </a:lnTo>
                  <a:close/>
                </a:path>
              </a:pathLst>
            </a:custGeom>
            <a:solidFill>
              <a:srgbClr val="393464">
                <a:alpha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55EFA0C-52E2-4011-95C8-B6DAE740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3308351"/>
              <a:ext cx="2216150" cy="2227263"/>
            </a:xfrm>
            <a:custGeom>
              <a:avLst/>
              <a:gdLst>
                <a:gd name="T0" fmla="*/ 696 w 1396"/>
                <a:gd name="T1" fmla="*/ 1403 h 1403"/>
                <a:gd name="T2" fmla="*/ 0 w 1396"/>
                <a:gd name="T3" fmla="*/ 701 h 1403"/>
                <a:gd name="T4" fmla="*/ 696 w 1396"/>
                <a:gd name="T5" fmla="*/ 0 h 1403"/>
                <a:gd name="T6" fmla="*/ 1396 w 1396"/>
                <a:gd name="T7" fmla="*/ 701 h 1403"/>
                <a:gd name="T8" fmla="*/ 696 w 1396"/>
                <a:gd name="T9" fmla="*/ 14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1403">
                  <a:moveTo>
                    <a:pt x="696" y="1403"/>
                  </a:moveTo>
                  <a:lnTo>
                    <a:pt x="0" y="701"/>
                  </a:lnTo>
                  <a:lnTo>
                    <a:pt x="696" y="0"/>
                  </a:lnTo>
                  <a:lnTo>
                    <a:pt x="1396" y="701"/>
                  </a:lnTo>
                  <a:lnTo>
                    <a:pt x="696" y="1403"/>
                  </a:lnTo>
                  <a:close/>
                </a:path>
              </a:pathLst>
            </a:custGeom>
            <a:solidFill>
              <a:srgbClr val="1C75BC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FCDB5CF-7EA0-4C24-A1C2-1FC349B4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2919413"/>
              <a:ext cx="2041525" cy="2038350"/>
            </a:xfrm>
            <a:custGeom>
              <a:avLst/>
              <a:gdLst>
                <a:gd name="T0" fmla="*/ 645 w 1286"/>
                <a:gd name="T1" fmla="*/ 1284 h 1284"/>
                <a:gd name="T2" fmla="*/ 0 w 1286"/>
                <a:gd name="T3" fmla="*/ 642 h 1284"/>
                <a:gd name="T4" fmla="*/ 645 w 1286"/>
                <a:gd name="T5" fmla="*/ 0 h 1284"/>
                <a:gd name="T6" fmla="*/ 1286 w 1286"/>
                <a:gd name="T7" fmla="*/ 642 h 1284"/>
                <a:gd name="T8" fmla="*/ 645 w 1286"/>
                <a:gd name="T9" fmla="*/ 1284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1284">
                  <a:moveTo>
                    <a:pt x="645" y="1284"/>
                  </a:moveTo>
                  <a:lnTo>
                    <a:pt x="0" y="642"/>
                  </a:lnTo>
                  <a:lnTo>
                    <a:pt x="645" y="0"/>
                  </a:lnTo>
                  <a:lnTo>
                    <a:pt x="1286" y="642"/>
                  </a:lnTo>
                  <a:lnTo>
                    <a:pt x="645" y="1284"/>
                  </a:lnTo>
                  <a:close/>
                </a:path>
              </a:pathLst>
            </a:custGeom>
            <a:solidFill>
              <a:srgbClr val="393464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0D27BFA-6833-4D88-ADFA-F1A2AF01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0" y="1785938"/>
              <a:ext cx="1773238" cy="1778000"/>
            </a:xfrm>
            <a:custGeom>
              <a:avLst/>
              <a:gdLst>
                <a:gd name="T0" fmla="*/ 556 w 1117"/>
                <a:gd name="T1" fmla="*/ 1120 h 1120"/>
                <a:gd name="T2" fmla="*/ 0 w 1117"/>
                <a:gd name="T3" fmla="*/ 558 h 1120"/>
                <a:gd name="T4" fmla="*/ 556 w 1117"/>
                <a:gd name="T5" fmla="*/ 0 h 1120"/>
                <a:gd name="T6" fmla="*/ 1117 w 1117"/>
                <a:gd name="T7" fmla="*/ 558 h 1120"/>
                <a:gd name="T8" fmla="*/ 556 w 1117"/>
                <a:gd name="T9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7" h="1120">
                  <a:moveTo>
                    <a:pt x="556" y="1120"/>
                  </a:moveTo>
                  <a:lnTo>
                    <a:pt x="0" y="558"/>
                  </a:lnTo>
                  <a:lnTo>
                    <a:pt x="556" y="0"/>
                  </a:lnTo>
                  <a:lnTo>
                    <a:pt x="1117" y="558"/>
                  </a:lnTo>
                  <a:lnTo>
                    <a:pt x="556" y="1120"/>
                  </a:lnTo>
                  <a:close/>
                </a:path>
              </a:pathLst>
            </a:custGeom>
            <a:solidFill>
              <a:srgbClr val="39346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30F9F279-6B61-44D6-B9D4-A660F691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1417638"/>
              <a:ext cx="1400175" cy="1393825"/>
            </a:xfrm>
            <a:custGeom>
              <a:avLst/>
              <a:gdLst>
                <a:gd name="T0" fmla="*/ 439 w 882"/>
                <a:gd name="T1" fmla="*/ 878 h 878"/>
                <a:gd name="T2" fmla="*/ 0 w 882"/>
                <a:gd name="T3" fmla="*/ 439 h 878"/>
                <a:gd name="T4" fmla="*/ 439 w 882"/>
                <a:gd name="T5" fmla="*/ 0 h 878"/>
                <a:gd name="T6" fmla="*/ 882 w 882"/>
                <a:gd name="T7" fmla="*/ 439 h 878"/>
                <a:gd name="T8" fmla="*/ 439 w 882"/>
                <a:gd name="T9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2" h="878">
                  <a:moveTo>
                    <a:pt x="439" y="878"/>
                  </a:moveTo>
                  <a:lnTo>
                    <a:pt x="0" y="439"/>
                  </a:lnTo>
                  <a:lnTo>
                    <a:pt x="439" y="0"/>
                  </a:lnTo>
                  <a:lnTo>
                    <a:pt x="882" y="439"/>
                  </a:lnTo>
                  <a:lnTo>
                    <a:pt x="439" y="878"/>
                  </a:lnTo>
                  <a:close/>
                </a:path>
              </a:pathLst>
            </a:custGeom>
            <a:solidFill>
              <a:srgbClr val="39346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863664D-749D-4531-9FBF-30D19AFF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551" y="1564341"/>
              <a:ext cx="2430463" cy="2435225"/>
            </a:xfrm>
            <a:custGeom>
              <a:avLst/>
              <a:gdLst>
                <a:gd name="T0" fmla="*/ 763 w 1531"/>
                <a:gd name="T1" fmla="*/ 1534 h 1534"/>
                <a:gd name="T2" fmla="*/ 0 w 1531"/>
                <a:gd name="T3" fmla="*/ 765 h 1534"/>
                <a:gd name="T4" fmla="*/ 763 w 1531"/>
                <a:gd name="T5" fmla="*/ 0 h 1534"/>
                <a:gd name="T6" fmla="*/ 1531 w 1531"/>
                <a:gd name="T7" fmla="*/ 765 h 1534"/>
                <a:gd name="T8" fmla="*/ 763 w 1531"/>
                <a:gd name="T9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534">
                  <a:moveTo>
                    <a:pt x="763" y="1534"/>
                  </a:moveTo>
                  <a:lnTo>
                    <a:pt x="0" y="765"/>
                  </a:lnTo>
                  <a:lnTo>
                    <a:pt x="763" y="0"/>
                  </a:lnTo>
                  <a:lnTo>
                    <a:pt x="1531" y="765"/>
                  </a:lnTo>
                  <a:lnTo>
                    <a:pt x="763" y="1534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795BAB2-F71C-44A5-8E10-18FADFDD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2932113"/>
              <a:ext cx="1533525" cy="1536700"/>
            </a:xfrm>
            <a:custGeom>
              <a:avLst/>
              <a:gdLst>
                <a:gd name="T0" fmla="*/ 481 w 966"/>
                <a:gd name="T1" fmla="*/ 968 h 968"/>
                <a:gd name="T2" fmla="*/ 0 w 966"/>
                <a:gd name="T3" fmla="*/ 482 h 968"/>
                <a:gd name="T4" fmla="*/ 481 w 966"/>
                <a:gd name="T5" fmla="*/ 0 h 968"/>
                <a:gd name="T6" fmla="*/ 966 w 966"/>
                <a:gd name="T7" fmla="*/ 482 h 968"/>
                <a:gd name="T8" fmla="*/ 481 w 966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8">
                  <a:moveTo>
                    <a:pt x="481" y="968"/>
                  </a:moveTo>
                  <a:lnTo>
                    <a:pt x="0" y="482"/>
                  </a:lnTo>
                  <a:lnTo>
                    <a:pt x="481" y="0"/>
                  </a:lnTo>
                  <a:lnTo>
                    <a:pt x="966" y="482"/>
                  </a:lnTo>
                  <a:lnTo>
                    <a:pt x="481" y="968"/>
                  </a:lnTo>
                  <a:close/>
                </a:path>
              </a:pathLst>
            </a:custGeom>
            <a:solidFill>
              <a:srgbClr val="393464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D14271C-F305-42F9-BD0A-9A36DD089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138" y="1604963"/>
              <a:ext cx="1533525" cy="1535113"/>
            </a:xfrm>
            <a:custGeom>
              <a:avLst/>
              <a:gdLst>
                <a:gd name="T0" fmla="*/ 481 w 966"/>
                <a:gd name="T1" fmla="*/ 967 h 967"/>
                <a:gd name="T2" fmla="*/ 0 w 966"/>
                <a:gd name="T3" fmla="*/ 482 h 967"/>
                <a:gd name="T4" fmla="*/ 481 w 966"/>
                <a:gd name="T5" fmla="*/ 0 h 967"/>
                <a:gd name="T6" fmla="*/ 966 w 966"/>
                <a:gd name="T7" fmla="*/ 482 h 967"/>
                <a:gd name="T8" fmla="*/ 481 w 966"/>
                <a:gd name="T9" fmla="*/ 967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7">
                  <a:moveTo>
                    <a:pt x="481" y="967"/>
                  </a:moveTo>
                  <a:lnTo>
                    <a:pt x="0" y="482"/>
                  </a:lnTo>
                  <a:lnTo>
                    <a:pt x="481" y="0"/>
                  </a:lnTo>
                  <a:lnTo>
                    <a:pt x="966" y="482"/>
                  </a:lnTo>
                  <a:lnTo>
                    <a:pt x="481" y="967"/>
                  </a:lnTo>
                  <a:close/>
                </a:path>
              </a:pathLst>
            </a:custGeom>
            <a:solidFill>
              <a:srgbClr val="393464">
                <a:alpha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7F7A043-5B3E-433C-9B0A-735FD95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075" y="2268538"/>
              <a:ext cx="1706563" cy="1711325"/>
            </a:xfrm>
            <a:custGeom>
              <a:avLst/>
              <a:gdLst>
                <a:gd name="T0" fmla="*/ 536 w 1075"/>
                <a:gd name="T1" fmla="*/ 1078 h 1078"/>
                <a:gd name="T2" fmla="*/ 0 w 1075"/>
                <a:gd name="T3" fmla="*/ 537 h 1078"/>
                <a:gd name="T4" fmla="*/ 536 w 1075"/>
                <a:gd name="T5" fmla="*/ 0 h 1078"/>
                <a:gd name="T6" fmla="*/ 1075 w 1075"/>
                <a:gd name="T7" fmla="*/ 537 h 1078"/>
                <a:gd name="T8" fmla="*/ 536 w 1075"/>
                <a:gd name="T9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5" h="1078">
                  <a:moveTo>
                    <a:pt x="536" y="1078"/>
                  </a:moveTo>
                  <a:lnTo>
                    <a:pt x="0" y="537"/>
                  </a:lnTo>
                  <a:lnTo>
                    <a:pt x="536" y="0"/>
                  </a:lnTo>
                  <a:lnTo>
                    <a:pt x="1075" y="537"/>
                  </a:lnTo>
                  <a:lnTo>
                    <a:pt x="536" y="1078"/>
                  </a:lnTo>
                  <a:close/>
                </a:path>
              </a:pathLst>
            </a:custGeom>
            <a:solidFill>
              <a:srgbClr val="393464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A2A177E2-7517-4DEE-848A-76B9FF2E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2114551"/>
              <a:ext cx="2101850" cy="2098675"/>
            </a:xfrm>
            <a:custGeom>
              <a:avLst/>
              <a:gdLst>
                <a:gd name="T0" fmla="*/ 662 w 1324"/>
                <a:gd name="T1" fmla="*/ 1322 h 1322"/>
                <a:gd name="T2" fmla="*/ 0 w 1324"/>
                <a:gd name="T3" fmla="*/ 663 h 1322"/>
                <a:gd name="T4" fmla="*/ 662 w 1324"/>
                <a:gd name="T5" fmla="*/ 0 h 1322"/>
                <a:gd name="T6" fmla="*/ 1324 w 1324"/>
                <a:gd name="T7" fmla="*/ 663 h 1322"/>
                <a:gd name="T8" fmla="*/ 662 w 1324"/>
                <a:gd name="T9" fmla="*/ 132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1322">
                  <a:moveTo>
                    <a:pt x="662" y="1322"/>
                  </a:moveTo>
                  <a:lnTo>
                    <a:pt x="0" y="663"/>
                  </a:lnTo>
                  <a:lnTo>
                    <a:pt x="662" y="0"/>
                  </a:lnTo>
                  <a:lnTo>
                    <a:pt x="1324" y="663"/>
                  </a:lnTo>
                  <a:lnTo>
                    <a:pt x="662" y="1322"/>
                  </a:lnTo>
                  <a:close/>
                </a:path>
              </a:pathLst>
            </a:custGeom>
            <a:solidFill>
              <a:srgbClr val="393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8A4CAEA4-5D40-4A07-B128-A419904A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3254376"/>
              <a:ext cx="1171575" cy="1166813"/>
            </a:xfrm>
            <a:custGeom>
              <a:avLst/>
              <a:gdLst>
                <a:gd name="T0" fmla="*/ 371 w 738"/>
                <a:gd name="T1" fmla="*/ 735 h 735"/>
                <a:gd name="T2" fmla="*/ 0 w 738"/>
                <a:gd name="T3" fmla="*/ 368 h 735"/>
                <a:gd name="T4" fmla="*/ 371 w 738"/>
                <a:gd name="T5" fmla="*/ 0 h 735"/>
                <a:gd name="T6" fmla="*/ 738 w 738"/>
                <a:gd name="T7" fmla="*/ 368 h 735"/>
                <a:gd name="T8" fmla="*/ 371 w 738"/>
                <a:gd name="T9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735">
                  <a:moveTo>
                    <a:pt x="371" y="735"/>
                  </a:moveTo>
                  <a:lnTo>
                    <a:pt x="0" y="368"/>
                  </a:lnTo>
                  <a:lnTo>
                    <a:pt x="371" y="0"/>
                  </a:lnTo>
                  <a:lnTo>
                    <a:pt x="738" y="368"/>
                  </a:lnTo>
                  <a:lnTo>
                    <a:pt x="371" y="735"/>
                  </a:lnTo>
                  <a:close/>
                </a:path>
              </a:pathLst>
            </a:custGeom>
            <a:solidFill>
              <a:srgbClr val="393464">
                <a:alpha val="2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4747BD7C-C214-421C-BAFB-96A16ADF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1779588"/>
              <a:ext cx="669925" cy="669925"/>
            </a:xfrm>
            <a:custGeom>
              <a:avLst/>
              <a:gdLst>
                <a:gd name="T0" fmla="*/ 211 w 422"/>
                <a:gd name="T1" fmla="*/ 422 h 422"/>
                <a:gd name="T2" fmla="*/ 0 w 422"/>
                <a:gd name="T3" fmla="*/ 211 h 422"/>
                <a:gd name="T4" fmla="*/ 211 w 422"/>
                <a:gd name="T5" fmla="*/ 0 h 422"/>
                <a:gd name="T6" fmla="*/ 422 w 422"/>
                <a:gd name="T7" fmla="*/ 211 h 422"/>
                <a:gd name="T8" fmla="*/ 211 w 422"/>
                <a:gd name="T9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22">
                  <a:moveTo>
                    <a:pt x="211" y="422"/>
                  </a:moveTo>
                  <a:lnTo>
                    <a:pt x="0" y="211"/>
                  </a:lnTo>
                  <a:lnTo>
                    <a:pt x="211" y="0"/>
                  </a:lnTo>
                  <a:lnTo>
                    <a:pt x="422" y="211"/>
                  </a:lnTo>
                  <a:lnTo>
                    <a:pt x="211" y="422"/>
                  </a:lnTo>
                  <a:close/>
                </a:path>
              </a:pathLst>
            </a:custGeom>
            <a:solidFill>
              <a:srgbClr val="434F5A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9615238-DA48-4896-87EE-B88C74B5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444626"/>
              <a:ext cx="395288" cy="401638"/>
            </a:xfrm>
            <a:custGeom>
              <a:avLst/>
              <a:gdLst>
                <a:gd name="T0" fmla="*/ 127 w 249"/>
                <a:gd name="T1" fmla="*/ 253 h 253"/>
                <a:gd name="T2" fmla="*/ 0 w 249"/>
                <a:gd name="T3" fmla="*/ 126 h 253"/>
                <a:gd name="T4" fmla="*/ 127 w 249"/>
                <a:gd name="T5" fmla="*/ 0 h 253"/>
                <a:gd name="T6" fmla="*/ 249 w 249"/>
                <a:gd name="T7" fmla="*/ 126 h 253"/>
                <a:gd name="T8" fmla="*/ 127 w 249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53">
                  <a:moveTo>
                    <a:pt x="127" y="253"/>
                  </a:moveTo>
                  <a:lnTo>
                    <a:pt x="0" y="126"/>
                  </a:lnTo>
                  <a:lnTo>
                    <a:pt x="127" y="0"/>
                  </a:lnTo>
                  <a:lnTo>
                    <a:pt x="249" y="126"/>
                  </a:lnTo>
                  <a:lnTo>
                    <a:pt x="127" y="253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90A8F50-6E73-4B67-B0E7-79198172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338" y="3824288"/>
              <a:ext cx="395288" cy="403225"/>
            </a:xfrm>
            <a:custGeom>
              <a:avLst/>
              <a:gdLst>
                <a:gd name="T0" fmla="*/ 127 w 249"/>
                <a:gd name="T1" fmla="*/ 254 h 254"/>
                <a:gd name="T2" fmla="*/ 0 w 249"/>
                <a:gd name="T3" fmla="*/ 127 h 254"/>
                <a:gd name="T4" fmla="*/ 127 w 249"/>
                <a:gd name="T5" fmla="*/ 0 h 254"/>
                <a:gd name="T6" fmla="*/ 249 w 249"/>
                <a:gd name="T7" fmla="*/ 127 h 254"/>
                <a:gd name="T8" fmla="*/ 127 w 24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54">
                  <a:moveTo>
                    <a:pt x="127" y="254"/>
                  </a:moveTo>
                  <a:lnTo>
                    <a:pt x="0" y="127"/>
                  </a:lnTo>
                  <a:lnTo>
                    <a:pt x="127" y="0"/>
                  </a:lnTo>
                  <a:lnTo>
                    <a:pt x="249" y="127"/>
                  </a:lnTo>
                  <a:lnTo>
                    <a:pt x="127" y="254"/>
                  </a:lnTo>
                  <a:close/>
                </a:path>
              </a:pathLst>
            </a:custGeom>
            <a:solidFill>
              <a:srgbClr val="1C75BC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395CFEA-2566-4DF7-BC7F-9C4B56CED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3" y="3784601"/>
              <a:ext cx="742950" cy="744538"/>
            </a:xfrm>
            <a:custGeom>
              <a:avLst/>
              <a:gdLst>
                <a:gd name="T0" fmla="*/ 236 w 468"/>
                <a:gd name="T1" fmla="*/ 469 h 469"/>
                <a:gd name="T2" fmla="*/ 0 w 468"/>
                <a:gd name="T3" fmla="*/ 232 h 469"/>
                <a:gd name="T4" fmla="*/ 236 w 468"/>
                <a:gd name="T5" fmla="*/ 0 h 469"/>
                <a:gd name="T6" fmla="*/ 468 w 468"/>
                <a:gd name="T7" fmla="*/ 232 h 469"/>
                <a:gd name="T8" fmla="*/ 236 w 468"/>
                <a:gd name="T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469">
                  <a:moveTo>
                    <a:pt x="236" y="469"/>
                  </a:moveTo>
                  <a:lnTo>
                    <a:pt x="0" y="232"/>
                  </a:lnTo>
                  <a:lnTo>
                    <a:pt x="236" y="0"/>
                  </a:lnTo>
                  <a:lnTo>
                    <a:pt x="468" y="232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393464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05FAC34-6B44-42CC-ABE3-E3B8B91E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1316038"/>
              <a:ext cx="3400425" cy="3408363"/>
            </a:xfrm>
            <a:custGeom>
              <a:avLst/>
              <a:gdLst>
                <a:gd name="T0" fmla="*/ 1071 w 2142"/>
                <a:gd name="T1" fmla="*/ 2147 h 2147"/>
                <a:gd name="T2" fmla="*/ 0 w 2142"/>
                <a:gd name="T3" fmla="*/ 1073 h 2147"/>
                <a:gd name="T4" fmla="*/ 1071 w 2142"/>
                <a:gd name="T5" fmla="*/ 0 h 2147"/>
                <a:gd name="T6" fmla="*/ 2142 w 2142"/>
                <a:gd name="T7" fmla="*/ 1073 h 2147"/>
                <a:gd name="T8" fmla="*/ 1071 w 2142"/>
                <a:gd name="T9" fmla="*/ 2147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147">
                  <a:moveTo>
                    <a:pt x="1071" y="2147"/>
                  </a:moveTo>
                  <a:lnTo>
                    <a:pt x="0" y="1073"/>
                  </a:lnTo>
                  <a:lnTo>
                    <a:pt x="1071" y="0"/>
                  </a:lnTo>
                  <a:lnTo>
                    <a:pt x="2142" y="1073"/>
                  </a:lnTo>
                  <a:lnTo>
                    <a:pt x="1071" y="2147"/>
                  </a:lnTo>
                  <a:close/>
                </a:path>
              </a:pathLst>
            </a:custGeom>
            <a:solidFill>
              <a:srgbClr val="393464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5A0D50-BD01-48CF-9E1E-6EBE3CFE0757}"/>
              </a:ext>
            </a:extLst>
          </p:cNvPr>
          <p:cNvSpPr txBox="1"/>
          <p:nvPr/>
        </p:nvSpPr>
        <p:spPr>
          <a:xfrm>
            <a:off x="773319" y="4340328"/>
            <a:ext cx="11599113" cy="99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</a:rPr>
              <a:t>Emergency Remote Teaching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67FFA4-4269-405A-99AF-2D8457041486}"/>
              </a:ext>
            </a:extLst>
          </p:cNvPr>
          <p:cNvSpPr/>
          <p:nvPr/>
        </p:nvSpPr>
        <p:spPr>
          <a:xfrm>
            <a:off x="787503" y="5215734"/>
            <a:ext cx="552689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AAU / OER Africa webinar series</a:t>
            </a:r>
            <a:br>
              <a:rPr lang="en-US" sz="3200" dirty="0"/>
            </a:br>
            <a:r>
              <a:rPr lang="en-US" sz="2000" dirty="0">
                <a:solidFill>
                  <a:srgbClr val="393464"/>
                </a:solidFill>
              </a:rPr>
              <a:t>W1 - Teach effectively during campus closure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82DC344-D1C5-4069-9B99-8CBF2CAF4D0B}"/>
              </a:ext>
            </a:extLst>
          </p:cNvPr>
          <p:cNvSpPr/>
          <p:nvPr/>
        </p:nvSpPr>
        <p:spPr>
          <a:xfrm rot="5400000">
            <a:off x="-164359" y="4853937"/>
            <a:ext cx="831742" cy="503025"/>
          </a:xfrm>
          <a:prstGeom prst="triangle">
            <a:avLst/>
          </a:prstGeom>
          <a:solidFill>
            <a:srgbClr val="39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683F1C-2D4C-4C92-B749-A92DB0AA2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059" y="749714"/>
            <a:ext cx="2475159" cy="3007079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5F12B27-8ACA-4321-9030-893788D13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3" y="5105449"/>
            <a:ext cx="3202525" cy="13916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F4F00A-4343-48F3-8D30-DA95AA6D27F9}"/>
              </a:ext>
            </a:extLst>
          </p:cNvPr>
          <p:cNvSpPr txBox="1"/>
          <p:nvPr/>
        </p:nvSpPr>
        <p:spPr>
          <a:xfrm>
            <a:off x="4759047" y="1841234"/>
            <a:ext cx="613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commences at 10h00 (UTC)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47763-1EB4-455B-9A2A-450B200F614C}"/>
              </a:ext>
            </a:extLst>
          </p:cNvPr>
          <p:cNvSpPr txBox="1"/>
          <p:nvPr/>
        </p:nvSpPr>
        <p:spPr>
          <a:xfrm>
            <a:off x="10220150" y="140521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600" dirty="0">
                <a:solidFill>
                  <a:srgbClr val="393464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07978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Element 1: Selection of materials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DB4BC6-EBCA-4068-8595-9F57FC112425}"/>
              </a:ext>
            </a:extLst>
          </p:cNvPr>
          <p:cNvGrpSpPr/>
          <p:nvPr/>
        </p:nvGrpSpPr>
        <p:grpSpPr>
          <a:xfrm>
            <a:off x="6196544" y="2609788"/>
            <a:ext cx="2591466" cy="3360146"/>
            <a:chOff x="6196544" y="2609788"/>
            <a:chExt cx="2591466" cy="33601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0135E8-A0CB-4921-B141-78B5BEEA5858}"/>
                </a:ext>
              </a:extLst>
            </p:cNvPr>
            <p:cNvSpPr/>
            <p:nvPr/>
          </p:nvSpPr>
          <p:spPr>
            <a:xfrm>
              <a:off x="6196544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472AD3-51CB-41B4-9D82-AD06218458E0}"/>
                </a:ext>
              </a:extLst>
            </p:cNvPr>
            <p:cNvGrpSpPr/>
            <p:nvPr/>
          </p:nvGrpSpPr>
          <p:grpSpPr>
            <a:xfrm>
              <a:off x="6948287" y="2784422"/>
              <a:ext cx="1188720" cy="1188720"/>
              <a:chOff x="6806477" y="1816923"/>
              <a:chExt cx="1188720" cy="118872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E60CA4-2302-42DC-8FC5-8AD29D484734}"/>
                  </a:ext>
                </a:extLst>
              </p:cNvPr>
              <p:cNvSpPr/>
              <p:nvPr/>
            </p:nvSpPr>
            <p:spPr>
              <a:xfrm>
                <a:off x="6806477" y="1816923"/>
                <a:ext cx="1188720" cy="11887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A417B214-F463-4153-B241-B78D375AF80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096957" y="2141360"/>
                <a:ext cx="607760" cy="539846"/>
                <a:chOff x="2349" y="265"/>
                <a:chExt cx="2980" cy="2647"/>
              </a:xfrm>
              <a:solidFill>
                <a:schemeClr val="bg1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B65BCC4A-35E3-47B5-8490-17B776360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49" y="265"/>
                  <a:ext cx="2485" cy="2090"/>
                </a:xfrm>
                <a:custGeom>
                  <a:avLst/>
                  <a:gdLst>
                    <a:gd name="T0" fmla="*/ 1650 w 4970"/>
                    <a:gd name="T1" fmla="*/ 3879 h 4182"/>
                    <a:gd name="T2" fmla="*/ 2254 w 4970"/>
                    <a:gd name="T3" fmla="*/ 3501 h 4182"/>
                    <a:gd name="T4" fmla="*/ 586 w 4970"/>
                    <a:gd name="T5" fmla="*/ 3501 h 4182"/>
                    <a:gd name="T6" fmla="*/ 1189 w 4970"/>
                    <a:gd name="T7" fmla="*/ 3879 h 4182"/>
                    <a:gd name="T8" fmla="*/ 586 w 4970"/>
                    <a:gd name="T9" fmla="*/ 3501 h 4182"/>
                    <a:gd name="T10" fmla="*/ 3781 w 4970"/>
                    <a:gd name="T11" fmla="*/ 681 h 4182"/>
                    <a:gd name="T12" fmla="*/ 4384 w 4970"/>
                    <a:gd name="T13" fmla="*/ 301 h 4182"/>
                    <a:gd name="T14" fmla="*/ 2716 w 4970"/>
                    <a:gd name="T15" fmla="*/ 301 h 4182"/>
                    <a:gd name="T16" fmla="*/ 3318 w 4970"/>
                    <a:gd name="T17" fmla="*/ 681 h 4182"/>
                    <a:gd name="T18" fmla="*/ 2716 w 4970"/>
                    <a:gd name="T19" fmla="*/ 301 h 4182"/>
                    <a:gd name="T20" fmla="*/ 1650 w 4970"/>
                    <a:gd name="T21" fmla="*/ 681 h 4182"/>
                    <a:gd name="T22" fmla="*/ 2254 w 4970"/>
                    <a:gd name="T23" fmla="*/ 301 h 4182"/>
                    <a:gd name="T24" fmla="*/ 586 w 4970"/>
                    <a:gd name="T25" fmla="*/ 301 h 4182"/>
                    <a:gd name="T26" fmla="*/ 1189 w 4970"/>
                    <a:gd name="T27" fmla="*/ 681 h 4182"/>
                    <a:gd name="T28" fmla="*/ 586 w 4970"/>
                    <a:gd name="T29" fmla="*/ 301 h 4182"/>
                    <a:gd name="T30" fmla="*/ 4733 w 4970"/>
                    <a:gd name="T31" fmla="*/ 0 h 4182"/>
                    <a:gd name="T32" fmla="*/ 4825 w 4970"/>
                    <a:gd name="T33" fmla="*/ 19 h 4182"/>
                    <a:gd name="T34" fmla="*/ 4900 w 4970"/>
                    <a:gd name="T35" fmla="*/ 69 h 4182"/>
                    <a:gd name="T36" fmla="*/ 4950 w 4970"/>
                    <a:gd name="T37" fmla="*/ 145 h 4182"/>
                    <a:gd name="T38" fmla="*/ 4970 w 4970"/>
                    <a:gd name="T39" fmla="*/ 238 h 4182"/>
                    <a:gd name="T40" fmla="*/ 4910 w 4970"/>
                    <a:gd name="T41" fmla="*/ 2992 h 4182"/>
                    <a:gd name="T42" fmla="*/ 4708 w 4970"/>
                    <a:gd name="T43" fmla="*/ 3050 h 4182"/>
                    <a:gd name="T44" fmla="*/ 4498 w 4970"/>
                    <a:gd name="T45" fmla="*/ 3153 h 4182"/>
                    <a:gd name="T46" fmla="*/ 4283 w 4970"/>
                    <a:gd name="T47" fmla="*/ 3302 h 4182"/>
                    <a:gd name="T48" fmla="*/ 4166 w 4970"/>
                    <a:gd name="T49" fmla="*/ 3400 h 4182"/>
                    <a:gd name="T50" fmla="*/ 4063 w 4970"/>
                    <a:gd name="T51" fmla="*/ 3392 h 4182"/>
                    <a:gd name="T52" fmla="*/ 3945 w 4970"/>
                    <a:gd name="T53" fmla="*/ 3273 h 4182"/>
                    <a:gd name="T54" fmla="*/ 4401 w 4970"/>
                    <a:gd name="T55" fmla="*/ 3211 h 4182"/>
                    <a:gd name="T56" fmla="*/ 567 w 4970"/>
                    <a:gd name="T57" fmla="*/ 971 h 4182"/>
                    <a:gd name="T58" fmla="*/ 2874 w 4970"/>
                    <a:gd name="T59" fmla="*/ 3211 h 4182"/>
                    <a:gd name="T60" fmla="*/ 2935 w 4970"/>
                    <a:gd name="T61" fmla="*/ 3354 h 4182"/>
                    <a:gd name="T62" fmla="*/ 3038 w 4970"/>
                    <a:gd name="T63" fmla="*/ 3497 h 4182"/>
                    <a:gd name="T64" fmla="*/ 2716 w 4970"/>
                    <a:gd name="T65" fmla="*/ 3501 h 4182"/>
                    <a:gd name="T66" fmla="*/ 3336 w 4970"/>
                    <a:gd name="T67" fmla="*/ 3879 h 4182"/>
                    <a:gd name="T68" fmla="*/ 237 w 4970"/>
                    <a:gd name="T69" fmla="*/ 4182 h 4182"/>
                    <a:gd name="T70" fmla="*/ 145 w 4970"/>
                    <a:gd name="T71" fmla="*/ 4163 h 4182"/>
                    <a:gd name="T72" fmla="*/ 69 w 4970"/>
                    <a:gd name="T73" fmla="*/ 4113 h 4182"/>
                    <a:gd name="T74" fmla="*/ 18 w 4970"/>
                    <a:gd name="T75" fmla="*/ 4037 h 4182"/>
                    <a:gd name="T76" fmla="*/ 0 w 4970"/>
                    <a:gd name="T77" fmla="*/ 3944 h 4182"/>
                    <a:gd name="T78" fmla="*/ 5 w 4970"/>
                    <a:gd name="T79" fmla="*/ 189 h 4182"/>
                    <a:gd name="T80" fmla="*/ 40 w 4970"/>
                    <a:gd name="T81" fmla="*/ 104 h 4182"/>
                    <a:gd name="T82" fmla="*/ 105 w 4970"/>
                    <a:gd name="T83" fmla="*/ 40 h 4182"/>
                    <a:gd name="T84" fmla="*/ 190 w 4970"/>
                    <a:gd name="T85" fmla="*/ 4 h 4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970" h="4182">
                      <a:moveTo>
                        <a:pt x="1650" y="3501"/>
                      </a:moveTo>
                      <a:lnTo>
                        <a:pt x="1650" y="3879"/>
                      </a:lnTo>
                      <a:lnTo>
                        <a:pt x="2254" y="3879"/>
                      </a:lnTo>
                      <a:lnTo>
                        <a:pt x="2254" y="3501"/>
                      </a:lnTo>
                      <a:lnTo>
                        <a:pt x="1650" y="3501"/>
                      </a:lnTo>
                      <a:close/>
                      <a:moveTo>
                        <a:pt x="586" y="3501"/>
                      </a:moveTo>
                      <a:lnTo>
                        <a:pt x="586" y="3879"/>
                      </a:lnTo>
                      <a:lnTo>
                        <a:pt x="1189" y="3879"/>
                      </a:lnTo>
                      <a:lnTo>
                        <a:pt x="1189" y="3501"/>
                      </a:lnTo>
                      <a:lnTo>
                        <a:pt x="586" y="3501"/>
                      </a:lnTo>
                      <a:close/>
                      <a:moveTo>
                        <a:pt x="3781" y="301"/>
                      </a:moveTo>
                      <a:lnTo>
                        <a:pt x="3781" y="681"/>
                      </a:lnTo>
                      <a:lnTo>
                        <a:pt x="4384" y="681"/>
                      </a:lnTo>
                      <a:lnTo>
                        <a:pt x="4384" y="301"/>
                      </a:lnTo>
                      <a:lnTo>
                        <a:pt x="3781" y="301"/>
                      </a:lnTo>
                      <a:close/>
                      <a:moveTo>
                        <a:pt x="2716" y="301"/>
                      </a:moveTo>
                      <a:lnTo>
                        <a:pt x="2716" y="681"/>
                      </a:lnTo>
                      <a:lnTo>
                        <a:pt x="3318" y="681"/>
                      </a:lnTo>
                      <a:lnTo>
                        <a:pt x="3318" y="301"/>
                      </a:lnTo>
                      <a:lnTo>
                        <a:pt x="2716" y="301"/>
                      </a:lnTo>
                      <a:close/>
                      <a:moveTo>
                        <a:pt x="1650" y="301"/>
                      </a:moveTo>
                      <a:lnTo>
                        <a:pt x="1650" y="681"/>
                      </a:lnTo>
                      <a:lnTo>
                        <a:pt x="2254" y="681"/>
                      </a:lnTo>
                      <a:lnTo>
                        <a:pt x="2254" y="301"/>
                      </a:lnTo>
                      <a:lnTo>
                        <a:pt x="1650" y="301"/>
                      </a:lnTo>
                      <a:close/>
                      <a:moveTo>
                        <a:pt x="586" y="301"/>
                      </a:moveTo>
                      <a:lnTo>
                        <a:pt x="586" y="681"/>
                      </a:lnTo>
                      <a:lnTo>
                        <a:pt x="1189" y="681"/>
                      </a:lnTo>
                      <a:lnTo>
                        <a:pt x="1189" y="301"/>
                      </a:lnTo>
                      <a:lnTo>
                        <a:pt x="586" y="301"/>
                      </a:lnTo>
                      <a:close/>
                      <a:moveTo>
                        <a:pt x="237" y="0"/>
                      </a:moveTo>
                      <a:lnTo>
                        <a:pt x="4733" y="0"/>
                      </a:lnTo>
                      <a:lnTo>
                        <a:pt x="4780" y="4"/>
                      </a:lnTo>
                      <a:lnTo>
                        <a:pt x="4825" y="19"/>
                      </a:lnTo>
                      <a:lnTo>
                        <a:pt x="4865" y="40"/>
                      </a:lnTo>
                      <a:lnTo>
                        <a:pt x="4900" y="69"/>
                      </a:lnTo>
                      <a:lnTo>
                        <a:pt x="4928" y="104"/>
                      </a:lnTo>
                      <a:lnTo>
                        <a:pt x="4950" y="145"/>
                      </a:lnTo>
                      <a:lnTo>
                        <a:pt x="4965" y="189"/>
                      </a:lnTo>
                      <a:lnTo>
                        <a:pt x="4970" y="238"/>
                      </a:lnTo>
                      <a:lnTo>
                        <a:pt x="4970" y="2983"/>
                      </a:lnTo>
                      <a:lnTo>
                        <a:pt x="4910" y="2992"/>
                      </a:lnTo>
                      <a:lnTo>
                        <a:pt x="4809" y="3014"/>
                      </a:lnTo>
                      <a:lnTo>
                        <a:pt x="4708" y="3050"/>
                      </a:lnTo>
                      <a:lnTo>
                        <a:pt x="4603" y="3096"/>
                      </a:lnTo>
                      <a:lnTo>
                        <a:pt x="4498" y="3153"/>
                      </a:lnTo>
                      <a:lnTo>
                        <a:pt x="4392" y="3222"/>
                      </a:lnTo>
                      <a:lnTo>
                        <a:pt x="4283" y="3302"/>
                      </a:lnTo>
                      <a:lnTo>
                        <a:pt x="4222" y="3351"/>
                      </a:lnTo>
                      <a:lnTo>
                        <a:pt x="4166" y="3400"/>
                      </a:lnTo>
                      <a:lnTo>
                        <a:pt x="4115" y="3447"/>
                      </a:lnTo>
                      <a:lnTo>
                        <a:pt x="4063" y="3392"/>
                      </a:lnTo>
                      <a:lnTo>
                        <a:pt x="4005" y="3334"/>
                      </a:lnTo>
                      <a:lnTo>
                        <a:pt x="3945" y="3273"/>
                      </a:lnTo>
                      <a:lnTo>
                        <a:pt x="3887" y="3211"/>
                      </a:lnTo>
                      <a:lnTo>
                        <a:pt x="4401" y="3211"/>
                      </a:lnTo>
                      <a:lnTo>
                        <a:pt x="4401" y="971"/>
                      </a:lnTo>
                      <a:lnTo>
                        <a:pt x="567" y="971"/>
                      </a:lnTo>
                      <a:lnTo>
                        <a:pt x="567" y="3211"/>
                      </a:lnTo>
                      <a:lnTo>
                        <a:pt x="2874" y="3211"/>
                      </a:lnTo>
                      <a:lnTo>
                        <a:pt x="2899" y="3282"/>
                      </a:lnTo>
                      <a:lnTo>
                        <a:pt x="2935" y="3354"/>
                      </a:lnTo>
                      <a:lnTo>
                        <a:pt x="2980" y="3427"/>
                      </a:lnTo>
                      <a:lnTo>
                        <a:pt x="3038" y="3497"/>
                      </a:lnTo>
                      <a:lnTo>
                        <a:pt x="3042" y="3501"/>
                      </a:lnTo>
                      <a:lnTo>
                        <a:pt x="2716" y="3501"/>
                      </a:lnTo>
                      <a:lnTo>
                        <a:pt x="2716" y="3879"/>
                      </a:lnTo>
                      <a:lnTo>
                        <a:pt x="3336" y="3879"/>
                      </a:lnTo>
                      <a:lnTo>
                        <a:pt x="3596" y="4182"/>
                      </a:lnTo>
                      <a:lnTo>
                        <a:pt x="237" y="4182"/>
                      </a:lnTo>
                      <a:lnTo>
                        <a:pt x="190" y="4178"/>
                      </a:lnTo>
                      <a:lnTo>
                        <a:pt x="145" y="4163"/>
                      </a:lnTo>
                      <a:lnTo>
                        <a:pt x="105" y="4142"/>
                      </a:lnTo>
                      <a:lnTo>
                        <a:pt x="69" y="4113"/>
                      </a:lnTo>
                      <a:lnTo>
                        <a:pt x="40" y="4078"/>
                      </a:lnTo>
                      <a:lnTo>
                        <a:pt x="18" y="4037"/>
                      </a:lnTo>
                      <a:lnTo>
                        <a:pt x="5" y="3993"/>
                      </a:lnTo>
                      <a:lnTo>
                        <a:pt x="0" y="3944"/>
                      </a:lnTo>
                      <a:lnTo>
                        <a:pt x="0" y="238"/>
                      </a:lnTo>
                      <a:lnTo>
                        <a:pt x="5" y="189"/>
                      </a:lnTo>
                      <a:lnTo>
                        <a:pt x="18" y="145"/>
                      </a:lnTo>
                      <a:lnTo>
                        <a:pt x="40" y="104"/>
                      </a:lnTo>
                      <a:lnTo>
                        <a:pt x="69" y="69"/>
                      </a:lnTo>
                      <a:lnTo>
                        <a:pt x="105" y="40"/>
                      </a:lnTo>
                      <a:lnTo>
                        <a:pt x="145" y="19"/>
                      </a:lnTo>
                      <a:lnTo>
                        <a:pt x="190" y="4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ys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C0C21BB5-0DF4-47DD-B1B8-727565C36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2" y="1730"/>
                  <a:ext cx="1437" cy="1182"/>
                </a:xfrm>
                <a:custGeom>
                  <a:avLst/>
                  <a:gdLst>
                    <a:gd name="T0" fmla="*/ 242 w 2875"/>
                    <a:gd name="T1" fmla="*/ 13 h 2364"/>
                    <a:gd name="T2" fmla="*/ 351 w 2875"/>
                    <a:gd name="T3" fmla="*/ 72 h 2364"/>
                    <a:gd name="T4" fmla="*/ 441 w 2875"/>
                    <a:gd name="T5" fmla="*/ 152 h 2364"/>
                    <a:gd name="T6" fmla="*/ 522 w 2875"/>
                    <a:gd name="T7" fmla="*/ 241 h 2364"/>
                    <a:gd name="T8" fmla="*/ 651 w 2875"/>
                    <a:gd name="T9" fmla="*/ 384 h 2364"/>
                    <a:gd name="T10" fmla="*/ 795 w 2875"/>
                    <a:gd name="T11" fmla="*/ 537 h 2364"/>
                    <a:gd name="T12" fmla="*/ 933 w 2875"/>
                    <a:gd name="T13" fmla="*/ 679 h 2364"/>
                    <a:gd name="T14" fmla="*/ 1045 w 2875"/>
                    <a:gd name="T15" fmla="*/ 785 h 2364"/>
                    <a:gd name="T16" fmla="*/ 1124 w 2875"/>
                    <a:gd name="T17" fmla="*/ 755 h 2364"/>
                    <a:gd name="T18" fmla="*/ 1247 w 2875"/>
                    <a:gd name="T19" fmla="*/ 637 h 2364"/>
                    <a:gd name="T20" fmla="*/ 1449 w 2875"/>
                    <a:gd name="T21" fmla="*/ 476 h 2364"/>
                    <a:gd name="T22" fmla="*/ 1722 w 2875"/>
                    <a:gd name="T23" fmla="*/ 326 h 2364"/>
                    <a:gd name="T24" fmla="*/ 1972 w 2875"/>
                    <a:gd name="T25" fmla="*/ 266 h 2364"/>
                    <a:gd name="T26" fmla="*/ 2185 w 2875"/>
                    <a:gd name="T27" fmla="*/ 291 h 2364"/>
                    <a:gd name="T28" fmla="*/ 2373 w 2875"/>
                    <a:gd name="T29" fmla="*/ 398 h 2364"/>
                    <a:gd name="T30" fmla="*/ 2519 w 2875"/>
                    <a:gd name="T31" fmla="*/ 561 h 2364"/>
                    <a:gd name="T32" fmla="*/ 2648 w 2875"/>
                    <a:gd name="T33" fmla="*/ 751 h 2364"/>
                    <a:gd name="T34" fmla="*/ 2774 w 2875"/>
                    <a:gd name="T35" fmla="*/ 995 h 2364"/>
                    <a:gd name="T36" fmla="*/ 2859 w 2875"/>
                    <a:gd name="T37" fmla="*/ 1270 h 2364"/>
                    <a:gd name="T38" fmla="*/ 2870 w 2875"/>
                    <a:gd name="T39" fmla="*/ 1544 h 2364"/>
                    <a:gd name="T40" fmla="*/ 2798 w 2875"/>
                    <a:gd name="T41" fmla="*/ 1785 h 2364"/>
                    <a:gd name="T42" fmla="*/ 2642 w 2875"/>
                    <a:gd name="T43" fmla="*/ 1991 h 2364"/>
                    <a:gd name="T44" fmla="*/ 2366 w 2875"/>
                    <a:gd name="T45" fmla="*/ 2190 h 2364"/>
                    <a:gd name="T46" fmla="*/ 2035 w 2875"/>
                    <a:gd name="T47" fmla="*/ 2322 h 2364"/>
                    <a:gd name="T48" fmla="*/ 1688 w 2875"/>
                    <a:gd name="T49" fmla="*/ 2364 h 2364"/>
                    <a:gd name="T50" fmla="*/ 1337 w 2875"/>
                    <a:gd name="T51" fmla="*/ 2322 h 2364"/>
                    <a:gd name="T52" fmla="*/ 1003 w 2875"/>
                    <a:gd name="T53" fmla="*/ 2213 h 2364"/>
                    <a:gd name="T54" fmla="*/ 750 w 2875"/>
                    <a:gd name="T55" fmla="*/ 2090 h 2364"/>
                    <a:gd name="T56" fmla="*/ 544 w 2875"/>
                    <a:gd name="T57" fmla="*/ 1962 h 2364"/>
                    <a:gd name="T58" fmla="*/ 390 w 2875"/>
                    <a:gd name="T59" fmla="*/ 1848 h 2364"/>
                    <a:gd name="T60" fmla="*/ 320 w 2875"/>
                    <a:gd name="T61" fmla="*/ 1790 h 2364"/>
                    <a:gd name="T62" fmla="*/ 239 w 2875"/>
                    <a:gd name="T63" fmla="*/ 1703 h 2364"/>
                    <a:gd name="T64" fmla="*/ 215 w 2875"/>
                    <a:gd name="T65" fmla="*/ 1591 h 2364"/>
                    <a:gd name="T66" fmla="*/ 264 w 2875"/>
                    <a:gd name="T67" fmla="*/ 1518 h 2364"/>
                    <a:gd name="T68" fmla="*/ 383 w 2875"/>
                    <a:gd name="T69" fmla="*/ 1471 h 2364"/>
                    <a:gd name="T70" fmla="*/ 526 w 2875"/>
                    <a:gd name="T71" fmla="*/ 1480 h 2364"/>
                    <a:gd name="T72" fmla="*/ 638 w 2875"/>
                    <a:gd name="T73" fmla="*/ 1535 h 2364"/>
                    <a:gd name="T74" fmla="*/ 745 w 2875"/>
                    <a:gd name="T75" fmla="*/ 1593 h 2364"/>
                    <a:gd name="T76" fmla="*/ 869 w 2875"/>
                    <a:gd name="T77" fmla="*/ 1643 h 2364"/>
                    <a:gd name="T78" fmla="*/ 989 w 2875"/>
                    <a:gd name="T79" fmla="*/ 1669 h 2364"/>
                    <a:gd name="T80" fmla="*/ 1075 w 2875"/>
                    <a:gd name="T81" fmla="*/ 1649 h 2364"/>
                    <a:gd name="T82" fmla="*/ 137 w 2875"/>
                    <a:gd name="T83" fmla="*/ 469 h 2364"/>
                    <a:gd name="T84" fmla="*/ 110 w 2875"/>
                    <a:gd name="T85" fmla="*/ 436 h 2364"/>
                    <a:gd name="T86" fmla="*/ 60 w 2875"/>
                    <a:gd name="T87" fmla="*/ 362 h 2364"/>
                    <a:gd name="T88" fmla="*/ 13 w 2875"/>
                    <a:gd name="T89" fmla="*/ 260 h 2364"/>
                    <a:gd name="T90" fmla="*/ 2 w 2875"/>
                    <a:gd name="T91" fmla="*/ 150 h 2364"/>
                    <a:gd name="T92" fmla="*/ 56 w 2875"/>
                    <a:gd name="T93" fmla="*/ 47 h 2364"/>
                    <a:gd name="T94" fmla="*/ 166 w 2875"/>
                    <a:gd name="T95" fmla="*/ 0 h 2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75" h="2364">
                      <a:moveTo>
                        <a:pt x="166" y="0"/>
                      </a:moveTo>
                      <a:lnTo>
                        <a:pt x="204" y="2"/>
                      </a:lnTo>
                      <a:lnTo>
                        <a:pt x="242" y="13"/>
                      </a:lnTo>
                      <a:lnTo>
                        <a:pt x="280" y="27"/>
                      </a:lnTo>
                      <a:lnTo>
                        <a:pt x="316" y="47"/>
                      </a:lnTo>
                      <a:lnTo>
                        <a:pt x="351" y="72"/>
                      </a:lnTo>
                      <a:lnTo>
                        <a:pt x="383" y="98"/>
                      </a:lnTo>
                      <a:lnTo>
                        <a:pt x="414" y="125"/>
                      </a:lnTo>
                      <a:lnTo>
                        <a:pt x="441" y="152"/>
                      </a:lnTo>
                      <a:lnTo>
                        <a:pt x="466" y="177"/>
                      </a:lnTo>
                      <a:lnTo>
                        <a:pt x="486" y="199"/>
                      </a:lnTo>
                      <a:lnTo>
                        <a:pt x="522" y="241"/>
                      </a:lnTo>
                      <a:lnTo>
                        <a:pt x="562" y="286"/>
                      </a:lnTo>
                      <a:lnTo>
                        <a:pt x="604" y="335"/>
                      </a:lnTo>
                      <a:lnTo>
                        <a:pt x="651" y="384"/>
                      </a:lnTo>
                      <a:lnTo>
                        <a:pt x="698" y="434"/>
                      </a:lnTo>
                      <a:lnTo>
                        <a:pt x="746" y="487"/>
                      </a:lnTo>
                      <a:lnTo>
                        <a:pt x="795" y="537"/>
                      </a:lnTo>
                      <a:lnTo>
                        <a:pt x="842" y="586"/>
                      </a:lnTo>
                      <a:lnTo>
                        <a:pt x="889" y="633"/>
                      </a:lnTo>
                      <a:lnTo>
                        <a:pt x="933" y="679"/>
                      </a:lnTo>
                      <a:lnTo>
                        <a:pt x="974" y="718"/>
                      </a:lnTo>
                      <a:lnTo>
                        <a:pt x="1012" y="755"/>
                      </a:lnTo>
                      <a:lnTo>
                        <a:pt x="1045" y="785"/>
                      </a:lnTo>
                      <a:lnTo>
                        <a:pt x="1072" y="809"/>
                      </a:lnTo>
                      <a:lnTo>
                        <a:pt x="1095" y="785"/>
                      </a:lnTo>
                      <a:lnTo>
                        <a:pt x="1124" y="755"/>
                      </a:lnTo>
                      <a:lnTo>
                        <a:pt x="1160" y="718"/>
                      </a:lnTo>
                      <a:lnTo>
                        <a:pt x="1200" y="679"/>
                      </a:lnTo>
                      <a:lnTo>
                        <a:pt x="1247" y="637"/>
                      </a:lnTo>
                      <a:lnTo>
                        <a:pt x="1298" y="592"/>
                      </a:lnTo>
                      <a:lnTo>
                        <a:pt x="1354" y="546"/>
                      </a:lnTo>
                      <a:lnTo>
                        <a:pt x="1449" y="476"/>
                      </a:lnTo>
                      <a:lnTo>
                        <a:pt x="1542" y="416"/>
                      </a:lnTo>
                      <a:lnTo>
                        <a:pt x="1634" y="365"/>
                      </a:lnTo>
                      <a:lnTo>
                        <a:pt x="1722" y="326"/>
                      </a:lnTo>
                      <a:lnTo>
                        <a:pt x="1811" y="295"/>
                      </a:lnTo>
                      <a:lnTo>
                        <a:pt x="1896" y="275"/>
                      </a:lnTo>
                      <a:lnTo>
                        <a:pt x="1972" y="266"/>
                      </a:lnTo>
                      <a:lnTo>
                        <a:pt x="2046" y="266"/>
                      </a:lnTo>
                      <a:lnTo>
                        <a:pt x="2116" y="275"/>
                      </a:lnTo>
                      <a:lnTo>
                        <a:pt x="2185" y="291"/>
                      </a:lnTo>
                      <a:lnTo>
                        <a:pt x="2252" y="318"/>
                      </a:lnTo>
                      <a:lnTo>
                        <a:pt x="2313" y="355"/>
                      </a:lnTo>
                      <a:lnTo>
                        <a:pt x="2373" y="398"/>
                      </a:lnTo>
                      <a:lnTo>
                        <a:pt x="2429" y="451"/>
                      </a:lnTo>
                      <a:lnTo>
                        <a:pt x="2483" y="514"/>
                      </a:lnTo>
                      <a:lnTo>
                        <a:pt x="2519" y="561"/>
                      </a:lnTo>
                      <a:lnTo>
                        <a:pt x="2561" y="617"/>
                      </a:lnTo>
                      <a:lnTo>
                        <a:pt x="2604" y="682"/>
                      </a:lnTo>
                      <a:lnTo>
                        <a:pt x="2648" y="751"/>
                      </a:lnTo>
                      <a:lnTo>
                        <a:pt x="2693" y="827"/>
                      </a:lnTo>
                      <a:lnTo>
                        <a:pt x="2734" y="908"/>
                      </a:lnTo>
                      <a:lnTo>
                        <a:pt x="2774" y="995"/>
                      </a:lnTo>
                      <a:lnTo>
                        <a:pt x="2809" y="1084"/>
                      </a:lnTo>
                      <a:lnTo>
                        <a:pt x="2837" y="1176"/>
                      </a:lnTo>
                      <a:lnTo>
                        <a:pt x="2859" y="1270"/>
                      </a:lnTo>
                      <a:lnTo>
                        <a:pt x="2872" y="1365"/>
                      </a:lnTo>
                      <a:lnTo>
                        <a:pt x="2875" y="1457"/>
                      </a:lnTo>
                      <a:lnTo>
                        <a:pt x="2870" y="1544"/>
                      </a:lnTo>
                      <a:lnTo>
                        <a:pt x="2856" y="1627"/>
                      </a:lnTo>
                      <a:lnTo>
                        <a:pt x="2832" y="1708"/>
                      </a:lnTo>
                      <a:lnTo>
                        <a:pt x="2798" y="1785"/>
                      </a:lnTo>
                      <a:lnTo>
                        <a:pt x="2756" y="1857"/>
                      </a:lnTo>
                      <a:lnTo>
                        <a:pt x="2704" y="1926"/>
                      </a:lnTo>
                      <a:lnTo>
                        <a:pt x="2642" y="1991"/>
                      </a:lnTo>
                      <a:lnTo>
                        <a:pt x="2572" y="2052"/>
                      </a:lnTo>
                      <a:lnTo>
                        <a:pt x="2471" y="2125"/>
                      </a:lnTo>
                      <a:lnTo>
                        <a:pt x="2366" y="2190"/>
                      </a:lnTo>
                      <a:lnTo>
                        <a:pt x="2259" y="2244"/>
                      </a:lnTo>
                      <a:lnTo>
                        <a:pt x="2147" y="2288"/>
                      </a:lnTo>
                      <a:lnTo>
                        <a:pt x="2035" y="2322"/>
                      </a:lnTo>
                      <a:lnTo>
                        <a:pt x="1919" y="2346"/>
                      </a:lnTo>
                      <a:lnTo>
                        <a:pt x="1802" y="2360"/>
                      </a:lnTo>
                      <a:lnTo>
                        <a:pt x="1688" y="2364"/>
                      </a:lnTo>
                      <a:lnTo>
                        <a:pt x="1572" y="2358"/>
                      </a:lnTo>
                      <a:lnTo>
                        <a:pt x="1457" y="2344"/>
                      </a:lnTo>
                      <a:lnTo>
                        <a:pt x="1337" y="2322"/>
                      </a:lnTo>
                      <a:lnTo>
                        <a:pt x="1218" y="2289"/>
                      </a:lnTo>
                      <a:lnTo>
                        <a:pt x="1097" y="2250"/>
                      </a:lnTo>
                      <a:lnTo>
                        <a:pt x="1003" y="2213"/>
                      </a:lnTo>
                      <a:lnTo>
                        <a:pt x="914" y="2174"/>
                      </a:lnTo>
                      <a:lnTo>
                        <a:pt x="830" y="2132"/>
                      </a:lnTo>
                      <a:lnTo>
                        <a:pt x="750" y="2090"/>
                      </a:lnTo>
                      <a:lnTo>
                        <a:pt x="676" y="2047"/>
                      </a:lnTo>
                      <a:lnTo>
                        <a:pt x="607" y="2004"/>
                      </a:lnTo>
                      <a:lnTo>
                        <a:pt x="544" y="1962"/>
                      </a:lnTo>
                      <a:lnTo>
                        <a:pt x="486" y="1920"/>
                      </a:lnTo>
                      <a:lnTo>
                        <a:pt x="436" y="1882"/>
                      </a:lnTo>
                      <a:lnTo>
                        <a:pt x="390" y="1848"/>
                      </a:lnTo>
                      <a:lnTo>
                        <a:pt x="354" y="1819"/>
                      </a:lnTo>
                      <a:lnTo>
                        <a:pt x="324" y="1794"/>
                      </a:lnTo>
                      <a:lnTo>
                        <a:pt x="320" y="1790"/>
                      </a:lnTo>
                      <a:lnTo>
                        <a:pt x="318" y="1790"/>
                      </a:lnTo>
                      <a:lnTo>
                        <a:pt x="271" y="1746"/>
                      </a:lnTo>
                      <a:lnTo>
                        <a:pt x="239" y="1703"/>
                      </a:lnTo>
                      <a:lnTo>
                        <a:pt x="217" y="1661"/>
                      </a:lnTo>
                      <a:lnTo>
                        <a:pt x="211" y="1618"/>
                      </a:lnTo>
                      <a:lnTo>
                        <a:pt x="215" y="1591"/>
                      </a:lnTo>
                      <a:lnTo>
                        <a:pt x="224" y="1564"/>
                      </a:lnTo>
                      <a:lnTo>
                        <a:pt x="240" y="1540"/>
                      </a:lnTo>
                      <a:lnTo>
                        <a:pt x="264" y="1518"/>
                      </a:lnTo>
                      <a:lnTo>
                        <a:pt x="298" y="1497"/>
                      </a:lnTo>
                      <a:lnTo>
                        <a:pt x="338" y="1480"/>
                      </a:lnTo>
                      <a:lnTo>
                        <a:pt x="383" y="1471"/>
                      </a:lnTo>
                      <a:lnTo>
                        <a:pt x="432" y="1468"/>
                      </a:lnTo>
                      <a:lnTo>
                        <a:pt x="479" y="1471"/>
                      </a:lnTo>
                      <a:lnTo>
                        <a:pt x="526" y="1480"/>
                      </a:lnTo>
                      <a:lnTo>
                        <a:pt x="571" y="1495"/>
                      </a:lnTo>
                      <a:lnTo>
                        <a:pt x="611" y="1517"/>
                      </a:lnTo>
                      <a:lnTo>
                        <a:pt x="638" y="1535"/>
                      </a:lnTo>
                      <a:lnTo>
                        <a:pt x="671" y="1553"/>
                      </a:lnTo>
                      <a:lnTo>
                        <a:pt x="707" y="1573"/>
                      </a:lnTo>
                      <a:lnTo>
                        <a:pt x="745" y="1593"/>
                      </a:lnTo>
                      <a:lnTo>
                        <a:pt x="786" y="1611"/>
                      </a:lnTo>
                      <a:lnTo>
                        <a:pt x="828" y="1629"/>
                      </a:lnTo>
                      <a:lnTo>
                        <a:pt x="869" y="1643"/>
                      </a:lnTo>
                      <a:lnTo>
                        <a:pt x="911" y="1656"/>
                      </a:lnTo>
                      <a:lnTo>
                        <a:pt x="951" y="1665"/>
                      </a:lnTo>
                      <a:lnTo>
                        <a:pt x="989" y="1669"/>
                      </a:lnTo>
                      <a:lnTo>
                        <a:pt x="1021" y="1669"/>
                      </a:lnTo>
                      <a:lnTo>
                        <a:pt x="1052" y="1661"/>
                      </a:lnTo>
                      <a:lnTo>
                        <a:pt x="1075" y="1649"/>
                      </a:lnTo>
                      <a:lnTo>
                        <a:pt x="1083" y="1642"/>
                      </a:lnTo>
                      <a:lnTo>
                        <a:pt x="1088" y="1634"/>
                      </a:lnTo>
                      <a:lnTo>
                        <a:pt x="137" y="469"/>
                      </a:lnTo>
                      <a:lnTo>
                        <a:pt x="134" y="463"/>
                      </a:lnTo>
                      <a:lnTo>
                        <a:pt x="123" y="452"/>
                      </a:lnTo>
                      <a:lnTo>
                        <a:pt x="110" y="436"/>
                      </a:lnTo>
                      <a:lnTo>
                        <a:pt x="94" y="416"/>
                      </a:lnTo>
                      <a:lnTo>
                        <a:pt x="78" y="391"/>
                      </a:lnTo>
                      <a:lnTo>
                        <a:pt x="60" y="362"/>
                      </a:lnTo>
                      <a:lnTo>
                        <a:pt x="42" y="331"/>
                      </a:lnTo>
                      <a:lnTo>
                        <a:pt x="25" y="297"/>
                      </a:lnTo>
                      <a:lnTo>
                        <a:pt x="13" y="260"/>
                      </a:lnTo>
                      <a:lnTo>
                        <a:pt x="4" y="224"/>
                      </a:lnTo>
                      <a:lnTo>
                        <a:pt x="0" y="186"/>
                      </a:lnTo>
                      <a:lnTo>
                        <a:pt x="2" y="150"/>
                      </a:lnTo>
                      <a:lnTo>
                        <a:pt x="11" y="114"/>
                      </a:lnTo>
                      <a:lnTo>
                        <a:pt x="29" y="79"/>
                      </a:lnTo>
                      <a:lnTo>
                        <a:pt x="56" y="47"/>
                      </a:lnTo>
                      <a:lnTo>
                        <a:pt x="90" y="20"/>
                      </a:lnTo>
                      <a:lnTo>
                        <a:pt x="128" y="5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ys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E1DFF1DE-1C32-4118-954A-AC90E7BE2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4" y="898"/>
                  <a:ext cx="508" cy="768"/>
                </a:xfrm>
                <a:custGeom>
                  <a:avLst/>
                  <a:gdLst>
                    <a:gd name="T0" fmla="*/ 140 w 1016"/>
                    <a:gd name="T1" fmla="*/ 0 h 1535"/>
                    <a:gd name="T2" fmla="*/ 172 w 1016"/>
                    <a:gd name="T3" fmla="*/ 9 h 1535"/>
                    <a:gd name="T4" fmla="*/ 203 w 1016"/>
                    <a:gd name="T5" fmla="*/ 28 h 1535"/>
                    <a:gd name="T6" fmla="*/ 971 w 1016"/>
                    <a:gd name="T7" fmla="*/ 674 h 1535"/>
                    <a:gd name="T8" fmla="*/ 991 w 1016"/>
                    <a:gd name="T9" fmla="*/ 692 h 1535"/>
                    <a:gd name="T10" fmla="*/ 1003 w 1016"/>
                    <a:gd name="T11" fmla="*/ 715 h 1535"/>
                    <a:gd name="T12" fmla="*/ 1013 w 1016"/>
                    <a:gd name="T13" fmla="*/ 741 h 1535"/>
                    <a:gd name="T14" fmla="*/ 1016 w 1016"/>
                    <a:gd name="T15" fmla="*/ 768 h 1535"/>
                    <a:gd name="T16" fmla="*/ 1013 w 1016"/>
                    <a:gd name="T17" fmla="*/ 793 h 1535"/>
                    <a:gd name="T18" fmla="*/ 1003 w 1016"/>
                    <a:gd name="T19" fmla="*/ 819 h 1535"/>
                    <a:gd name="T20" fmla="*/ 991 w 1016"/>
                    <a:gd name="T21" fmla="*/ 842 h 1535"/>
                    <a:gd name="T22" fmla="*/ 971 w 1016"/>
                    <a:gd name="T23" fmla="*/ 862 h 1535"/>
                    <a:gd name="T24" fmla="*/ 203 w 1016"/>
                    <a:gd name="T25" fmla="*/ 1506 h 1535"/>
                    <a:gd name="T26" fmla="*/ 178 w 1016"/>
                    <a:gd name="T27" fmla="*/ 1523 h 1535"/>
                    <a:gd name="T28" fmla="*/ 150 w 1016"/>
                    <a:gd name="T29" fmla="*/ 1532 h 1535"/>
                    <a:gd name="T30" fmla="*/ 123 w 1016"/>
                    <a:gd name="T31" fmla="*/ 1535 h 1535"/>
                    <a:gd name="T32" fmla="*/ 98 w 1016"/>
                    <a:gd name="T33" fmla="*/ 1534 h 1535"/>
                    <a:gd name="T34" fmla="*/ 71 w 1016"/>
                    <a:gd name="T35" fmla="*/ 1524 h 1535"/>
                    <a:gd name="T36" fmla="*/ 47 w 1016"/>
                    <a:gd name="T37" fmla="*/ 1510 h 1535"/>
                    <a:gd name="T38" fmla="*/ 28 w 1016"/>
                    <a:gd name="T39" fmla="*/ 1490 h 1535"/>
                    <a:gd name="T40" fmla="*/ 13 w 1016"/>
                    <a:gd name="T41" fmla="*/ 1467 h 1535"/>
                    <a:gd name="T42" fmla="*/ 4 w 1016"/>
                    <a:gd name="T43" fmla="*/ 1441 h 1535"/>
                    <a:gd name="T44" fmla="*/ 0 w 1016"/>
                    <a:gd name="T45" fmla="*/ 1412 h 1535"/>
                    <a:gd name="T46" fmla="*/ 0 w 1016"/>
                    <a:gd name="T47" fmla="*/ 122 h 1535"/>
                    <a:gd name="T48" fmla="*/ 4 w 1016"/>
                    <a:gd name="T49" fmla="*/ 93 h 1535"/>
                    <a:gd name="T50" fmla="*/ 13 w 1016"/>
                    <a:gd name="T51" fmla="*/ 67 h 1535"/>
                    <a:gd name="T52" fmla="*/ 28 w 1016"/>
                    <a:gd name="T53" fmla="*/ 44 h 1535"/>
                    <a:gd name="T54" fmla="*/ 47 w 1016"/>
                    <a:gd name="T55" fmla="*/ 26 h 1535"/>
                    <a:gd name="T56" fmla="*/ 71 w 1016"/>
                    <a:gd name="T57" fmla="*/ 9 h 1535"/>
                    <a:gd name="T58" fmla="*/ 105 w 1016"/>
                    <a:gd name="T59" fmla="*/ 0 h 1535"/>
                    <a:gd name="T60" fmla="*/ 140 w 1016"/>
                    <a:gd name="T61" fmla="*/ 0 h 1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16" h="1535">
                      <a:moveTo>
                        <a:pt x="140" y="0"/>
                      </a:moveTo>
                      <a:lnTo>
                        <a:pt x="172" y="9"/>
                      </a:lnTo>
                      <a:lnTo>
                        <a:pt x="203" y="28"/>
                      </a:lnTo>
                      <a:lnTo>
                        <a:pt x="971" y="674"/>
                      </a:lnTo>
                      <a:lnTo>
                        <a:pt x="991" y="692"/>
                      </a:lnTo>
                      <a:lnTo>
                        <a:pt x="1003" y="715"/>
                      </a:lnTo>
                      <a:lnTo>
                        <a:pt x="1013" y="741"/>
                      </a:lnTo>
                      <a:lnTo>
                        <a:pt x="1016" y="768"/>
                      </a:lnTo>
                      <a:lnTo>
                        <a:pt x="1013" y="793"/>
                      </a:lnTo>
                      <a:lnTo>
                        <a:pt x="1003" y="819"/>
                      </a:lnTo>
                      <a:lnTo>
                        <a:pt x="991" y="842"/>
                      </a:lnTo>
                      <a:lnTo>
                        <a:pt x="971" y="862"/>
                      </a:lnTo>
                      <a:lnTo>
                        <a:pt x="203" y="1506"/>
                      </a:lnTo>
                      <a:lnTo>
                        <a:pt x="178" y="1523"/>
                      </a:lnTo>
                      <a:lnTo>
                        <a:pt x="150" y="1532"/>
                      </a:lnTo>
                      <a:lnTo>
                        <a:pt x="123" y="1535"/>
                      </a:lnTo>
                      <a:lnTo>
                        <a:pt x="98" y="1534"/>
                      </a:lnTo>
                      <a:lnTo>
                        <a:pt x="71" y="1524"/>
                      </a:lnTo>
                      <a:lnTo>
                        <a:pt x="47" y="1510"/>
                      </a:lnTo>
                      <a:lnTo>
                        <a:pt x="28" y="1490"/>
                      </a:lnTo>
                      <a:lnTo>
                        <a:pt x="13" y="1467"/>
                      </a:lnTo>
                      <a:lnTo>
                        <a:pt x="4" y="1441"/>
                      </a:lnTo>
                      <a:lnTo>
                        <a:pt x="0" y="1412"/>
                      </a:lnTo>
                      <a:lnTo>
                        <a:pt x="0" y="122"/>
                      </a:lnTo>
                      <a:lnTo>
                        <a:pt x="4" y="93"/>
                      </a:lnTo>
                      <a:lnTo>
                        <a:pt x="13" y="67"/>
                      </a:lnTo>
                      <a:lnTo>
                        <a:pt x="28" y="44"/>
                      </a:lnTo>
                      <a:lnTo>
                        <a:pt x="47" y="26"/>
                      </a:lnTo>
                      <a:lnTo>
                        <a:pt x="71" y="9"/>
                      </a:lnTo>
                      <a:lnTo>
                        <a:pt x="105" y="0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accent2"/>
                  </a:solidFill>
                  <a:prstDash val="sys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6623FC-2D4C-4EAC-8D75-BE9B56C2BF89}"/>
                </a:ext>
              </a:extLst>
            </p:cNvPr>
            <p:cNvSpPr/>
            <p:nvPr/>
          </p:nvSpPr>
          <p:spPr>
            <a:xfrm>
              <a:off x="6327275" y="4189296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Resources </a:t>
              </a:r>
              <a:b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 multiple </a:t>
              </a:r>
              <a:b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formats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2D485D-FF22-469C-A835-7A714219CCFD}"/>
              </a:ext>
            </a:extLst>
          </p:cNvPr>
          <p:cNvSpPr txBox="1"/>
          <p:nvPr/>
        </p:nvSpPr>
        <p:spPr>
          <a:xfrm>
            <a:off x="838200" y="1582310"/>
            <a:ext cx="8573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Its important to carefully select content, and possibly edit materials, to ensure students </a:t>
            </a:r>
            <a:br>
              <a:rPr lang="en-US" b="1" dirty="0"/>
            </a:br>
            <a:r>
              <a:rPr lang="en-US" b="1" dirty="0"/>
              <a:t>are not overwhelmed, remain focused and stay motivated. </a:t>
            </a:r>
            <a:endParaRPr lang="en-ZA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7671B7-C41C-43A4-9E9C-C77CAC89F118}"/>
              </a:ext>
            </a:extLst>
          </p:cNvPr>
          <p:cNvGrpSpPr/>
          <p:nvPr/>
        </p:nvGrpSpPr>
        <p:grpSpPr>
          <a:xfrm>
            <a:off x="8888110" y="2609788"/>
            <a:ext cx="2591466" cy="3360146"/>
            <a:chOff x="8888110" y="2609788"/>
            <a:chExt cx="2591466" cy="33601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CC2204-0250-44D5-9BCB-69C8E440F84B}"/>
                </a:ext>
              </a:extLst>
            </p:cNvPr>
            <p:cNvSpPr/>
            <p:nvPr/>
          </p:nvSpPr>
          <p:spPr>
            <a:xfrm>
              <a:off x="8888110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29DA4E-2FB7-47EE-A68C-B296DB15161A}"/>
                </a:ext>
              </a:extLst>
            </p:cNvPr>
            <p:cNvSpPr/>
            <p:nvPr/>
          </p:nvSpPr>
          <p:spPr>
            <a:xfrm>
              <a:off x="9589483" y="2741802"/>
              <a:ext cx="1188720" cy="1188720"/>
            </a:xfrm>
            <a:prstGeom prst="ellipse">
              <a:avLst/>
            </a:prstGeom>
            <a:solidFill>
              <a:srgbClr val="1C75B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EB2F59-78D2-4C16-8DE7-443232759311}"/>
                </a:ext>
              </a:extLst>
            </p:cNvPr>
            <p:cNvSpPr/>
            <p:nvPr/>
          </p:nvSpPr>
          <p:spPr>
            <a:xfrm>
              <a:off x="9009123" y="4189296"/>
              <a:ext cx="23446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C75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 should have no barriers to access</a:t>
              </a:r>
              <a:endParaRPr lang="en-US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D3B36839-E74A-4685-ABE3-4368A8590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650" y="3020844"/>
              <a:ext cx="953929" cy="63595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1AF5747-BFC9-405A-A612-BFA2D7FA370E}"/>
              </a:ext>
            </a:extLst>
          </p:cNvPr>
          <p:cNvGrpSpPr/>
          <p:nvPr/>
        </p:nvGrpSpPr>
        <p:grpSpPr>
          <a:xfrm>
            <a:off x="813412" y="2609788"/>
            <a:ext cx="2591466" cy="3360146"/>
            <a:chOff x="813412" y="2609788"/>
            <a:chExt cx="2591466" cy="33601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0B2340-FC72-4006-BABB-405F8A15031B}"/>
                </a:ext>
              </a:extLst>
            </p:cNvPr>
            <p:cNvSpPr/>
            <p:nvPr/>
          </p:nvSpPr>
          <p:spPr>
            <a:xfrm>
              <a:off x="813412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573C36-6E52-4645-A6AD-7C1A5A271973}"/>
                </a:ext>
              </a:extLst>
            </p:cNvPr>
            <p:cNvSpPr/>
            <p:nvPr/>
          </p:nvSpPr>
          <p:spPr>
            <a:xfrm>
              <a:off x="1523445" y="2741802"/>
              <a:ext cx="1188720" cy="1188720"/>
            </a:xfrm>
            <a:prstGeom prst="ellipse">
              <a:avLst/>
            </a:prstGeom>
            <a:solidFill>
              <a:srgbClr val="39346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32E760-8DF8-4D04-88FC-AF2033D8037E}"/>
                </a:ext>
              </a:extLst>
            </p:cNvPr>
            <p:cNvSpPr/>
            <p:nvPr/>
          </p:nvSpPr>
          <p:spPr>
            <a:xfrm>
              <a:off x="993873" y="4189296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Distribute </a:t>
              </a:r>
              <a:b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 essential content</a:t>
              </a:r>
            </a:p>
          </p:txBody>
        </p:sp>
        <p:pic>
          <p:nvPicPr>
            <p:cNvPr id="33" name="Graphic 32" descr="Books">
              <a:extLst>
                <a:ext uri="{FF2B5EF4-FFF2-40B4-BE49-F238E27FC236}">
                  <a16:creationId xmlns:a16="http://schemas.microsoft.com/office/drawing/2014/main" id="{959C19B5-DB56-4280-A761-C254D118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60605" y="2878962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52CD61-DCAA-4030-8FB4-EC727DA4980D}"/>
              </a:ext>
            </a:extLst>
          </p:cNvPr>
          <p:cNvGrpSpPr/>
          <p:nvPr/>
        </p:nvGrpSpPr>
        <p:grpSpPr>
          <a:xfrm>
            <a:off x="3504978" y="2609788"/>
            <a:ext cx="2591466" cy="3360146"/>
            <a:chOff x="3504978" y="2609788"/>
            <a:chExt cx="2591466" cy="3360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A36A86-2960-443F-8C0D-5524A8699D3D}"/>
                </a:ext>
              </a:extLst>
            </p:cNvPr>
            <p:cNvSpPr/>
            <p:nvPr/>
          </p:nvSpPr>
          <p:spPr>
            <a:xfrm>
              <a:off x="3504978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7BBD27-D9D1-4A6E-8521-B27FB9CD8FBC}"/>
                </a:ext>
              </a:extLst>
            </p:cNvPr>
            <p:cNvSpPr/>
            <p:nvPr/>
          </p:nvSpPr>
          <p:spPr>
            <a:xfrm>
              <a:off x="4206351" y="2741802"/>
              <a:ext cx="1188720" cy="1188720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4979AF-D1B8-4708-907A-751086A1DDDD}"/>
                </a:ext>
              </a:extLst>
            </p:cNvPr>
            <p:cNvSpPr/>
            <p:nvPr/>
          </p:nvSpPr>
          <p:spPr>
            <a:xfrm>
              <a:off x="3628372" y="4189296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Materials concise and/or ‘chunked’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5" name="Graphic 34" descr="Alterations &amp; Tailoring">
              <a:extLst>
                <a:ext uri="{FF2B5EF4-FFF2-40B4-BE49-F238E27FC236}">
                  <a16:creationId xmlns:a16="http://schemas.microsoft.com/office/drawing/2014/main" id="{E74F6BC5-3E26-4D26-8DE0-E24DAED3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74158" y="287896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97651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93F278F-1346-4078-8B91-C789AC9E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94" y="1939642"/>
            <a:ext cx="1711418" cy="2115035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5F770-33BF-4D1A-B9CB-B03F083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 open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EC01C-17B5-48B8-A3B9-C37E6E2AF375}"/>
              </a:ext>
            </a:extLst>
          </p:cNvPr>
          <p:cNvSpPr txBox="1"/>
          <p:nvPr/>
        </p:nvSpPr>
        <p:spPr>
          <a:xfrm>
            <a:off x="6258865" y="2553921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05046-D848-4F83-8055-1C970ADF501C}"/>
              </a:ext>
            </a:extLst>
          </p:cNvPr>
          <p:cNvSpPr txBox="1">
            <a:spLocks/>
          </p:cNvSpPr>
          <p:nvPr/>
        </p:nvSpPr>
        <p:spPr>
          <a:xfrm>
            <a:off x="5015946" y="4284104"/>
            <a:ext cx="16982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Helen Linda discusses the process of chunking content and drafting a script as a part of the Content Creation Module.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204FDE-DC3F-4B76-855E-AD5FF1108947}"/>
              </a:ext>
            </a:extLst>
          </p:cNvPr>
          <p:cNvSpPr txBox="1"/>
          <p:nvPr/>
        </p:nvSpPr>
        <p:spPr>
          <a:xfrm>
            <a:off x="9559267" y="2218182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7" name="Graphic 36" descr="Web design">
            <a:extLst>
              <a:ext uri="{FF2B5EF4-FFF2-40B4-BE49-F238E27FC236}">
                <a16:creationId xmlns:a16="http://schemas.microsoft.com/office/drawing/2014/main" id="{C7CBF4A4-BFFC-4E38-B964-D87A54EEF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56753" y="2230080"/>
            <a:ext cx="594635" cy="594635"/>
          </a:xfrm>
          <a:prstGeom prst="rect">
            <a:avLst/>
          </a:prstGeom>
        </p:spPr>
      </p:pic>
      <p:sp>
        <p:nvSpPr>
          <p:cNvPr id="3" name="Rectangle: Rounded Corners 2">
            <a:hlinkClick r:id="rId5"/>
            <a:extLst>
              <a:ext uri="{FF2B5EF4-FFF2-40B4-BE49-F238E27FC236}">
                <a16:creationId xmlns:a16="http://schemas.microsoft.com/office/drawing/2014/main" id="{3FCD0931-5F0F-403B-AD5A-346E691A9DF3}"/>
              </a:ext>
            </a:extLst>
          </p:cNvPr>
          <p:cNvSpPr/>
          <p:nvPr/>
        </p:nvSpPr>
        <p:spPr>
          <a:xfrm>
            <a:off x="2438348" y="5317689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22A0C5-8495-4A59-88BC-50623813A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9008" y="1942281"/>
            <a:ext cx="1698288" cy="2115035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C56258B-7165-4C70-B9A9-F6F6CC8D0C73}"/>
              </a:ext>
            </a:extLst>
          </p:cNvPr>
          <p:cNvSpPr txBox="1">
            <a:spLocks/>
          </p:cNvSpPr>
          <p:nvPr/>
        </p:nvSpPr>
        <p:spPr>
          <a:xfrm>
            <a:off x="2380221" y="4284104"/>
            <a:ext cx="1630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Tutorial to acquire the skills necessary to search for open content and decipher Creative Commons rights and permissions.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37">
            <a:hlinkClick r:id="rId7"/>
            <a:extLst>
              <a:ext uri="{FF2B5EF4-FFF2-40B4-BE49-F238E27FC236}">
                <a16:creationId xmlns:a16="http://schemas.microsoft.com/office/drawing/2014/main" id="{C91C9D01-8906-4E1A-B593-B5A8D11FAE71}"/>
              </a:ext>
            </a:extLst>
          </p:cNvPr>
          <p:cNvSpPr/>
          <p:nvPr/>
        </p:nvSpPr>
        <p:spPr>
          <a:xfrm>
            <a:off x="5079008" y="5317688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23" name="Graphic 22" descr="Presentation with media">
            <a:extLst>
              <a:ext uri="{FF2B5EF4-FFF2-40B4-BE49-F238E27FC236}">
                <a16:creationId xmlns:a16="http://schemas.microsoft.com/office/drawing/2014/main" id="{F5B48123-F446-46EA-ACCD-9E6E47F2E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5629" y="2231561"/>
            <a:ext cx="591675" cy="591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F114DE-2D9F-4F6B-A4FF-6ADE48474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5" y="5789671"/>
            <a:ext cx="575659" cy="202789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8467D7-F69B-4689-B8CA-84FC373D4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14" y="5790979"/>
            <a:ext cx="575659" cy="2014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1812E7-3708-4707-9B7E-338FC5CDF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7112" y="1941291"/>
            <a:ext cx="1702155" cy="21150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622C5A-8E7E-4180-91ED-31F94BBE962D}"/>
              </a:ext>
            </a:extLst>
          </p:cNvPr>
          <p:cNvSpPr txBox="1">
            <a:spLocks/>
          </p:cNvSpPr>
          <p:nvPr/>
        </p:nvSpPr>
        <p:spPr>
          <a:xfrm>
            <a:off x="7837327" y="4284104"/>
            <a:ext cx="169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Overview of Gardener’s Multiple Intelligences Theory with diagram and exercises.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Graphic 41" descr="Typewriter">
            <a:extLst>
              <a:ext uri="{FF2B5EF4-FFF2-40B4-BE49-F238E27FC236}">
                <a16:creationId xmlns:a16="http://schemas.microsoft.com/office/drawing/2014/main" id="{B98D82B5-2EFE-4FC5-B9A5-D779FEBB7C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27208" y="2202912"/>
            <a:ext cx="578071" cy="578071"/>
          </a:xfrm>
          <a:prstGeom prst="rect">
            <a:avLst/>
          </a:prstGeom>
        </p:spPr>
      </p:pic>
      <p:sp>
        <p:nvSpPr>
          <p:cNvPr id="43" name="Rectangle: Rounded Corners 42">
            <a:hlinkClick r:id="rId15"/>
            <a:extLst>
              <a:ext uri="{FF2B5EF4-FFF2-40B4-BE49-F238E27FC236}">
                <a16:creationId xmlns:a16="http://schemas.microsoft.com/office/drawing/2014/main" id="{085379EA-966F-41A9-8DA5-459FE4DB3701}"/>
              </a:ext>
            </a:extLst>
          </p:cNvPr>
          <p:cNvSpPr/>
          <p:nvPr/>
        </p:nvSpPr>
        <p:spPr>
          <a:xfrm>
            <a:off x="7943664" y="5316277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4F025-F029-472B-8E2B-65F4211A83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70" y="5789568"/>
            <a:ext cx="575659" cy="2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09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eech">
            <a:extLst>
              <a:ext uri="{FF2B5EF4-FFF2-40B4-BE49-F238E27FC236}">
                <a16:creationId xmlns:a16="http://schemas.microsoft.com/office/drawing/2014/main" id="{9A946002-D5AA-450F-9C87-21482CB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170" y="156556"/>
            <a:ext cx="4789648" cy="4789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3821" y="5259182"/>
            <a:ext cx="9544358" cy="1197382"/>
            <a:chOff x="1529620" y="5396308"/>
            <a:chExt cx="9544358" cy="119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4711893" y="5396308"/>
              <a:ext cx="3179812" cy="502729"/>
              <a:chOff x="4548720" y="5396308"/>
              <a:chExt cx="3179812" cy="502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96598" y="5447617"/>
                <a:ext cx="28840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kern="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AAU &amp; OER Africa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48720" y="5396308"/>
                <a:ext cx="3179812" cy="502729"/>
                <a:chOff x="4584355" y="5396308"/>
                <a:chExt cx="3179812" cy="50272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H="1" flipV="1">
                  <a:off x="4370059" y="5610604"/>
                  <a:ext cx="502729" cy="7413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7475733" y="5610604"/>
                  <a:ext cx="502729" cy="741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529620" y="5947359"/>
              <a:ext cx="9544358" cy="646331"/>
              <a:chOff x="1529620" y="5947359"/>
              <a:chExt cx="9544358" cy="6463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29620" y="5947359"/>
                <a:ext cx="9544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Use either the Zoom chat facility or the Google Classroom discussion forum </a:t>
                </a:r>
                <a:b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 tell us what your response is to the above query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 flipV="1">
                <a:off x="1636191" y="6226320"/>
                <a:ext cx="646330" cy="8840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10314902" y="6232496"/>
                <a:ext cx="646330" cy="76057"/>
              </a:xfrm>
              <a:prstGeom prst="rect">
                <a:avLst/>
              </a:prstGeom>
            </p:spPr>
          </p:pic>
        </p:grp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9940294" y="3600794"/>
            <a:ext cx="1599939" cy="1594155"/>
          </a:xfrm>
          <a:custGeom>
            <a:avLst/>
            <a:gdLst>
              <a:gd name="T0" fmla="*/ 715 w 1216"/>
              <a:gd name="T1" fmla="*/ 11 h 1212"/>
              <a:gd name="T2" fmla="*/ 693 w 1216"/>
              <a:gd name="T3" fmla="*/ 44 h 1212"/>
              <a:gd name="T4" fmla="*/ 725 w 1216"/>
              <a:gd name="T5" fmla="*/ 66 h 1212"/>
              <a:gd name="T6" fmla="*/ 780 w 1216"/>
              <a:gd name="T7" fmla="*/ 106 h 1212"/>
              <a:gd name="T8" fmla="*/ 810 w 1216"/>
              <a:gd name="T9" fmla="*/ 174 h 1212"/>
              <a:gd name="T10" fmla="*/ 812 w 1216"/>
              <a:gd name="T11" fmla="*/ 331 h 1212"/>
              <a:gd name="T12" fmla="*/ 837 w 1216"/>
              <a:gd name="T13" fmla="*/ 337 h 1212"/>
              <a:gd name="T14" fmla="*/ 832 w 1216"/>
              <a:gd name="T15" fmla="*/ 383 h 1212"/>
              <a:gd name="T16" fmla="*/ 826 w 1216"/>
              <a:gd name="T17" fmla="*/ 426 h 1212"/>
              <a:gd name="T18" fmla="*/ 818 w 1216"/>
              <a:gd name="T19" fmla="*/ 445 h 1212"/>
              <a:gd name="T20" fmla="*/ 811 w 1216"/>
              <a:gd name="T21" fmla="*/ 448 h 1212"/>
              <a:gd name="T22" fmla="*/ 801 w 1216"/>
              <a:gd name="T23" fmla="*/ 505 h 1212"/>
              <a:gd name="T24" fmla="*/ 764 w 1216"/>
              <a:gd name="T25" fmla="*/ 585 h 1212"/>
              <a:gd name="T26" fmla="*/ 755 w 1216"/>
              <a:gd name="T27" fmla="*/ 608 h 1212"/>
              <a:gd name="T28" fmla="*/ 767 w 1216"/>
              <a:gd name="T29" fmla="*/ 677 h 1212"/>
              <a:gd name="T30" fmla="*/ 771 w 1216"/>
              <a:gd name="T31" fmla="*/ 685 h 1212"/>
              <a:gd name="T32" fmla="*/ 773 w 1216"/>
              <a:gd name="T33" fmla="*/ 687 h 1212"/>
              <a:gd name="T34" fmla="*/ 795 w 1216"/>
              <a:gd name="T35" fmla="*/ 693 h 1212"/>
              <a:gd name="T36" fmla="*/ 801 w 1216"/>
              <a:gd name="T37" fmla="*/ 741 h 1212"/>
              <a:gd name="T38" fmla="*/ 826 w 1216"/>
              <a:gd name="T39" fmla="*/ 784 h 1212"/>
              <a:gd name="T40" fmla="*/ 1045 w 1216"/>
              <a:gd name="T41" fmla="*/ 850 h 1212"/>
              <a:gd name="T42" fmla="*/ 1151 w 1216"/>
              <a:gd name="T43" fmla="*/ 892 h 1212"/>
              <a:gd name="T44" fmla="*/ 1131 w 1216"/>
              <a:gd name="T45" fmla="*/ 1050 h 1212"/>
              <a:gd name="T46" fmla="*/ 945 w 1216"/>
              <a:gd name="T47" fmla="*/ 1123 h 1212"/>
              <a:gd name="T48" fmla="*/ 729 w 1216"/>
              <a:gd name="T49" fmla="*/ 1200 h 1212"/>
              <a:gd name="T50" fmla="*/ 460 w 1216"/>
              <a:gd name="T51" fmla="*/ 1186 h 1212"/>
              <a:gd name="T52" fmla="*/ 294 w 1216"/>
              <a:gd name="T53" fmla="*/ 1117 h 1212"/>
              <a:gd name="T54" fmla="*/ 137 w 1216"/>
              <a:gd name="T55" fmla="*/ 1056 h 1212"/>
              <a:gd name="T56" fmla="*/ 55 w 1216"/>
              <a:gd name="T57" fmla="*/ 906 h 1212"/>
              <a:gd name="T58" fmla="*/ 109 w 1216"/>
              <a:gd name="T59" fmla="*/ 873 h 1212"/>
              <a:gd name="T60" fmla="*/ 214 w 1216"/>
              <a:gd name="T61" fmla="*/ 844 h 1212"/>
              <a:gd name="T62" fmla="*/ 339 w 1216"/>
              <a:gd name="T63" fmla="*/ 802 h 1212"/>
              <a:gd name="T64" fmla="*/ 397 w 1216"/>
              <a:gd name="T65" fmla="*/ 777 h 1212"/>
              <a:gd name="T66" fmla="*/ 416 w 1216"/>
              <a:gd name="T67" fmla="*/ 721 h 1212"/>
              <a:gd name="T68" fmla="*/ 427 w 1216"/>
              <a:gd name="T69" fmla="*/ 690 h 1212"/>
              <a:gd name="T70" fmla="*/ 446 w 1216"/>
              <a:gd name="T71" fmla="*/ 685 h 1212"/>
              <a:gd name="T72" fmla="*/ 449 w 1216"/>
              <a:gd name="T73" fmla="*/ 678 h 1212"/>
              <a:gd name="T74" fmla="*/ 460 w 1216"/>
              <a:gd name="T75" fmla="*/ 619 h 1212"/>
              <a:gd name="T76" fmla="*/ 451 w 1216"/>
              <a:gd name="T77" fmla="*/ 580 h 1212"/>
              <a:gd name="T78" fmla="*/ 423 w 1216"/>
              <a:gd name="T79" fmla="*/ 514 h 1212"/>
              <a:gd name="T80" fmla="*/ 405 w 1216"/>
              <a:gd name="T81" fmla="*/ 448 h 1212"/>
              <a:gd name="T82" fmla="*/ 398 w 1216"/>
              <a:gd name="T83" fmla="*/ 445 h 1212"/>
              <a:gd name="T84" fmla="*/ 386 w 1216"/>
              <a:gd name="T85" fmla="*/ 422 h 1212"/>
              <a:gd name="T86" fmla="*/ 371 w 1216"/>
              <a:gd name="T87" fmla="*/ 377 h 1212"/>
              <a:gd name="T88" fmla="*/ 365 w 1216"/>
              <a:gd name="T89" fmla="*/ 342 h 1212"/>
              <a:gd name="T90" fmla="*/ 386 w 1216"/>
              <a:gd name="T91" fmla="*/ 330 h 1212"/>
              <a:gd name="T92" fmla="*/ 392 w 1216"/>
              <a:gd name="T93" fmla="*/ 330 h 1212"/>
              <a:gd name="T94" fmla="*/ 395 w 1216"/>
              <a:gd name="T95" fmla="*/ 320 h 1212"/>
              <a:gd name="T96" fmla="*/ 404 w 1216"/>
              <a:gd name="T97" fmla="*/ 138 h 1212"/>
              <a:gd name="T98" fmla="*/ 483 w 1216"/>
              <a:gd name="T99" fmla="*/ 65 h 1212"/>
              <a:gd name="T100" fmla="*/ 619 w 1216"/>
              <a:gd name="T101" fmla="*/ 18 h 1212"/>
              <a:gd name="T102" fmla="*/ 691 w 1216"/>
              <a:gd name="T103" fmla="*/ 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6" h="1212">
                <a:moveTo>
                  <a:pt x="712" y="0"/>
                </a:moveTo>
                <a:lnTo>
                  <a:pt x="722" y="0"/>
                </a:lnTo>
                <a:lnTo>
                  <a:pt x="721" y="7"/>
                </a:lnTo>
                <a:lnTo>
                  <a:pt x="715" y="11"/>
                </a:lnTo>
                <a:lnTo>
                  <a:pt x="708" y="15"/>
                </a:lnTo>
                <a:lnTo>
                  <a:pt x="700" y="22"/>
                </a:lnTo>
                <a:lnTo>
                  <a:pt x="693" y="33"/>
                </a:lnTo>
                <a:lnTo>
                  <a:pt x="693" y="44"/>
                </a:lnTo>
                <a:lnTo>
                  <a:pt x="700" y="55"/>
                </a:lnTo>
                <a:lnTo>
                  <a:pt x="707" y="56"/>
                </a:lnTo>
                <a:lnTo>
                  <a:pt x="715" y="61"/>
                </a:lnTo>
                <a:lnTo>
                  <a:pt x="725" y="66"/>
                </a:lnTo>
                <a:lnTo>
                  <a:pt x="739" y="76"/>
                </a:lnTo>
                <a:lnTo>
                  <a:pt x="755" y="87"/>
                </a:lnTo>
                <a:lnTo>
                  <a:pt x="767" y="94"/>
                </a:lnTo>
                <a:lnTo>
                  <a:pt x="780" y="106"/>
                </a:lnTo>
                <a:lnTo>
                  <a:pt x="791" y="119"/>
                </a:lnTo>
                <a:lnTo>
                  <a:pt x="801" y="135"/>
                </a:lnTo>
                <a:lnTo>
                  <a:pt x="808" y="154"/>
                </a:lnTo>
                <a:lnTo>
                  <a:pt x="810" y="174"/>
                </a:lnTo>
                <a:lnTo>
                  <a:pt x="810" y="306"/>
                </a:lnTo>
                <a:lnTo>
                  <a:pt x="810" y="317"/>
                </a:lnTo>
                <a:lnTo>
                  <a:pt x="811" y="326"/>
                </a:lnTo>
                <a:lnTo>
                  <a:pt x="812" y="331"/>
                </a:lnTo>
                <a:lnTo>
                  <a:pt x="816" y="331"/>
                </a:lnTo>
                <a:lnTo>
                  <a:pt x="822" y="328"/>
                </a:lnTo>
                <a:lnTo>
                  <a:pt x="831" y="330"/>
                </a:lnTo>
                <a:lnTo>
                  <a:pt x="837" y="337"/>
                </a:lnTo>
                <a:lnTo>
                  <a:pt x="839" y="347"/>
                </a:lnTo>
                <a:lnTo>
                  <a:pt x="839" y="358"/>
                </a:lnTo>
                <a:lnTo>
                  <a:pt x="837" y="371"/>
                </a:lnTo>
                <a:lnTo>
                  <a:pt x="832" y="383"/>
                </a:lnTo>
                <a:lnTo>
                  <a:pt x="832" y="398"/>
                </a:lnTo>
                <a:lnTo>
                  <a:pt x="832" y="409"/>
                </a:lnTo>
                <a:lnTo>
                  <a:pt x="830" y="417"/>
                </a:lnTo>
                <a:lnTo>
                  <a:pt x="826" y="426"/>
                </a:lnTo>
                <a:lnTo>
                  <a:pt x="822" y="437"/>
                </a:lnTo>
                <a:lnTo>
                  <a:pt x="820" y="441"/>
                </a:lnTo>
                <a:lnTo>
                  <a:pt x="819" y="443"/>
                </a:lnTo>
                <a:lnTo>
                  <a:pt x="818" y="445"/>
                </a:lnTo>
                <a:lnTo>
                  <a:pt x="816" y="447"/>
                </a:lnTo>
                <a:lnTo>
                  <a:pt x="813" y="447"/>
                </a:lnTo>
                <a:lnTo>
                  <a:pt x="812" y="448"/>
                </a:lnTo>
                <a:lnTo>
                  <a:pt x="811" y="448"/>
                </a:lnTo>
                <a:lnTo>
                  <a:pt x="810" y="448"/>
                </a:lnTo>
                <a:lnTo>
                  <a:pt x="810" y="462"/>
                </a:lnTo>
                <a:lnTo>
                  <a:pt x="806" y="481"/>
                </a:lnTo>
                <a:lnTo>
                  <a:pt x="801" y="505"/>
                </a:lnTo>
                <a:lnTo>
                  <a:pt x="792" y="530"/>
                </a:lnTo>
                <a:lnTo>
                  <a:pt x="781" y="556"/>
                </a:lnTo>
                <a:lnTo>
                  <a:pt x="767" y="579"/>
                </a:lnTo>
                <a:lnTo>
                  <a:pt x="764" y="585"/>
                </a:lnTo>
                <a:lnTo>
                  <a:pt x="761" y="590"/>
                </a:lnTo>
                <a:lnTo>
                  <a:pt x="757" y="594"/>
                </a:lnTo>
                <a:lnTo>
                  <a:pt x="755" y="600"/>
                </a:lnTo>
                <a:lnTo>
                  <a:pt x="755" y="608"/>
                </a:lnTo>
                <a:lnTo>
                  <a:pt x="756" y="620"/>
                </a:lnTo>
                <a:lnTo>
                  <a:pt x="757" y="634"/>
                </a:lnTo>
                <a:lnTo>
                  <a:pt x="761" y="654"/>
                </a:lnTo>
                <a:lnTo>
                  <a:pt x="767" y="677"/>
                </a:lnTo>
                <a:lnTo>
                  <a:pt x="769" y="680"/>
                </a:lnTo>
                <a:lnTo>
                  <a:pt x="770" y="683"/>
                </a:lnTo>
                <a:lnTo>
                  <a:pt x="771" y="684"/>
                </a:lnTo>
                <a:lnTo>
                  <a:pt x="771" y="685"/>
                </a:lnTo>
                <a:lnTo>
                  <a:pt x="771" y="686"/>
                </a:lnTo>
                <a:lnTo>
                  <a:pt x="771" y="687"/>
                </a:lnTo>
                <a:lnTo>
                  <a:pt x="773" y="687"/>
                </a:lnTo>
                <a:lnTo>
                  <a:pt x="773" y="687"/>
                </a:lnTo>
                <a:lnTo>
                  <a:pt x="775" y="687"/>
                </a:lnTo>
                <a:lnTo>
                  <a:pt x="777" y="687"/>
                </a:lnTo>
                <a:lnTo>
                  <a:pt x="788" y="688"/>
                </a:lnTo>
                <a:lnTo>
                  <a:pt x="795" y="693"/>
                </a:lnTo>
                <a:lnTo>
                  <a:pt x="798" y="700"/>
                </a:lnTo>
                <a:lnTo>
                  <a:pt x="799" y="708"/>
                </a:lnTo>
                <a:lnTo>
                  <a:pt x="799" y="721"/>
                </a:lnTo>
                <a:lnTo>
                  <a:pt x="801" y="741"/>
                </a:lnTo>
                <a:lnTo>
                  <a:pt x="805" y="757"/>
                </a:lnTo>
                <a:lnTo>
                  <a:pt x="812" y="770"/>
                </a:lnTo>
                <a:lnTo>
                  <a:pt x="819" y="779"/>
                </a:lnTo>
                <a:lnTo>
                  <a:pt x="826" y="784"/>
                </a:lnTo>
                <a:lnTo>
                  <a:pt x="832" y="786"/>
                </a:lnTo>
                <a:lnTo>
                  <a:pt x="904" y="809"/>
                </a:lnTo>
                <a:lnTo>
                  <a:pt x="974" y="830"/>
                </a:lnTo>
                <a:lnTo>
                  <a:pt x="1045" y="850"/>
                </a:lnTo>
                <a:lnTo>
                  <a:pt x="1117" y="873"/>
                </a:lnTo>
                <a:lnTo>
                  <a:pt x="1127" y="876"/>
                </a:lnTo>
                <a:lnTo>
                  <a:pt x="1139" y="881"/>
                </a:lnTo>
                <a:lnTo>
                  <a:pt x="1151" y="892"/>
                </a:lnTo>
                <a:lnTo>
                  <a:pt x="1161" y="906"/>
                </a:lnTo>
                <a:lnTo>
                  <a:pt x="1216" y="1037"/>
                </a:lnTo>
                <a:lnTo>
                  <a:pt x="1173" y="1041"/>
                </a:lnTo>
                <a:lnTo>
                  <a:pt x="1131" y="1050"/>
                </a:lnTo>
                <a:lnTo>
                  <a:pt x="1087" y="1064"/>
                </a:lnTo>
                <a:lnTo>
                  <a:pt x="1041" y="1081"/>
                </a:lnTo>
                <a:lnTo>
                  <a:pt x="994" y="1101"/>
                </a:lnTo>
                <a:lnTo>
                  <a:pt x="945" y="1123"/>
                </a:lnTo>
                <a:lnTo>
                  <a:pt x="895" y="1145"/>
                </a:lnTo>
                <a:lnTo>
                  <a:pt x="843" y="1166"/>
                </a:lnTo>
                <a:lnTo>
                  <a:pt x="787" y="1185"/>
                </a:lnTo>
                <a:lnTo>
                  <a:pt x="729" y="1200"/>
                </a:lnTo>
                <a:lnTo>
                  <a:pt x="668" y="1212"/>
                </a:lnTo>
                <a:lnTo>
                  <a:pt x="558" y="1212"/>
                </a:lnTo>
                <a:lnTo>
                  <a:pt x="508" y="1200"/>
                </a:lnTo>
                <a:lnTo>
                  <a:pt x="460" y="1186"/>
                </a:lnTo>
                <a:lnTo>
                  <a:pt x="416" y="1171"/>
                </a:lnTo>
                <a:lnTo>
                  <a:pt x="374" y="1153"/>
                </a:lnTo>
                <a:lnTo>
                  <a:pt x="334" y="1135"/>
                </a:lnTo>
                <a:lnTo>
                  <a:pt x="294" y="1117"/>
                </a:lnTo>
                <a:lnTo>
                  <a:pt x="256" y="1100"/>
                </a:lnTo>
                <a:lnTo>
                  <a:pt x="217" y="1083"/>
                </a:lnTo>
                <a:lnTo>
                  <a:pt x="177" y="1067"/>
                </a:lnTo>
                <a:lnTo>
                  <a:pt x="137" y="1056"/>
                </a:lnTo>
                <a:lnTo>
                  <a:pt x="93" y="1045"/>
                </a:lnTo>
                <a:lnTo>
                  <a:pt x="48" y="1040"/>
                </a:lnTo>
                <a:lnTo>
                  <a:pt x="0" y="1037"/>
                </a:lnTo>
                <a:lnTo>
                  <a:pt x="55" y="906"/>
                </a:lnTo>
                <a:lnTo>
                  <a:pt x="63" y="898"/>
                </a:lnTo>
                <a:lnTo>
                  <a:pt x="74" y="890"/>
                </a:lnTo>
                <a:lnTo>
                  <a:pt x="89" y="881"/>
                </a:lnTo>
                <a:lnTo>
                  <a:pt x="109" y="873"/>
                </a:lnTo>
                <a:lnTo>
                  <a:pt x="128" y="869"/>
                </a:lnTo>
                <a:lnTo>
                  <a:pt x="153" y="863"/>
                </a:lnTo>
                <a:lnTo>
                  <a:pt x="182" y="854"/>
                </a:lnTo>
                <a:lnTo>
                  <a:pt x="214" y="844"/>
                </a:lnTo>
                <a:lnTo>
                  <a:pt x="246" y="834"/>
                </a:lnTo>
                <a:lnTo>
                  <a:pt x="279" y="823"/>
                </a:lnTo>
                <a:lnTo>
                  <a:pt x="311" y="813"/>
                </a:lnTo>
                <a:lnTo>
                  <a:pt x="339" y="802"/>
                </a:lnTo>
                <a:lnTo>
                  <a:pt x="363" y="793"/>
                </a:lnTo>
                <a:lnTo>
                  <a:pt x="383" y="786"/>
                </a:lnTo>
                <a:lnTo>
                  <a:pt x="390" y="784"/>
                </a:lnTo>
                <a:lnTo>
                  <a:pt x="397" y="777"/>
                </a:lnTo>
                <a:lnTo>
                  <a:pt x="404" y="766"/>
                </a:lnTo>
                <a:lnTo>
                  <a:pt x="410" y="752"/>
                </a:lnTo>
                <a:lnTo>
                  <a:pt x="414" y="737"/>
                </a:lnTo>
                <a:lnTo>
                  <a:pt x="416" y="721"/>
                </a:lnTo>
                <a:lnTo>
                  <a:pt x="417" y="709"/>
                </a:lnTo>
                <a:lnTo>
                  <a:pt x="418" y="700"/>
                </a:lnTo>
                <a:lnTo>
                  <a:pt x="420" y="693"/>
                </a:lnTo>
                <a:lnTo>
                  <a:pt x="427" y="690"/>
                </a:lnTo>
                <a:lnTo>
                  <a:pt x="438" y="688"/>
                </a:lnTo>
                <a:lnTo>
                  <a:pt x="441" y="687"/>
                </a:lnTo>
                <a:lnTo>
                  <a:pt x="445" y="686"/>
                </a:lnTo>
                <a:lnTo>
                  <a:pt x="446" y="685"/>
                </a:lnTo>
                <a:lnTo>
                  <a:pt x="447" y="683"/>
                </a:lnTo>
                <a:lnTo>
                  <a:pt x="448" y="680"/>
                </a:lnTo>
                <a:lnTo>
                  <a:pt x="448" y="679"/>
                </a:lnTo>
                <a:lnTo>
                  <a:pt x="449" y="678"/>
                </a:lnTo>
                <a:lnTo>
                  <a:pt x="449" y="677"/>
                </a:lnTo>
                <a:lnTo>
                  <a:pt x="455" y="659"/>
                </a:lnTo>
                <a:lnTo>
                  <a:pt x="459" y="638"/>
                </a:lnTo>
                <a:lnTo>
                  <a:pt x="460" y="619"/>
                </a:lnTo>
                <a:lnTo>
                  <a:pt x="460" y="601"/>
                </a:lnTo>
                <a:lnTo>
                  <a:pt x="459" y="593"/>
                </a:lnTo>
                <a:lnTo>
                  <a:pt x="454" y="586"/>
                </a:lnTo>
                <a:lnTo>
                  <a:pt x="451" y="580"/>
                </a:lnTo>
                <a:lnTo>
                  <a:pt x="449" y="579"/>
                </a:lnTo>
                <a:lnTo>
                  <a:pt x="439" y="561"/>
                </a:lnTo>
                <a:lnTo>
                  <a:pt x="431" y="537"/>
                </a:lnTo>
                <a:lnTo>
                  <a:pt x="423" y="514"/>
                </a:lnTo>
                <a:lnTo>
                  <a:pt x="417" y="490"/>
                </a:lnTo>
                <a:lnTo>
                  <a:pt x="411" y="466"/>
                </a:lnTo>
                <a:lnTo>
                  <a:pt x="405" y="448"/>
                </a:lnTo>
                <a:lnTo>
                  <a:pt x="405" y="448"/>
                </a:lnTo>
                <a:lnTo>
                  <a:pt x="403" y="448"/>
                </a:lnTo>
                <a:lnTo>
                  <a:pt x="402" y="448"/>
                </a:lnTo>
                <a:lnTo>
                  <a:pt x="399" y="447"/>
                </a:lnTo>
                <a:lnTo>
                  <a:pt x="398" y="445"/>
                </a:lnTo>
                <a:lnTo>
                  <a:pt x="396" y="443"/>
                </a:lnTo>
                <a:lnTo>
                  <a:pt x="395" y="441"/>
                </a:lnTo>
                <a:lnTo>
                  <a:pt x="395" y="437"/>
                </a:lnTo>
                <a:lnTo>
                  <a:pt x="386" y="422"/>
                </a:lnTo>
                <a:lnTo>
                  <a:pt x="379" y="409"/>
                </a:lnTo>
                <a:lnTo>
                  <a:pt x="374" y="397"/>
                </a:lnTo>
                <a:lnTo>
                  <a:pt x="372" y="383"/>
                </a:lnTo>
                <a:lnTo>
                  <a:pt x="371" y="377"/>
                </a:lnTo>
                <a:lnTo>
                  <a:pt x="369" y="369"/>
                </a:lnTo>
                <a:lnTo>
                  <a:pt x="367" y="361"/>
                </a:lnTo>
                <a:lnTo>
                  <a:pt x="365" y="351"/>
                </a:lnTo>
                <a:lnTo>
                  <a:pt x="365" y="342"/>
                </a:lnTo>
                <a:lnTo>
                  <a:pt x="368" y="335"/>
                </a:lnTo>
                <a:lnTo>
                  <a:pt x="374" y="329"/>
                </a:lnTo>
                <a:lnTo>
                  <a:pt x="383" y="328"/>
                </a:lnTo>
                <a:lnTo>
                  <a:pt x="386" y="330"/>
                </a:lnTo>
                <a:lnTo>
                  <a:pt x="389" y="331"/>
                </a:lnTo>
                <a:lnTo>
                  <a:pt x="390" y="333"/>
                </a:lnTo>
                <a:lnTo>
                  <a:pt x="392" y="331"/>
                </a:lnTo>
                <a:lnTo>
                  <a:pt x="392" y="330"/>
                </a:lnTo>
                <a:lnTo>
                  <a:pt x="393" y="328"/>
                </a:lnTo>
                <a:lnTo>
                  <a:pt x="393" y="326"/>
                </a:lnTo>
                <a:lnTo>
                  <a:pt x="393" y="323"/>
                </a:lnTo>
                <a:lnTo>
                  <a:pt x="395" y="320"/>
                </a:lnTo>
                <a:lnTo>
                  <a:pt x="395" y="316"/>
                </a:lnTo>
                <a:lnTo>
                  <a:pt x="395" y="186"/>
                </a:lnTo>
                <a:lnTo>
                  <a:pt x="397" y="161"/>
                </a:lnTo>
                <a:lnTo>
                  <a:pt x="404" y="138"/>
                </a:lnTo>
                <a:lnTo>
                  <a:pt x="416" y="119"/>
                </a:lnTo>
                <a:lnTo>
                  <a:pt x="431" y="102"/>
                </a:lnTo>
                <a:lnTo>
                  <a:pt x="449" y="87"/>
                </a:lnTo>
                <a:lnTo>
                  <a:pt x="483" y="65"/>
                </a:lnTo>
                <a:lnTo>
                  <a:pt x="522" y="47"/>
                </a:lnTo>
                <a:lnTo>
                  <a:pt x="561" y="33"/>
                </a:lnTo>
                <a:lnTo>
                  <a:pt x="602" y="22"/>
                </a:lnTo>
                <a:lnTo>
                  <a:pt x="619" y="18"/>
                </a:lnTo>
                <a:lnTo>
                  <a:pt x="636" y="13"/>
                </a:lnTo>
                <a:lnTo>
                  <a:pt x="656" y="9"/>
                </a:lnTo>
                <a:lnTo>
                  <a:pt x="675" y="6"/>
                </a:lnTo>
                <a:lnTo>
                  <a:pt x="691" y="2"/>
                </a:lnTo>
                <a:lnTo>
                  <a:pt x="704" y="1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51672" y="2833630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2439" y="2166083"/>
            <a:ext cx="5547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In what ways do you need to adjust the materials you have used previously?</a:t>
            </a:r>
            <a:endParaRPr lang="en-US" sz="3600" dirty="0">
              <a:solidFill>
                <a:srgbClr val="39346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76" y="467168"/>
            <a:ext cx="11283318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Consider…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C1A013-0D5C-47AF-BFD6-6280473B0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0994" y="1854965"/>
            <a:ext cx="1443309" cy="11882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7DD14-9B71-48CF-B223-49B0B0042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1259387"/>
            <a:ext cx="1291993" cy="1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99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>
            <a:extLst>
              <a:ext uri="{FF2B5EF4-FFF2-40B4-BE49-F238E27FC236}">
                <a16:creationId xmlns:a16="http://schemas.microsoft.com/office/drawing/2014/main" id="{06FF0622-6811-43F2-BA2F-DBE794FA0A34}"/>
              </a:ext>
            </a:extLst>
          </p:cNvPr>
          <p:cNvSpPr>
            <a:spLocks/>
          </p:cNvSpPr>
          <p:nvPr/>
        </p:nvSpPr>
        <p:spPr bwMode="auto">
          <a:xfrm>
            <a:off x="5072161" y="2746440"/>
            <a:ext cx="2047677" cy="2023042"/>
          </a:xfrm>
          <a:custGeom>
            <a:avLst/>
            <a:gdLst>
              <a:gd name="T0" fmla="*/ 1546 w 2826"/>
              <a:gd name="T1" fmla="*/ 138 h 2792"/>
              <a:gd name="T2" fmla="*/ 1872 w 2826"/>
              <a:gd name="T3" fmla="*/ 489 h 2792"/>
              <a:gd name="T4" fmla="*/ 2058 w 2826"/>
              <a:gd name="T5" fmla="*/ 526 h 2792"/>
              <a:gd name="T6" fmla="*/ 2123 w 2826"/>
              <a:gd name="T7" fmla="*/ 371 h 2792"/>
              <a:gd name="T8" fmla="*/ 2167 w 2826"/>
              <a:gd name="T9" fmla="*/ 210 h 2792"/>
              <a:gd name="T10" fmla="*/ 2404 w 2826"/>
              <a:gd name="T11" fmla="*/ 44 h 2792"/>
              <a:gd name="T12" fmla="*/ 2681 w 2826"/>
              <a:gd name="T13" fmla="*/ 133 h 2792"/>
              <a:gd name="T14" fmla="*/ 2772 w 2826"/>
              <a:gd name="T15" fmla="*/ 414 h 2792"/>
              <a:gd name="T16" fmla="*/ 2590 w 2826"/>
              <a:gd name="T17" fmla="*/ 657 h 2792"/>
              <a:gd name="T18" fmla="*/ 2383 w 2826"/>
              <a:gd name="T19" fmla="*/ 710 h 2792"/>
              <a:gd name="T20" fmla="*/ 2283 w 2826"/>
              <a:gd name="T21" fmla="*/ 845 h 2792"/>
              <a:gd name="T22" fmla="*/ 2481 w 2826"/>
              <a:gd name="T23" fmla="*/ 1088 h 2792"/>
              <a:gd name="T24" fmla="*/ 2779 w 2826"/>
              <a:gd name="T25" fmla="*/ 1369 h 2792"/>
              <a:gd name="T26" fmla="*/ 2390 w 2826"/>
              <a:gd name="T27" fmla="*/ 1779 h 2792"/>
              <a:gd name="T28" fmla="*/ 2265 w 2826"/>
              <a:gd name="T29" fmla="*/ 1949 h 2792"/>
              <a:gd name="T30" fmla="*/ 2426 w 2826"/>
              <a:gd name="T31" fmla="*/ 2052 h 2792"/>
              <a:gd name="T32" fmla="*/ 2642 w 2826"/>
              <a:gd name="T33" fmla="*/ 2129 h 2792"/>
              <a:gd name="T34" fmla="*/ 2768 w 2826"/>
              <a:gd name="T35" fmla="*/ 2385 h 2792"/>
              <a:gd name="T36" fmla="*/ 2632 w 2826"/>
              <a:gd name="T37" fmla="*/ 2650 h 2792"/>
              <a:gd name="T38" fmla="*/ 2386 w 2826"/>
              <a:gd name="T39" fmla="*/ 2708 h 2792"/>
              <a:gd name="T40" fmla="*/ 2146 w 2826"/>
              <a:gd name="T41" fmla="*/ 2527 h 2792"/>
              <a:gd name="T42" fmla="*/ 2093 w 2826"/>
              <a:gd name="T43" fmla="*/ 2322 h 2792"/>
              <a:gd name="T44" fmla="*/ 1965 w 2826"/>
              <a:gd name="T45" fmla="*/ 2219 h 2792"/>
              <a:gd name="T46" fmla="*/ 1732 w 2826"/>
              <a:gd name="T47" fmla="*/ 2445 h 2792"/>
              <a:gd name="T48" fmla="*/ 1469 w 2826"/>
              <a:gd name="T49" fmla="*/ 2760 h 2792"/>
              <a:gd name="T50" fmla="*/ 1278 w 2826"/>
              <a:gd name="T51" fmla="*/ 2590 h 2792"/>
              <a:gd name="T52" fmla="*/ 920 w 2826"/>
              <a:gd name="T53" fmla="*/ 2192 h 2792"/>
              <a:gd name="T54" fmla="*/ 885 w 2826"/>
              <a:gd name="T55" fmla="*/ 2180 h 2792"/>
              <a:gd name="T56" fmla="*/ 782 w 2826"/>
              <a:gd name="T57" fmla="*/ 2261 h 2792"/>
              <a:gd name="T58" fmla="*/ 738 w 2826"/>
              <a:gd name="T59" fmla="*/ 2396 h 2792"/>
              <a:gd name="T60" fmla="*/ 610 w 2826"/>
              <a:gd name="T61" fmla="*/ 2629 h 2792"/>
              <a:gd name="T62" fmla="*/ 319 w 2826"/>
              <a:gd name="T63" fmla="*/ 2674 h 2792"/>
              <a:gd name="T64" fmla="*/ 109 w 2826"/>
              <a:gd name="T65" fmla="*/ 2462 h 2792"/>
              <a:gd name="T66" fmla="*/ 154 w 2826"/>
              <a:gd name="T67" fmla="*/ 2171 h 2792"/>
              <a:gd name="T68" fmla="*/ 391 w 2826"/>
              <a:gd name="T69" fmla="*/ 2035 h 2792"/>
              <a:gd name="T70" fmla="*/ 542 w 2826"/>
              <a:gd name="T71" fmla="*/ 1993 h 2792"/>
              <a:gd name="T72" fmla="*/ 598 w 2826"/>
              <a:gd name="T73" fmla="*/ 1905 h 2792"/>
              <a:gd name="T74" fmla="*/ 559 w 2826"/>
              <a:gd name="T75" fmla="*/ 1856 h 2792"/>
              <a:gd name="T76" fmla="*/ 245 w 2826"/>
              <a:gd name="T77" fmla="*/ 1584 h 2792"/>
              <a:gd name="T78" fmla="*/ 0 w 2826"/>
              <a:gd name="T79" fmla="*/ 1393 h 2792"/>
              <a:gd name="T80" fmla="*/ 319 w 2826"/>
              <a:gd name="T81" fmla="*/ 1136 h 2792"/>
              <a:gd name="T82" fmla="*/ 587 w 2826"/>
              <a:gd name="T83" fmla="*/ 904 h 2792"/>
              <a:gd name="T84" fmla="*/ 571 w 2826"/>
              <a:gd name="T85" fmla="*/ 792 h 2792"/>
              <a:gd name="T86" fmla="*/ 421 w 2826"/>
              <a:gd name="T87" fmla="*/ 733 h 2792"/>
              <a:gd name="T88" fmla="*/ 245 w 2826"/>
              <a:gd name="T89" fmla="*/ 666 h 2792"/>
              <a:gd name="T90" fmla="*/ 88 w 2826"/>
              <a:gd name="T91" fmla="*/ 438 h 2792"/>
              <a:gd name="T92" fmla="*/ 182 w 2826"/>
              <a:gd name="T93" fmla="*/ 156 h 2792"/>
              <a:gd name="T94" fmla="*/ 459 w 2826"/>
              <a:gd name="T95" fmla="*/ 65 h 2792"/>
              <a:gd name="T96" fmla="*/ 706 w 2826"/>
              <a:gd name="T97" fmla="*/ 247 h 2792"/>
              <a:gd name="T98" fmla="*/ 750 w 2826"/>
              <a:gd name="T99" fmla="*/ 426 h 2792"/>
              <a:gd name="T100" fmla="*/ 889 w 2826"/>
              <a:gd name="T101" fmla="*/ 557 h 2792"/>
              <a:gd name="T102" fmla="*/ 1087 w 2826"/>
              <a:gd name="T103" fmla="*/ 387 h 2792"/>
              <a:gd name="T104" fmla="*/ 1366 w 2826"/>
              <a:gd name="T105" fmla="*/ 63 h 2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26" h="2792">
                <a:moveTo>
                  <a:pt x="1417" y="0"/>
                </a:moveTo>
                <a:lnTo>
                  <a:pt x="1434" y="19"/>
                </a:lnTo>
                <a:lnTo>
                  <a:pt x="1455" y="42"/>
                </a:lnTo>
                <a:lnTo>
                  <a:pt x="1481" y="70"/>
                </a:lnTo>
                <a:lnTo>
                  <a:pt x="1511" y="102"/>
                </a:lnTo>
                <a:lnTo>
                  <a:pt x="1546" y="138"/>
                </a:lnTo>
                <a:lnTo>
                  <a:pt x="1599" y="196"/>
                </a:lnTo>
                <a:lnTo>
                  <a:pt x="1659" y="259"/>
                </a:lnTo>
                <a:lnTo>
                  <a:pt x="1723" y="329"/>
                </a:lnTo>
                <a:lnTo>
                  <a:pt x="1794" y="405"/>
                </a:lnTo>
                <a:lnTo>
                  <a:pt x="1867" y="484"/>
                </a:lnTo>
                <a:lnTo>
                  <a:pt x="1872" y="489"/>
                </a:lnTo>
                <a:lnTo>
                  <a:pt x="1913" y="515"/>
                </a:lnTo>
                <a:lnTo>
                  <a:pt x="1950" y="533"/>
                </a:lnTo>
                <a:lnTo>
                  <a:pt x="1981" y="543"/>
                </a:lnTo>
                <a:lnTo>
                  <a:pt x="2009" y="545"/>
                </a:lnTo>
                <a:lnTo>
                  <a:pt x="2034" y="540"/>
                </a:lnTo>
                <a:lnTo>
                  <a:pt x="2058" y="526"/>
                </a:lnTo>
                <a:lnTo>
                  <a:pt x="2076" y="506"/>
                </a:lnTo>
                <a:lnTo>
                  <a:pt x="2090" y="482"/>
                </a:lnTo>
                <a:lnTo>
                  <a:pt x="2100" y="456"/>
                </a:lnTo>
                <a:lnTo>
                  <a:pt x="2109" y="428"/>
                </a:lnTo>
                <a:lnTo>
                  <a:pt x="2116" y="398"/>
                </a:lnTo>
                <a:lnTo>
                  <a:pt x="2123" y="371"/>
                </a:lnTo>
                <a:lnTo>
                  <a:pt x="2130" y="345"/>
                </a:lnTo>
                <a:lnTo>
                  <a:pt x="2134" y="338"/>
                </a:lnTo>
                <a:lnTo>
                  <a:pt x="2134" y="329"/>
                </a:lnTo>
                <a:lnTo>
                  <a:pt x="2139" y="287"/>
                </a:lnTo>
                <a:lnTo>
                  <a:pt x="2149" y="249"/>
                </a:lnTo>
                <a:lnTo>
                  <a:pt x="2167" y="210"/>
                </a:lnTo>
                <a:lnTo>
                  <a:pt x="2193" y="172"/>
                </a:lnTo>
                <a:lnTo>
                  <a:pt x="2225" y="137"/>
                </a:lnTo>
                <a:lnTo>
                  <a:pt x="2265" y="102"/>
                </a:lnTo>
                <a:lnTo>
                  <a:pt x="2307" y="75"/>
                </a:lnTo>
                <a:lnTo>
                  <a:pt x="2355" y="56"/>
                </a:lnTo>
                <a:lnTo>
                  <a:pt x="2404" y="44"/>
                </a:lnTo>
                <a:lnTo>
                  <a:pt x="2455" y="40"/>
                </a:lnTo>
                <a:lnTo>
                  <a:pt x="2505" y="44"/>
                </a:lnTo>
                <a:lnTo>
                  <a:pt x="2554" y="56"/>
                </a:lnTo>
                <a:lnTo>
                  <a:pt x="2600" y="75"/>
                </a:lnTo>
                <a:lnTo>
                  <a:pt x="2642" y="102"/>
                </a:lnTo>
                <a:lnTo>
                  <a:pt x="2681" y="133"/>
                </a:lnTo>
                <a:lnTo>
                  <a:pt x="2714" y="173"/>
                </a:lnTo>
                <a:lnTo>
                  <a:pt x="2740" y="215"/>
                </a:lnTo>
                <a:lnTo>
                  <a:pt x="2760" y="263"/>
                </a:lnTo>
                <a:lnTo>
                  <a:pt x="2772" y="312"/>
                </a:lnTo>
                <a:lnTo>
                  <a:pt x="2775" y="363"/>
                </a:lnTo>
                <a:lnTo>
                  <a:pt x="2772" y="414"/>
                </a:lnTo>
                <a:lnTo>
                  <a:pt x="2760" y="464"/>
                </a:lnTo>
                <a:lnTo>
                  <a:pt x="2740" y="510"/>
                </a:lnTo>
                <a:lnTo>
                  <a:pt x="2714" y="554"/>
                </a:lnTo>
                <a:lnTo>
                  <a:pt x="2681" y="592"/>
                </a:lnTo>
                <a:lnTo>
                  <a:pt x="2639" y="629"/>
                </a:lnTo>
                <a:lnTo>
                  <a:pt x="2590" y="657"/>
                </a:lnTo>
                <a:lnTo>
                  <a:pt x="2537" y="676"/>
                </a:lnTo>
                <a:lnTo>
                  <a:pt x="2483" y="685"/>
                </a:lnTo>
                <a:lnTo>
                  <a:pt x="2477" y="687"/>
                </a:lnTo>
                <a:lnTo>
                  <a:pt x="2472" y="689"/>
                </a:lnTo>
                <a:lnTo>
                  <a:pt x="2425" y="697"/>
                </a:lnTo>
                <a:lnTo>
                  <a:pt x="2383" y="710"/>
                </a:lnTo>
                <a:lnTo>
                  <a:pt x="2349" y="724"/>
                </a:lnTo>
                <a:lnTo>
                  <a:pt x="2321" y="743"/>
                </a:lnTo>
                <a:lnTo>
                  <a:pt x="2300" y="766"/>
                </a:lnTo>
                <a:lnTo>
                  <a:pt x="2286" y="792"/>
                </a:lnTo>
                <a:lnTo>
                  <a:pt x="2279" y="817"/>
                </a:lnTo>
                <a:lnTo>
                  <a:pt x="2283" y="845"/>
                </a:lnTo>
                <a:lnTo>
                  <a:pt x="2291" y="876"/>
                </a:lnTo>
                <a:lnTo>
                  <a:pt x="2311" y="913"/>
                </a:lnTo>
                <a:lnTo>
                  <a:pt x="2337" y="953"/>
                </a:lnTo>
                <a:lnTo>
                  <a:pt x="2341" y="957"/>
                </a:lnTo>
                <a:lnTo>
                  <a:pt x="2412" y="1023"/>
                </a:lnTo>
                <a:lnTo>
                  <a:pt x="2481" y="1088"/>
                </a:lnTo>
                <a:lnTo>
                  <a:pt x="2544" y="1148"/>
                </a:lnTo>
                <a:lnTo>
                  <a:pt x="2604" y="1202"/>
                </a:lnTo>
                <a:lnTo>
                  <a:pt x="2658" y="1255"/>
                </a:lnTo>
                <a:lnTo>
                  <a:pt x="2705" y="1300"/>
                </a:lnTo>
                <a:lnTo>
                  <a:pt x="2746" y="1337"/>
                </a:lnTo>
                <a:lnTo>
                  <a:pt x="2779" y="1369"/>
                </a:lnTo>
                <a:lnTo>
                  <a:pt x="2805" y="1393"/>
                </a:lnTo>
                <a:lnTo>
                  <a:pt x="2826" y="1413"/>
                </a:lnTo>
                <a:lnTo>
                  <a:pt x="2721" y="1497"/>
                </a:lnTo>
                <a:lnTo>
                  <a:pt x="2611" y="1586"/>
                </a:lnTo>
                <a:lnTo>
                  <a:pt x="2500" y="1681"/>
                </a:lnTo>
                <a:lnTo>
                  <a:pt x="2390" y="1779"/>
                </a:lnTo>
                <a:lnTo>
                  <a:pt x="2279" y="1880"/>
                </a:lnTo>
                <a:lnTo>
                  <a:pt x="2274" y="1887"/>
                </a:lnTo>
                <a:lnTo>
                  <a:pt x="2270" y="1894"/>
                </a:lnTo>
                <a:lnTo>
                  <a:pt x="2265" y="1914"/>
                </a:lnTo>
                <a:lnTo>
                  <a:pt x="2263" y="1931"/>
                </a:lnTo>
                <a:lnTo>
                  <a:pt x="2265" y="1949"/>
                </a:lnTo>
                <a:lnTo>
                  <a:pt x="2270" y="1966"/>
                </a:lnTo>
                <a:lnTo>
                  <a:pt x="2286" y="1993"/>
                </a:lnTo>
                <a:lnTo>
                  <a:pt x="2309" y="2014"/>
                </a:lnTo>
                <a:lnTo>
                  <a:pt x="2341" y="2031"/>
                </a:lnTo>
                <a:lnTo>
                  <a:pt x="2379" y="2043"/>
                </a:lnTo>
                <a:lnTo>
                  <a:pt x="2426" y="2052"/>
                </a:lnTo>
                <a:lnTo>
                  <a:pt x="2481" y="2057"/>
                </a:lnTo>
                <a:lnTo>
                  <a:pt x="2493" y="2061"/>
                </a:lnTo>
                <a:lnTo>
                  <a:pt x="2532" y="2075"/>
                </a:lnTo>
                <a:lnTo>
                  <a:pt x="2569" y="2089"/>
                </a:lnTo>
                <a:lnTo>
                  <a:pt x="2607" y="2108"/>
                </a:lnTo>
                <a:lnTo>
                  <a:pt x="2642" y="2129"/>
                </a:lnTo>
                <a:lnTo>
                  <a:pt x="2674" y="2157"/>
                </a:lnTo>
                <a:lnTo>
                  <a:pt x="2709" y="2198"/>
                </a:lnTo>
                <a:lnTo>
                  <a:pt x="2735" y="2241"/>
                </a:lnTo>
                <a:lnTo>
                  <a:pt x="2753" y="2287"/>
                </a:lnTo>
                <a:lnTo>
                  <a:pt x="2765" y="2336"/>
                </a:lnTo>
                <a:lnTo>
                  <a:pt x="2768" y="2385"/>
                </a:lnTo>
                <a:lnTo>
                  <a:pt x="2763" y="2436"/>
                </a:lnTo>
                <a:lnTo>
                  <a:pt x="2751" y="2483"/>
                </a:lnTo>
                <a:lnTo>
                  <a:pt x="2732" y="2531"/>
                </a:lnTo>
                <a:lnTo>
                  <a:pt x="2705" y="2576"/>
                </a:lnTo>
                <a:lnTo>
                  <a:pt x="2670" y="2617"/>
                </a:lnTo>
                <a:lnTo>
                  <a:pt x="2632" y="2650"/>
                </a:lnTo>
                <a:lnTo>
                  <a:pt x="2588" y="2676"/>
                </a:lnTo>
                <a:lnTo>
                  <a:pt x="2540" y="2695"/>
                </a:lnTo>
                <a:lnTo>
                  <a:pt x="2490" y="2708"/>
                </a:lnTo>
                <a:lnTo>
                  <a:pt x="2437" y="2711"/>
                </a:lnTo>
                <a:lnTo>
                  <a:pt x="2437" y="2711"/>
                </a:lnTo>
                <a:lnTo>
                  <a:pt x="2386" y="2708"/>
                </a:lnTo>
                <a:lnTo>
                  <a:pt x="2337" y="2695"/>
                </a:lnTo>
                <a:lnTo>
                  <a:pt x="2291" y="2678"/>
                </a:lnTo>
                <a:lnTo>
                  <a:pt x="2248" y="2652"/>
                </a:lnTo>
                <a:lnTo>
                  <a:pt x="2209" y="2618"/>
                </a:lnTo>
                <a:lnTo>
                  <a:pt x="2174" y="2576"/>
                </a:lnTo>
                <a:lnTo>
                  <a:pt x="2146" y="2527"/>
                </a:lnTo>
                <a:lnTo>
                  <a:pt x="2127" y="2475"/>
                </a:lnTo>
                <a:lnTo>
                  <a:pt x="2116" y="2420"/>
                </a:lnTo>
                <a:lnTo>
                  <a:pt x="2114" y="2415"/>
                </a:lnTo>
                <a:lnTo>
                  <a:pt x="2113" y="2411"/>
                </a:lnTo>
                <a:lnTo>
                  <a:pt x="2106" y="2362"/>
                </a:lnTo>
                <a:lnTo>
                  <a:pt x="2093" y="2322"/>
                </a:lnTo>
                <a:lnTo>
                  <a:pt x="2078" y="2287"/>
                </a:lnTo>
                <a:lnTo>
                  <a:pt x="2058" y="2261"/>
                </a:lnTo>
                <a:lnTo>
                  <a:pt x="2035" y="2240"/>
                </a:lnTo>
                <a:lnTo>
                  <a:pt x="2009" y="2224"/>
                </a:lnTo>
                <a:lnTo>
                  <a:pt x="1988" y="2219"/>
                </a:lnTo>
                <a:lnTo>
                  <a:pt x="1965" y="2219"/>
                </a:lnTo>
                <a:lnTo>
                  <a:pt x="1939" y="2226"/>
                </a:lnTo>
                <a:lnTo>
                  <a:pt x="1930" y="2229"/>
                </a:lnTo>
                <a:lnTo>
                  <a:pt x="1923" y="2234"/>
                </a:lnTo>
                <a:lnTo>
                  <a:pt x="1857" y="2308"/>
                </a:lnTo>
                <a:lnTo>
                  <a:pt x="1794" y="2378"/>
                </a:lnTo>
                <a:lnTo>
                  <a:pt x="1732" y="2445"/>
                </a:lnTo>
                <a:lnTo>
                  <a:pt x="1678" y="2510"/>
                </a:lnTo>
                <a:lnTo>
                  <a:pt x="1625" y="2569"/>
                </a:lnTo>
                <a:lnTo>
                  <a:pt x="1580" y="2625"/>
                </a:lnTo>
                <a:lnTo>
                  <a:pt x="1538" y="2676"/>
                </a:lnTo>
                <a:lnTo>
                  <a:pt x="1501" y="2720"/>
                </a:lnTo>
                <a:lnTo>
                  <a:pt x="1469" y="2760"/>
                </a:lnTo>
                <a:lnTo>
                  <a:pt x="1443" y="2792"/>
                </a:lnTo>
                <a:lnTo>
                  <a:pt x="1422" y="2764"/>
                </a:lnTo>
                <a:lnTo>
                  <a:pt x="1394" y="2730"/>
                </a:lnTo>
                <a:lnTo>
                  <a:pt x="1360" y="2690"/>
                </a:lnTo>
                <a:lnTo>
                  <a:pt x="1322" y="2643"/>
                </a:lnTo>
                <a:lnTo>
                  <a:pt x="1278" y="2590"/>
                </a:lnTo>
                <a:lnTo>
                  <a:pt x="1229" y="2532"/>
                </a:lnTo>
                <a:lnTo>
                  <a:pt x="1175" y="2471"/>
                </a:lnTo>
                <a:lnTo>
                  <a:pt x="1117" y="2406"/>
                </a:lnTo>
                <a:lnTo>
                  <a:pt x="1055" y="2338"/>
                </a:lnTo>
                <a:lnTo>
                  <a:pt x="991" y="2266"/>
                </a:lnTo>
                <a:lnTo>
                  <a:pt x="920" y="2192"/>
                </a:lnTo>
                <a:lnTo>
                  <a:pt x="915" y="2187"/>
                </a:lnTo>
                <a:lnTo>
                  <a:pt x="910" y="2184"/>
                </a:lnTo>
                <a:lnTo>
                  <a:pt x="903" y="2182"/>
                </a:lnTo>
                <a:lnTo>
                  <a:pt x="896" y="2182"/>
                </a:lnTo>
                <a:lnTo>
                  <a:pt x="887" y="2182"/>
                </a:lnTo>
                <a:lnTo>
                  <a:pt x="885" y="2180"/>
                </a:lnTo>
                <a:lnTo>
                  <a:pt x="863" y="2184"/>
                </a:lnTo>
                <a:lnTo>
                  <a:pt x="847" y="2189"/>
                </a:lnTo>
                <a:lnTo>
                  <a:pt x="824" y="2203"/>
                </a:lnTo>
                <a:lnTo>
                  <a:pt x="806" y="2219"/>
                </a:lnTo>
                <a:lnTo>
                  <a:pt x="794" y="2238"/>
                </a:lnTo>
                <a:lnTo>
                  <a:pt x="782" y="2261"/>
                </a:lnTo>
                <a:lnTo>
                  <a:pt x="773" y="2285"/>
                </a:lnTo>
                <a:lnTo>
                  <a:pt x="766" y="2312"/>
                </a:lnTo>
                <a:lnTo>
                  <a:pt x="756" y="2345"/>
                </a:lnTo>
                <a:lnTo>
                  <a:pt x="742" y="2380"/>
                </a:lnTo>
                <a:lnTo>
                  <a:pt x="740" y="2387"/>
                </a:lnTo>
                <a:lnTo>
                  <a:pt x="738" y="2396"/>
                </a:lnTo>
                <a:lnTo>
                  <a:pt x="735" y="2438"/>
                </a:lnTo>
                <a:lnTo>
                  <a:pt x="724" y="2480"/>
                </a:lnTo>
                <a:lnTo>
                  <a:pt x="705" y="2520"/>
                </a:lnTo>
                <a:lnTo>
                  <a:pt x="680" y="2559"/>
                </a:lnTo>
                <a:lnTo>
                  <a:pt x="649" y="2596"/>
                </a:lnTo>
                <a:lnTo>
                  <a:pt x="610" y="2629"/>
                </a:lnTo>
                <a:lnTo>
                  <a:pt x="566" y="2655"/>
                </a:lnTo>
                <a:lnTo>
                  <a:pt x="519" y="2674"/>
                </a:lnTo>
                <a:lnTo>
                  <a:pt x="470" y="2687"/>
                </a:lnTo>
                <a:lnTo>
                  <a:pt x="419" y="2690"/>
                </a:lnTo>
                <a:lnTo>
                  <a:pt x="368" y="2687"/>
                </a:lnTo>
                <a:lnTo>
                  <a:pt x="319" y="2674"/>
                </a:lnTo>
                <a:lnTo>
                  <a:pt x="272" y="2655"/>
                </a:lnTo>
                <a:lnTo>
                  <a:pt x="228" y="2629"/>
                </a:lnTo>
                <a:lnTo>
                  <a:pt x="189" y="2596"/>
                </a:lnTo>
                <a:lnTo>
                  <a:pt x="154" y="2553"/>
                </a:lnTo>
                <a:lnTo>
                  <a:pt x="128" y="2510"/>
                </a:lnTo>
                <a:lnTo>
                  <a:pt x="109" y="2462"/>
                </a:lnTo>
                <a:lnTo>
                  <a:pt x="96" y="2413"/>
                </a:lnTo>
                <a:lnTo>
                  <a:pt x="93" y="2362"/>
                </a:lnTo>
                <a:lnTo>
                  <a:pt x="96" y="2312"/>
                </a:lnTo>
                <a:lnTo>
                  <a:pt x="109" y="2263"/>
                </a:lnTo>
                <a:lnTo>
                  <a:pt x="128" y="2215"/>
                </a:lnTo>
                <a:lnTo>
                  <a:pt x="154" y="2171"/>
                </a:lnTo>
                <a:lnTo>
                  <a:pt x="189" y="2131"/>
                </a:lnTo>
                <a:lnTo>
                  <a:pt x="235" y="2089"/>
                </a:lnTo>
                <a:lnTo>
                  <a:pt x="282" y="2061"/>
                </a:lnTo>
                <a:lnTo>
                  <a:pt x="333" y="2043"/>
                </a:lnTo>
                <a:lnTo>
                  <a:pt x="384" y="2036"/>
                </a:lnTo>
                <a:lnTo>
                  <a:pt x="391" y="2035"/>
                </a:lnTo>
                <a:lnTo>
                  <a:pt x="398" y="2033"/>
                </a:lnTo>
                <a:lnTo>
                  <a:pt x="426" y="2024"/>
                </a:lnTo>
                <a:lnTo>
                  <a:pt x="456" y="2017"/>
                </a:lnTo>
                <a:lnTo>
                  <a:pt x="486" y="2010"/>
                </a:lnTo>
                <a:lnTo>
                  <a:pt x="514" y="2003"/>
                </a:lnTo>
                <a:lnTo>
                  <a:pt x="542" y="1993"/>
                </a:lnTo>
                <a:lnTo>
                  <a:pt x="564" y="1979"/>
                </a:lnTo>
                <a:lnTo>
                  <a:pt x="584" y="1961"/>
                </a:lnTo>
                <a:lnTo>
                  <a:pt x="598" y="1937"/>
                </a:lnTo>
                <a:lnTo>
                  <a:pt x="600" y="1928"/>
                </a:lnTo>
                <a:lnTo>
                  <a:pt x="601" y="1917"/>
                </a:lnTo>
                <a:lnTo>
                  <a:pt x="598" y="1905"/>
                </a:lnTo>
                <a:lnTo>
                  <a:pt x="587" y="1891"/>
                </a:lnTo>
                <a:lnTo>
                  <a:pt x="584" y="1884"/>
                </a:lnTo>
                <a:lnTo>
                  <a:pt x="578" y="1877"/>
                </a:lnTo>
                <a:lnTo>
                  <a:pt x="566" y="1865"/>
                </a:lnTo>
                <a:lnTo>
                  <a:pt x="563" y="1863"/>
                </a:lnTo>
                <a:lnTo>
                  <a:pt x="559" y="1856"/>
                </a:lnTo>
                <a:lnTo>
                  <a:pt x="493" y="1796"/>
                </a:lnTo>
                <a:lnTo>
                  <a:pt x="491" y="1796"/>
                </a:lnTo>
                <a:lnTo>
                  <a:pt x="426" y="1737"/>
                </a:lnTo>
                <a:lnTo>
                  <a:pt x="363" y="1682"/>
                </a:lnTo>
                <a:lnTo>
                  <a:pt x="301" y="1632"/>
                </a:lnTo>
                <a:lnTo>
                  <a:pt x="245" y="1584"/>
                </a:lnTo>
                <a:lnTo>
                  <a:pt x="193" y="1542"/>
                </a:lnTo>
                <a:lnTo>
                  <a:pt x="144" y="1502"/>
                </a:lnTo>
                <a:lnTo>
                  <a:pt x="100" y="1469"/>
                </a:lnTo>
                <a:lnTo>
                  <a:pt x="61" y="1439"/>
                </a:lnTo>
                <a:lnTo>
                  <a:pt x="28" y="1414"/>
                </a:lnTo>
                <a:lnTo>
                  <a:pt x="0" y="1393"/>
                </a:lnTo>
                <a:lnTo>
                  <a:pt x="42" y="1362"/>
                </a:lnTo>
                <a:lnTo>
                  <a:pt x="88" y="1325"/>
                </a:lnTo>
                <a:lnTo>
                  <a:pt x="140" y="1283"/>
                </a:lnTo>
                <a:lnTo>
                  <a:pt x="196" y="1236"/>
                </a:lnTo>
                <a:lnTo>
                  <a:pt x="258" y="1186"/>
                </a:lnTo>
                <a:lnTo>
                  <a:pt x="319" y="1136"/>
                </a:lnTo>
                <a:lnTo>
                  <a:pt x="382" y="1083"/>
                </a:lnTo>
                <a:lnTo>
                  <a:pt x="445" y="1032"/>
                </a:lnTo>
                <a:lnTo>
                  <a:pt x="507" y="980"/>
                </a:lnTo>
                <a:lnTo>
                  <a:pt x="566" y="929"/>
                </a:lnTo>
                <a:lnTo>
                  <a:pt x="570" y="925"/>
                </a:lnTo>
                <a:lnTo>
                  <a:pt x="587" y="904"/>
                </a:lnTo>
                <a:lnTo>
                  <a:pt x="594" y="881"/>
                </a:lnTo>
                <a:lnTo>
                  <a:pt x="596" y="862"/>
                </a:lnTo>
                <a:lnTo>
                  <a:pt x="594" y="843"/>
                </a:lnTo>
                <a:lnTo>
                  <a:pt x="587" y="825"/>
                </a:lnTo>
                <a:lnTo>
                  <a:pt x="582" y="810"/>
                </a:lnTo>
                <a:lnTo>
                  <a:pt x="571" y="792"/>
                </a:lnTo>
                <a:lnTo>
                  <a:pt x="557" y="775"/>
                </a:lnTo>
                <a:lnTo>
                  <a:pt x="536" y="759"/>
                </a:lnTo>
                <a:lnTo>
                  <a:pt x="512" y="748"/>
                </a:lnTo>
                <a:lnTo>
                  <a:pt x="486" y="741"/>
                </a:lnTo>
                <a:lnTo>
                  <a:pt x="459" y="738"/>
                </a:lnTo>
                <a:lnTo>
                  <a:pt x="421" y="733"/>
                </a:lnTo>
                <a:lnTo>
                  <a:pt x="380" y="720"/>
                </a:lnTo>
                <a:lnTo>
                  <a:pt x="375" y="718"/>
                </a:lnTo>
                <a:lnTo>
                  <a:pt x="356" y="711"/>
                </a:lnTo>
                <a:lnTo>
                  <a:pt x="319" y="699"/>
                </a:lnTo>
                <a:lnTo>
                  <a:pt x="282" y="683"/>
                </a:lnTo>
                <a:lnTo>
                  <a:pt x="245" y="666"/>
                </a:lnTo>
                <a:lnTo>
                  <a:pt x="210" y="645"/>
                </a:lnTo>
                <a:lnTo>
                  <a:pt x="179" y="619"/>
                </a:lnTo>
                <a:lnTo>
                  <a:pt x="144" y="578"/>
                </a:lnTo>
                <a:lnTo>
                  <a:pt x="117" y="534"/>
                </a:lnTo>
                <a:lnTo>
                  <a:pt x="100" y="487"/>
                </a:lnTo>
                <a:lnTo>
                  <a:pt x="88" y="438"/>
                </a:lnTo>
                <a:lnTo>
                  <a:pt x="84" y="389"/>
                </a:lnTo>
                <a:lnTo>
                  <a:pt x="89" y="338"/>
                </a:lnTo>
                <a:lnTo>
                  <a:pt x="102" y="289"/>
                </a:lnTo>
                <a:lnTo>
                  <a:pt x="121" y="242"/>
                </a:lnTo>
                <a:lnTo>
                  <a:pt x="147" y="196"/>
                </a:lnTo>
                <a:lnTo>
                  <a:pt x="182" y="156"/>
                </a:lnTo>
                <a:lnTo>
                  <a:pt x="223" y="123"/>
                </a:lnTo>
                <a:lnTo>
                  <a:pt x="265" y="96"/>
                </a:lnTo>
                <a:lnTo>
                  <a:pt x="312" y="77"/>
                </a:lnTo>
                <a:lnTo>
                  <a:pt x="361" y="65"/>
                </a:lnTo>
                <a:lnTo>
                  <a:pt x="412" y="61"/>
                </a:lnTo>
                <a:lnTo>
                  <a:pt x="459" y="65"/>
                </a:lnTo>
                <a:lnTo>
                  <a:pt x="507" y="75"/>
                </a:lnTo>
                <a:lnTo>
                  <a:pt x="556" y="95"/>
                </a:lnTo>
                <a:lnTo>
                  <a:pt x="601" y="121"/>
                </a:lnTo>
                <a:lnTo>
                  <a:pt x="642" y="156"/>
                </a:lnTo>
                <a:lnTo>
                  <a:pt x="678" y="200"/>
                </a:lnTo>
                <a:lnTo>
                  <a:pt x="706" y="247"/>
                </a:lnTo>
                <a:lnTo>
                  <a:pt x="726" y="300"/>
                </a:lnTo>
                <a:lnTo>
                  <a:pt x="736" y="354"/>
                </a:lnTo>
                <a:lnTo>
                  <a:pt x="736" y="359"/>
                </a:lnTo>
                <a:lnTo>
                  <a:pt x="738" y="364"/>
                </a:lnTo>
                <a:lnTo>
                  <a:pt x="740" y="371"/>
                </a:lnTo>
                <a:lnTo>
                  <a:pt x="750" y="426"/>
                </a:lnTo>
                <a:lnTo>
                  <a:pt x="766" y="471"/>
                </a:lnTo>
                <a:lnTo>
                  <a:pt x="787" y="506"/>
                </a:lnTo>
                <a:lnTo>
                  <a:pt x="812" y="534"/>
                </a:lnTo>
                <a:lnTo>
                  <a:pt x="841" y="552"/>
                </a:lnTo>
                <a:lnTo>
                  <a:pt x="864" y="557"/>
                </a:lnTo>
                <a:lnTo>
                  <a:pt x="889" y="557"/>
                </a:lnTo>
                <a:lnTo>
                  <a:pt x="917" y="550"/>
                </a:lnTo>
                <a:lnTo>
                  <a:pt x="947" y="538"/>
                </a:lnTo>
                <a:lnTo>
                  <a:pt x="952" y="534"/>
                </a:lnTo>
                <a:lnTo>
                  <a:pt x="955" y="531"/>
                </a:lnTo>
                <a:lnTo>
                  <a:pt x="1024" y="457"/>
                </a:lnTo>
                <a:lnTo>
                  <a:pt x="1087" y="387"/>
                </a:lnTo>
                <a:lnTo>
                  <a:pt x="1145" y="322"/>
                </a:lnTo>
                <a:lnTo>
                  <a:pt x="1199" y="259"/>
                </a:lnTo>
                <a:lnTo>
                  <a:pt x="1248" y="203"/>
                </a:lnTo>
                <a:lnTo>
                  <a:pt x="1294" y="151"/>
                </a:lnTo>
                <a:lnTo>
                  <a:pt x="1332" y="103"/>
                </a:lnTo>
                <a:lnTo>
                  <a:pt x="1366" y="63"/>
                </a:lnTo>
                <a:lnTo>
                  <a:pt x="1394" y="28"/>
                </a:lnTo>
                <a:lnTo>
                  <a:pt x="14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70740-87B1-427E-9783-D93C74C8C731}"/>
              </a:ext>
            </a:extLst>
          </p:cNvPr>
          <p:cNvSpPr txBox="1"/>
          <p:nvPr/>
        </p:nvSpPr>
        <p:spPr>
          <a:xfrm>
            <a:off x="7341297" y="3230056"/>
            <a:ext cx="4052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investigate how to select specific </a:t>
            </a:r>
            <a:b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the curriculum suited to ERT and </a:t>
            </a:r>
          </a:p>
          <a:p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how to identify resources, edit them</a:t>
            </a:r>
            <a:b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digital tools to support remote </a:t>
            </a:r>
            <a:b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3C5B5-0283-4A79-B82A-D1EA0438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Need more detail and/or skill?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71D11-E628-4D59-9663-01BB69AF61AE}"/>
              </a:ext>
            </a:extLst>
          </p:cNvPr>
          <p:cNvSpPr txBox="1"/>
          <p:nvPr/>
        </p:nvSpPr>
        <p:spPr>
          <a:xfrm>
            <a:off x="5859680" y="325441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EE8A4-979E-48D5-810E-89861A5661FB}"/>
              </a:ext>
            </a:extLst>
          </p:cNvPr>
          <p:cNvSpPr/>
          <p:nvPr/>
        </p:nvSpPr>
        <p:spPr>
          <a:xfrm>
            <a:off x="1416891" y="3287342"/>
            <a:ext cx="3328260" cy="120886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0C787-279D-41C8-8CFC-3C37C8A7C191}"/>
              </a:ext>
            </a:extLst>
          </p:cNvPr>
          <p:cNvSpPr txBox="1"/>
          <p:nvPr/>
        </p:nvSpPr>
        <p:spPr>
          <a:xfrm>
            <a:off x="2026886" y="3040077"/>
            <a:ext cx="2108269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1AEC2-554B-4AB7-8BCA-E7DFBC76A1AD}"/>
              </a:ext>
            </a:extLst>
          </p:cNvPr>
          <p:cNvSpPr txBox="1"/>
          <p:nvPr/>
        </p:nvSpPr>
        <p:spPr>
          <a:xfrm>
            <a:off x="1965719" y="3592972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teach during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closure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6D810-EDF9-44A7-A87B-CC2A174C1EA4}"/>
              </a:ext>
            </a:extLst>
          </p:cNvPr>
          <p:cNvSpPr/>
          <p:nvPr/>
        </p:nvSpPr>
        <p:spPr>
          <a:xfrm>
            <a:off x="931784" y="2541875"/>
            <a:ext cx="538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 in ERT webinar 2</a:t>
            </a:r>
            <a:endParaRPr lang="en-ZA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8269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Essential elements of ERT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FF659F-A617-4D58-B7B3-8CA9E822E0B6}"/>
              </a:ext>
            </a:extLst>
          </p:cNvPr>
          <p:cNvGrpSpPr/>
          <p:nvPr/>
        </p:nvGrpSpPr>
        <p:grpSpPr>
          <a:xfrm>
            <a:off x="3598779" y="1826415"/>
            <a:ext cx="3789401" cy="3791991"/>
            <a:chOff x="3768725" y="1522412"/>
            <a:chExt cx="4645026" cy="46482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499ECE3-F8FA-4379-9335-44FFAB94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54413"/>
              <a:ext cx="3175" cy="6350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6D5D751-1F04-46AE-816D-6D98E5AE6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843338"/>
              <a:ext cx="1370013" cy="1373188"/>
            </a:xfrm>
            <a:custGeom>
              <a:avLst/>
              <a:gdLst>
                <a:gd name="T0" fmla="*/ 489 w 1726"/>
                <a:gd name="T1" fmla="*/ 0 h 1728"/>
                <a:gd name="T2" fmla="*/ 489 w 1726"/>
                <a:gd name="T3" fmla="*/ 3 h 1728"/>
                <a:gd name="T4" fmla="*/ 494 w 1726"/>
                <a:gd name="T5" fmla="*/ 122 h 1728"/>
                <a:gd name="T6" fmla="*/ 510 w 1726"/>
                <a:gd name="T7" fmla="*/ 238 h 1728"/>
                <a:gd name="T8" fmla="*/ 538 w 1726"/>
                <a:gd name="T9" fmla="*/ 351 h 1728"/>
                <a:gd name="T10" fmla="*/ 576 w 1726"/>
                <a:gd name="T11" fmla="*/ 458 h 1728"/>
                <a:gd name="T12" fmla="*/ 622 w 1726"/>
                <a:gd name="T13" fmla="*/ 563 h 1728"/>
                <a:gd name="T14" fmla="*/ 677 w 1726"/>
                <a:gd name="T15" fmla="*/ 660 h 1728"/>
                <a:gd name="T16" fmla="*/ 741 w 1726"/>
                <a:gd name="T17" fmla="*/ 753 h 1728"/>
                <a:gd name="T18" fmla="*/ 812 w 1726"/>
                <a:gd name="T19" fmla="*/ 838 h 1728"/>
                <a:gd name="T20" fmla="*/ 892 w 1726"/>
                <a:gd name="T21" fmla="*/ 916 h 1728"/>
                <a:gd name="T22" fmla="*/ 977 w 1726"/>
                <a:gd name="T23" fmla="*/ 989 h 1728"/>
                <a:gd name="T24" fmla="*/ 1069 w 1726"/>
                <a:gd name="T25" fmla="*/ 1053 h 1728"/>
                <a:gd name="T26" fmla="*/ 1167 w 1726"/>
                <a:gd name="T27" fmla="*/ 1108 h 1728"/>
                <a:gd name="T28" fmla="*/ 1270 w 1726"/>
                <a:gd name="T29" fmla="*/ 1154 h 1728"/>
                <a:gd name="T30" fmla="*/ 1378 w 1726"/>
                <a:gd name="T31" fmla="*/ 1192 h 1728"/>
                <a:gd name="T32" fmla="*/ 1490 w 1726"/>
                <a:gd name="T33" fmla="*/ 1218 h 1728"/>
                <a:gd name="T34" fmla="*/ 1606 w 1726"/>
                <a:gd name="T35" fmla="*/ 1236 h 1728"/>
                <a:gd name="T36" fmla="*/ 1726 w 1726"/>
                <a:gd name="T37" fmla="*/ 1241 h 1728"/>
                <a:gd name="T38" fmla="*/ 1726 w 1726"/>
                <a:gd name="T39" fmla="*/ 1241 h 1728"/>
                <a:gd name="T40" fmla="*/ 1726 w 1726"/>
                <a:gd name="T41" fmla="*/ 1728 h 1728"/>
                <a:gd name="T42" fmla="*/ 1705 w 1726"/>
                <a:gd name="T43" fmla="*/ 1728 h 1728"/>
                <a:gd name="T44" fmla="*/ 1565 w 1726"/>
                <a:gd name="T45" fmla="*/ 1721 h 1728"/>
                <a:gd name="T46" fmla="*/ 1428 w 1726"/>
                <a:gd name="T47" fmla="*/ 1703 h 1728"/>
                <a:gd name="T48" fmla="*/ 1295 w 1726"/>
                <a:gd name="T49" fmla="*/ 1675 h 1728"/>
                <a:gd name="T50" fmla="*/ 1167 w 1726"/>
                <a:gd name="T51" fmla="*/ 1636 h 1728"/>
                <a:gd name="T52" fmla="*/ 1041 w 1726"/>
                <a:gd name="T53" fmla="*/ 1588 h 1728"/>
                <a:gd name="T54" fmla="*/ 922 w 1726"/>
                <a:gd name="T55" fmla="*/ 1531 h 1728"/>
                <a:gd name="T56" fmla="*/ 808 w 1726"/>
                <a:gd name="T57" fmla="*/ 1464 h 1728"/>
                <a:gd name="T58" fmla="*/ 698 w 1726"/>
                <a:gd name="T59" fmla="*/ 1391 h 1728"/>
                <a:gd name="T60" fmla="*/ 597 w 1726"/>
                <a:gd name="T61" fmla="*/ 1307 h 1728"/>
                <a:gd name="T62" fmla="*/ 501 w 1726"/>
                <a:gd name="T63" fmla="*/ 1218 h 1728"/>
                <a:gd name="T64" fmla="*/ 412 w 1726"/>
                <a:gd name="T65" fmla="*/ 1121 h 1728"/>
                <a:gd name="T66" fmla="*/ 331 w 1726"/>
                <a:gd name="T67" fmla="*/ 1018 h 1728"/>
                <a:gd name="T68" fmla="*/ 258 w 1726"/>
                <a:gd name="T69" fmla="*/ 909 h 1728"/>
                <a:gd name="T70" fmla="*/ 192 w 1726"/>
                <a:gd name="T71" fmla="*/ 794 h 1728"/>
                <a:gd name="T72" fmla="*/ 135 w 1726"/>
                <a:gd name="T73" fmla="*/ 673 h 1728"/>
                <a:gd name="T74" fmla="*/ 89 w 1726"/>
                <a:gd name="T75" fmla="*/ 549 h 1728"/>
                <a:gd name="T76" fmla="*/ 52 w 1726"/>
                <a:gd name="T77" fmla="*/ 419 h 1728"/>
                <a:gd name="T78" fmla="*/ 23 w 1726"/>
                <a:gd name="T79" fmla="*/ 286 h 1728"/>
                <a:gd name="T80" fmla="*/ 8 w 1726"/>
                <a:gd name="T81" fmla="*/ 149 h 1728"/>
                <a:gd name="T82" fmla="*/ 0 w 1726"/>
                <a:gd name="T83" fmla="*/ 8 h 1728"/>
                <a:gd name="T84" fmla="*/ 2 w 1726"/>
                <a:gd name="T85" fmla="*/ 8 h 1728"/>
                <a:gd name="T86" fmla="*/ 2 w 1726"/>
                <a:gd name="T87" fmla="*/ 3 h 1728"/>
                <a:gd name="T88" fmla="*/ 489 w 1726"/>
                <a:gd name="T8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6" h="1728">
                  <a:moveTo>
                    <a:pt x="489" y="0"/>
                  </a:moveTo>
                  <a:lnTo>
                    <a:pt x="489" y="3"/>
                  </a:lnTo>
                  <a:lnTo>
                    <a:pt x="494" y="122"/>
                  </a:lnTo>
                  <a:lnTo>
                    <a:pt x="510" y="238"/>
                  </a:lnTo>
                  <a:lnTo>
                    <a:pt x="538" y="351"/>
                  </a:lnTo>
                  <a:lnTo>
                    <a:pt x="576" y="458"/>
                  </a:lnTo>
                  <a:lnTo>
                    <a:pt x="622" y="563"/>
                  </a:lnTo>
                  <a:lnTo>
                    <a:pt x="677" y="660"/>
                  </a:lnTo>
                  <a:lnTo>
                    <a:pt x="741" y="753"/>
                  </a:lnTo>
                  <a:lnTo>
                    <a:pt x="812" y="838"/>
                  </a:lnTo>
                  <a:lnTo>
                    <a:pt x="892" y="916"/>
                  </a:lnTo>
                  <a:lnTo>
                    <a:pt x="977" y="989"/>
                  </a:lnTo>
                  <a:lnTo>
                    <a:pt x="1069" y="1053"/>
                  </a:lnTo>
                  <a:lnTo>
                    <a:pt x="1167" y="1108"/>
                  </a:lnTo>
                  <a:lnTo>
                    <a:pt x="1270" y="1154"/>
                  </a:lnTo>
                  <a:lnTo>
                    <a:pt x="1378" y="1192"/>
                  </a:lnTo>
                  <a:lnTo>
                    <a:pt x="1490" y="1218"/>
                  </a:lnTo>
                  <a:lnTo>
                    <a:pt x="1606" y="1236"/>
                  </a:lnTo>
                  <a:lnTo>
                    <a:pt x="1726" y="1241"/>
                  </a:lnTo>
                  <a:lnTo>
                    <a:pt x="1726" y="1241"/>
                  </a:lnTo>
                  <a:lnTo>
                    <a:pt x="1726" y="1728"/>
                  </a:lnTo>
                  <a:lnTo>
                    <a:pt x="1705" y="1728"/>
                  </a:lnTo>
                  <a:lnTo>
                    <a:pt x="1565" y="1721"/>
                  </a:lnTo>
                  <a:lnTo>
                    <a:pt x="1428" y="1703"/>
                  </a:lnTo>
                  <a:lnTo>
                    <a:pt x="1295" y="1675"/>
                  </a:lnTo>
                  <a:lnTo>
                    <a:pt x="1167" y="1636"/>
                  </a:lnTo>
                  <a:lnTo>
                    <a:pt x="1041" y="1588"/>
                  </a:lnTo>
                  <a:lnTo>
                    <a:pt x="922" y="1531"/>
                  </a:lnTo>
                  <a:lnTo>
                    <a:pt x="808" y="1464"/>
                  </a:lnTo>
                  <a:lnTo>
                    <a:pt x="698" y="1391"/>
                  </a:lnTo>
                  <a:lnTo>
                    <a:pt x="597" y="1307"/>
                  </a:lnTo>
                  <a:lnTo>
                    <a:pt x="501" y="1218"/>
                  </a:lnTo>
                  <a:lnTo>
                    <a:pt x="412" y="1121"/>
                  </a:lnTo>
                  <a:lnTo>
                    <a:pt x="331" y="1018"/>
                  </a:lnTo>
                  <a:lnTo>
                    <a:pt x="258" y="909"/>
                  </a:lnTo>
                  <a:lnTo>
                    <a:pt x="192" y="794"/>
                  </a:lnTo>
                  <a:lnTo>
                    <a:pt x="135" y="673"/>
                  </a:lnTo>
                  <a:lnTo>
                    <a:pt x="89" y="549"/>
                  </a:lnTo>
                  <a:lnTo>
                    <a:pt x="52" y="419"/>
                  </a:lnTo>
                  <a:lnTo>
                    <a:pt x="23" y="286"/>
                  </a:lnTo>
                  <a:lnTo>
                    <a:pt x="8" y="14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85DC83D-90A7-43C4-980A-6604063F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843338"/>
              <a:ext cx="1368425" cy="1373188"/>
            </a:xfrm>
            <a:custGeom>
              <a:avLst/>
              <a:gdLst>
                <a:gd name="T0" fmla="*/ 1236 w 1725"/>
                <a:gd name="T1" fmla="*/ 0 h 1728"/>
                <a:gd name="T2" fmla="*/ 1725 w 1725"/>
                <a:gd name="T3" fmla="*/ 3 h 1728"/>
                <a:gd name="T4" fmla="*/ 1725 w 1725"/>
                <a:gd name="T5" fmla="*/ 3 h 1728"/>
                <a:gd name="T6" fmla="*/ 1725 w 1725"/>
                <a:gd name="T7" fmla="*/ 5 h 1728"/>
                <a:gd name="T8" fmla="*/ 1719 w 1725"/>
                <a:gd name="T9" fmla="*/ 138 h 1728"/>
                <a:gd name="T10" fmla="*/ 1703 w 1725"/>
                <a:gd name="T11" fmla="*/ 270 h 1728"/>
                <a:gd name="T12" fmla="*/ 1679 w 1725"/>
                <a:gd name="T13" fmla="*/ 399 h 1728"/>
                <a:gd name="T14" fmla="*/ 1645 w 1725"/>
                <a:gd name="T15" fmla="*/ 524 h 1728"/>
                <a:gd name="T16" fmla="*/ 1602 w 1725"/>
                <a:gd name="T17" fmla="*/ 644 h 1728"/>
                <a:gd name="T18" fmla="*/ 1549 w 1725"/>
                <a:gd name="T19" fmla="*/ 762 h 1728"/>
                <a:gd name="T20" fmla="*/ 1490 w 1725"/>
                <a:gd name="T21" fmla="*/ 874 h 1728"/>
                <a:gd name="T22" fmla="*/ 1421 w 1725"/>
                <a:gd name="T23" fmla="*/ 980 h 1728"/>
                <a:gd name="T24" fmla="*/ 1346 w 1725"/>
                <a:gd name="T25" fmla="*/ 1082 h 1728"/>
                <a:gd name="T26" fmla="*/ 1265 w 1725"/>
                <a:gd name="T27" fmla="*/ 1177 h 1728"/>
                <a:gd name="T28" fmla="*/ 1176 w 1725"/>
                <a:gd name="T29" fmla="*/ 1266 h 1728"/>
                <a:gd name="T30" fmla="*/ 1080 w 1725"/>
                <a:gd name="T31" fmla="*/ 1348 h 1728"/>
                <a:gd name="T32" fmla="*/ 979 w 1725"/>
                <a:gd name="T33" fmla="*/ 1424 h 1728"/>
                <a:gd name="T34" fmla="*/ 872 w 1725"/>
                <a:gd name="T35" fmla="*/ 1492 h 1728"/>
                <a:gd name="T36" fmla="*/ 760 w 1725"/>
                <a:gd name="T37" fmla="*/ 1552 h 1728"/>
                <a:gd name="T38" fmla="*/ 645 w 1725"/>
                <a:gd name="T39" fmla="*/ 1604 h 1728"/>
                <a:gd name="T40" fmla="*/ 524 w 1725"/>
                <a:gd name="T41" fmla="*/ 1648 h 1728"/>
                <a:gd name="T42" fmla="*/ 398 w 1725"/>
                <a:gd name="T43" fmla="*/ 1682 h 1728"/>
                <a:gd name="T44" fmla="*/ 270 w 1725"/>
                <a:gd name="T45" fmla="*/ 1707 h 1728"/>
                <a:gd name="T46" fmla="*/ 139 w 1725"/>
                <a:gd name="T47" fmla="*/ 1723 h 1728"/>
                <a:gd name="T48" fmla="*/ 4 w 1725"/>
                <a:gd name="T49" fmla="*/ 1728 h 1728"/>
                <a:gd name="T50" fmla="*/ 4 w 1725"/>
                <a:gd name="T51" fmla="*/ 1728 h 1728"/>
                <a:gd name="T52" fmla="*/ 0 w 1725"/>
                <a:gd name="T53" fmla="*/ 1728 h 1728"/>
                <a:gd name="T54" fmla="*/ 0 w 1725"/>
                <a:gd name="T55" fmla="*/ 1241 h 1728"/>
                <a:gd name="T56" fmla="*/ 119 w 1725"/>
                <a:gd name="T57" fmla="*/ 1236 h 1728"/>
                <a:gd name="T58" fmla="*/ 237 w 1725"/>
                <a:gd name="T59" fmla="*/ 1218 h 1728"/>
                <a:gd name="T60" fmla="*/ 348 w 1725"/>
                <a:gd name="T61" fmla="*/ 1192 h 1728"/>
                <a:gd name="T62" fmla="*/ 455 w 1725"/>
                <a:gd name="T63" fmla="*/ 1154 h 1728"/>
                <a:gd name="T64" fmla="*/ 560 w 1725"/>
                <a:gd name="T65" fmla="*/ 1108 h 1728"/>
                <a:gd name="T66" fmla="*/ 657 w 1725"/>
                <a:gd name="T67" fmla="*/ 1051 h 1728"/>
                <a:gd name="T68" fmla="*/ 748 w 1725"/>
                <a:gd name="T69" fmla="*/ 989 h 1728"/>
                <a:gd name="T70" fmla="*/ 835 w 1725"/>
                <a:gd name="T71" fmla="*/ 916 h 1728"/>
                <a:gd name="T72" fmla="*/ 913 w 1725"/>
                <a:gd name="T73" fmla="*/ 838 h 1728"/>
                <a:gd name="T74" fmla="*/ 986 w 1725"/>
                <a:gd name="T75" fmla="*/ 751 h 1728"/>
                <a:gd name="T76" fmla="*/ 1048 w 1725"/>
                <a:gd name="T77" fmla="*/ 660 h 1728"/>
                <a:gd name="T78" fmla="*/ 1105 w 1725"/>
                <a:gd name="T79" fmla="*/ 561 h 1728"/>
                <a:gd name="T80" fmla="*/ 1151 w 1725"/>
                <a:gd name="T81" fmla="*/ 458 h 1728"/>
                <a:gd name="T82" fmla="*/ 1188 w 1725"/>
                <a:gd name="T83" fmla="*/ 351 h 1728"/>
                <a:gd name="T84" fmla="*/ 1215 w 1725"/>
                <a:gd name="T85" fmla="*/ 238 h 1728"/>
                <a:gd name="T86" fmla="*/ 1231 w 1725"/>
                <a:gd name="T87" fmla="*/ 122 h 1728"/>
                <a:gd name="T88" fmla="*/ 1236 w 1725"/>
                <a:gd name="T89" fmla="*/ 3 h 1728"/>
                <a:gd name="T90" fmla="*/ 1236 w 1725"/>
                <a:gd name="T9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728">
                  <a:moveTo>
                    <a:pt x="1236" y="0"/>
                  </a:moveTo>
                  <a:lnTo>
                    <a:pt x="1725" y="3"/>
                  </a:lnTo>
                  <a:lnTo>
                    <a:pt x="1725" y="3"/>
                  </a:lnTo>
                  <a:lnTo>
                    <a:pt x="1725" y="5"/>
                  </a:lnTo>
                  <a:lnTo>
                    <a:pt x="1719" y="138"/>
                  </a:lnTo>
                  <a:lnTo>
                    <a:pt x="1703" y="270"/>
                  </a:lnTo>
                  <a:lnTo>
                    <a:pt x="1679" y="399"/>
                  </a:lnTo>
                  <a:lnTo>
                    <a:pt x="1645" y="524"/>
                  </a:lnTo>
                  <a:lnTo>
                    <a:pt x="1602" y="644"/>
                  </a:lnTo>
                  <a:lnTo>
                    <a:pt x="1549" y="762"/>
                  </a:lnTo>
                  <a:lnTo>
                    <a:pt x="1490" y="874"/>
                  </a:lnTo>
                  <a:lnTo>
                    <a:pt x="1421" y="980"/>
                  </a:lnTo>
                  <a:lnTo>
                    <a:pt x="1346" y="1082"/>
                  </a:lnTo>
                  <a:lnTo>
                    <a:pt x="1265" y="1177"/>
                  </a:lnTo>
                  <a:lnTo>
                    <a:pt x="1176" y="1266"/>
                  </a:lnTo>
                  <a:lnTo>
                    <a:pt x="1080" y="1348"/>
                  </a:lnTo>
                  <a:lnTo>
                    <a:pt x="979" y="1424"/>
                  </a:lnTo>
                  <a:lnTo>
                    <a:pt x="872" y="1492"/>
                  </a:lnTo>
                  <a:lnTo>
                    <a:pt x="760" y="1552"/>
                  </a:lnTo>
                  <a:lnTo>
                    <a:pt x="645" y="1604"/>
                  </a:lnTo>
                  <a:lnTo>
                    <a:pt x="524" y="1648"/>
                  </a:lnTo>
                  <a:lnTo>
                    <a:pt x="398" y="1682"/>
                  </a:lnTo>
                  <a:lnTo>
                    <a:pt x="270" y="1707"/>
                  </a:lnTo>
                  <a:lnTo>
                    <a:pt x="139" y="1723"/>
                  </a:lnTo>
                  <a:lnTo>
                    <a:pt x="4" y="1728"/>
                  </a:lnTo>
                  <a:lnTo>
                    <a:pt x="4" y="1728"/>
                  </a:lnTo>
                  <a:lnTo>
                    <a:pt x="0" y="1728"/>
                  </a:lnTo>
                  <a:lnTo>
                    <a:pt x="0" y="1241"/>
                  </a:lnTo>
                  <a:lnTo>
                    <a:pt x="119" y="1236"/>
                  </a:lnTo>
                  <a:lnTo>
                    <a:pt x="237" y="1218"/>
                  </a:lnTo>
                  <a:lnTo>
                    <a:pt x="348" y="1192"/>
                  </a:lnTo>
                  <a:lnTo>
                    <a:pt x="455" y="1154"/>
                  </a:lnTo>
                  <a:lnTo>
                    <a:pt x="560" y="1108"/>
                  </a:lnTo>
                  <a:lnTo>
                    <a:pt x="657" y="1051"/>
                  </a:lnTo>
                  <a:lnTo>
                    <a:pt x="748" y="989"/>
                  </a:lnTo>
                  <a:lnTo>
                    <a:pt x="835" y="916"/>
                  </a:lnTo>
                  <a:lnTo>
                    <a:pt x="913" y="838"/>
                  </a:lnTo>
                  <a:lnTo>
                    <a:pt x="986" y="751"/>
                  </a:lnTo>
                  <a:lnTo>
                    <a:pt x="1048" y="660"/>
                  </a:lnTo>
                  <a:lnTo>
                    <a:pt x="1105" y="561"/>
                  </a:lnTo>
                  <a:lnTo>
                    <a:pt x="1151" y="458"/>
                  </a:lnTo>
                  <a:lnTo>
                    <a:pt x="1188" y="351"/>
                  </a:lnTo>
                  <a:lnTo>
                    <a:pt x="1215" y="238"/>
                  </a:lnTo>
                  <a:lnTo>
                    <a:pt x="1231" y="122"/>
                  </a:lnTo>
                  <a:lnTo>
                    <a:pt x="1236" y="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F5D28B9-A244-4287-9D4A-984ACDC6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478088"/>
              <a:ext cx="1370013" cy="1368425"/>
            </a:xfrm>
            <a:custGeom>
              <a:avLst/>
              <a:gdLst>
                <a:gd name="T0" fmla="*/ 1726 w 1726"/>
                <a:gd name="T1" fmla="*/ 0 h 1725"/>
                <a:gd name="T2" fmla="*/ 1726 w 1726"/>
                <a:gd name="T3" fmla="*/ 487 h 1725"/>
                <a:gd name="T4" fmla="*/ 1726 w 1726"/>
                <a:gd name="T5" fmla="*/ 487 h 1725"/>
                <a:gd name="T6" fmla="*/ 1607 w 1726"/>
                <a:gd name="T7" fmla="*/ 492 h 1725"/>
                <a:gd name="T8" fmla="*/ 1490 w 1726"/>
                <a:gd name="T9" fmla="*/ 510 h 1725"/>
                <a:gd name="T10" fmla="*/ 1378 w 1726"/>
                <a:gd name="T11" fmla="*/ 537 h 1725"/>
                <a:gd name="T12" fmla="*/ 1272 w 1726"/>
                <a:gd name="T13" fmla="*/ 574 h 1725"/>
                <a:gd name="T14" fmla="*/ 1169 w 1726"/>
                <a:gd name="T15" fmla="*/ 620 h 1725"/>
                <a:gd name="T16" fmla="*/ 1069 w 1726"/>
                <a:gd name="T17" fmla="*/ 675 h 1725"/>
                <a:gd name="T18" fmla="*/ 979 w 1726"/>
                <a:gd name="T19" fmla="*/ 739 h 1725"/>
                <a:gd name="T20" fmla="*/ 892 w 1726"/>
                <a:gd name="T21" fmla="*/ 810 h 1725"/>
                <a:gd name="T22" fmla="*/ 814 w 1726"/>
                <a:gd name="T23" fmla="*/ 888 h 1725"/>
                <a:gd name="T24" fmla="*/ 743 w 1726"/>
                <a:gd name="T25" fmla="*/ 975 h 1725"/>
                <a:gd name="T26" fmla="*/ 679 w 1726"/>
                <a:gd name="T27" fmla="*/ 1066 h 1725"/>
                <a:gd name="T28" fmla="*/ 622 w 1726"/>
                <a:gd name="T29" fmla="*/ 1164 h 1725"/>
                <a:gd name="T30" fmla="*/ 576 w 1726"/>
                <a:gd name="T31" fmla="*/ 1267 h 1725"/>
                <a:gd name="T32" fmla="*/ 538 w 1726"/>
                <a:gd name="T33" fmla="*/ 1375 h 1725"/>
                <a:gd name="T34" fmla="*/ 512 w 1726"/>
                <a:gd name="T35" fmla="*/ 1487 h 1725"/>
                <a:gd name="T36" fmla="*/ 494 w 1726"/>
                <a:gd name="T37" fmla="*/ 1603 h 1725"/>
                <a:gd name="T38" fmla="*/ 489 w 1726"/>
                <a:gd name="T39" fmla="*/ 1722 h 1725"/>
                <a:gd name="T40" fmla="*/ 2 w 1726"/>
                <a:gd name="T41" fmla="*/ 1725 h 1725"/>
                <a:gd name="T42" fmla="*/ 0 w 1726"/>
                <a:gd name="T43" fmla="*/ 1704 h 1725"/>
                <a:gd name="T44" fmla="*/ 0 w 1726"/>
                <a:gd name="T45" fmla="*/ 1704 h 1725"/>
                <a:gd name="T46" fmla="*/ 9 w 1726"/>
                <a:gd name="T47" fmla="*/ 1563 h 1725"/>
                <a:gd name="T48" fmla="*/ 27 w 1726"/>
                <a:gd name="T49" fmla="*/ 1427 h 1725"/>
                <a:gd name="T50" fmla="*/ 55 w 1726"/>
                <a:gd name="T51" fmla="*/ 1293 h 1725"/>
                <a:gd name="T52" fmla="*/ 95 w 1726"/>
                <a:gd name="T53" fmla="*/ 1164 h 1725"/>
                <a:gd name="T54" fmla="*/ 142 w 1726"/>
                <a:gd name="T55" fmla="*/ 1039 h 1725"/>
                <a:gd name="T56" fmla="*/ 199 w 1726"/>
                <a:gd name="T57" fmla="*/ 920 h 1725"/>
                <a:gd name="T58" fmla="*/ 267 w 1726"/>
                <a:gd name="T59" fmla="*/ 805 h 1725"/>
                <a:gd name="T60" fmla="*/ 341 w 1726"/>
                <a:gd name="T61" fmla="*/ 696 h 1725"/>
                <a:gd name="T62" fmla="*/ 423 w 1726"/>
                <a:gd name="T63" fmla="*/ 593 h 1725"/>
                <a:gd name="T64" fmla="*/ 514 w 1726"/>
                <a:gd name="T65" fmla="*/ 497 h 1725"/>
                <a:gd name="T66" fmla="*/ 609 w 1726"/>
                <a:gd name="T67" fmla="*/ 409 h 1725"/>
                <a:gd name="T68" fmla="*/ 714 w 1726"/>
                <a:gd name="T69" fmla="*/ 327 h 1725"/>
                <a:gd name="T70" fmla="*/ 823 w 1726"/>
                <a:gd name="T71" fmla="*/ 254 h 1725"/>
                <a:gd name="T72" fmla="*/ 938 w 1726"/>
                <a:gd name="T73" fmla="*/ 190 h 1725"/>
                <a:gd name="T74" fmla="*/ 1059 w 1726"/>
                <a:gd name="T75" fmla="*/ 133 h 1725"/>
                <a:gd name="T76" fmla="*/ 1185 w 1726"/>
                <a:gd name="T77" fmla="*/ 87 h 1725"/>
                <a:gd name="T78" fmla="*/ 1314 w 1726"/>
                <a:gd name="T79" fmla="*/ 50 h 1725"/>
                <a:gd name="T80" fmla="*/ 1448 w 1726"/>
                <a:gd name="T81" fmla="*/ 21 h 1725"/>
                <a:gd name="T82" fmla="*/ 1586 w 1726"/>
                <a:gd name="T83" fmla="*/ 5 h 1725"/>
                <a:gd name="T84" fmla="*/ 1726 w 1726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6" h="1725">
                  <a:moveTo>
                    <a:pt x="1726" y="0"/>
                  </a:moveTo>
                  <a:lnTo>
                    <a:pt x="1726" y="487"/>
                  </a:lnTo>
                  <a:lnTo>
                    <a:pt x="1726" y="487"/>
                  </a:lnTo>
                  <a:lnTo>
                    <a:pt x="1607" y="492"/>
                  </a:lnTo>
                  <a:lnTo>
                    <a:pt x="1490" y="510"/>
                  </a:lnTo>
                  <a:lnTo>
                    <a:pt x="1378" y="537"/>
                  </a:lnTo>
                  <a:lnTo>
                    <a:pt x="1272" y="574"/>
                  </a:lnTo>
                  <a:lnTo>
                    <a:pt x="1169" y="620"/>
                  </a:lnTo>
                  <a:lnTo>
                    <a:pt x="1069" y="675"/>
                  </a:lnTo>
                  <a:lnTo>
                    <a:pt x="979" y="739"/>
                  </a:lnTo>
                  <a:lnTo>
                    <a:pt x="892" y="810"/>
                  </a:lnTo>
                  <a:lnTo>
                    <a:pt x="814" y="888"/>
                  </a:lnTo>
                  <a:lnTo>
                    <a:pt x="743" y="975"/>
                  </a:lnTo>
                  <a:lnTo>
                    <a:pt x="679" y="1066"/>
                  </a:lnTo>
                  <a:lnTo>
                    <a:pt x="622" y="1164"/>
                  </a:lnTo>
                  <a:lnTo>
                    <a:pt x="576" y="1267"/>
                  </a:lnTo>
                  <a:lnTo>
                    <a:pt x="538" y="1375"/>
                  </a:lnTo>
                  <a:lnTo>
                    <a:pt x="512" y="1487"/>
                  </a:lnTo>
                  <a:lnTo>
                    <a:pt x="494" y="1603"/>
                  </a:lnTo>
                  <a:lnTo>
                    <a:pt x="489" y="1722"/>
                  </a:lnTo>
                  <a:lnTo>
                    <a:pt x="2" y="1725"/>
                  </a:lnTo>
                  <a:lnTo>
                    <a:pt x="0" y="1704"/>
                  </a:lnTo>
                  <a:lnTo>
                    <a:pt x="0" y="1704"/>
                  </a:lnTo>
                  <a:lnTo>
                    <a:pt x="9" y="1563"/>
                  </a:lnTo>
                  <a:lnTo>
                    <a:pt x="27" y="1427"/>
                  </a:lnTo>
                  <a:lnTo>
                    <a:pt x="55" y="1293"/>
                  </a:lnTo>
                  <a:lnTo>
                    <a:pt x="95" y="1164"/>
                  </a:lnTo>
                  <a:lnTo>
                    <a:pt x="142" y="1039"/>
                  </a:lnTo>
                  <a:lnTo>
                    <a:pt x="199" y="920"/>
                  </a:lnTo>
                  <a:lnTo>
                    <a:pt x="267" y="805"/>
                  </a:lnTo>
                  <a:lnTo>
                    <a:pt x="341" y="696"/>
                  </a:lnTo>
                  <a:lnTo>
                    <a:pt x="423" y="593"/>
                  </a:lnTo>
                  <a:lnTo>
                    <a:pt x="514" y="497"/>
                  </a:lnTo>
                  <a:lnTo>
                    <a:pt x="609" y="409"/>
                  </a:lnTo>
                  <a:lnTo>
                    <a:pt x="714" y="327"/>
                  </a:lnTo>
                  <a:lnTo>
                    <a:pt x="823" y="254"/>
                  </a:lnTo>
                  <a:lnTo>
                    <a:pt x="938" y="190"/>
                  </a:lnTo>
                  <a:lnTo>
                    <a:pt x="1059" y="133"/>
                  </a:lnTo>
                  <a:lnTo>
                    <a:pt x="1185" y="87"/>
                  </a:lnTo>
                  <a:lnTo>
                    <a:pt x="1314" y="50"/>
                  </a:lnTo>
                  <a:lnTo>
                    <a:pt x="1448" y="21"/>
                  </a:lnTo>
                  <a:lnTo>
                    <a:pt x="1586" y="5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3F68BF7-D750-4232-AC87-D9A5C270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3376613"/>
              <a:ext cx="2320925" cy="2794000"/>
            </a:xfrm>
            <a:custGeom>
              <a:avLst/>
              <a:gdLst>
                <a:gd name="T0" fmla="*/ 661 w 2925"/>
                <a:gd name="T1" fmla="*/ 2 h 3520"/>
                <a:gd name="T2" fmla="*/ 719 w 2925"/>
                <a:gd name="T3" fmla="*/ 11 h 3520"/>
                <a:gd name="T4" fmla="*/ 776 w 2925"/>
                <a:gd name="T5" fmla="*/ 27 h 3520"/>
                <a:gd name="T6" fmla="*/ 831 w 2925"/>
                <a:gd name="T7" fmla="*/ 45 h 3520"/>
                <a:gd name="T8" fmla="*/ 883 w 2925"/>
                <a:gd name="T9" fmla="*/ 70 h 3520"/>
                <a:gd name="T10" fmla="*/ 930 w 2925"/>
                <a:gd name="T11" fmla="*/ 98 h 3520"/>
                <a:gd name="T12" fmla="*/ 977 w 2925"/>
                <a:gd name="T13" fmla="*/ 132 h 3520"/>
                <a:gd name="T14" fmla="*/ 1019 w 2925"/>
                <a:gd name="T15" fmla="*/ 169 h 3520"/>
                <a:gd name="T16" fmla="*/ 1057 w 2925"/>
                <a:gd name="T17" fmla="*/ 210 h 3520"/>
                <a:gd name="T18" fmla="*/ 1087 w 2925"/>
                <a:gd name="T19" fmla="*/ 247 h 3520"/>
                <a:gd name="T20" fmla="*/ 1117 w 2925"/>
                <a:gd name="T21" fmla="*/ 294 h 3520"/>
                <a:gd name="T22" fmla="*/ 1144 w 2925"/>
                <a:gd name="T23" fmla="*/ 345 h 3520"/>
                <a:gd name="T24" fmla="*/ 1167 w 2925"/>
                <a:gd name="T25" fmla="*/ 398 h 3520"/>
                <a:gd name="T26" fmla="*/ 1183 w 2925"/>
                <a:gd name="T27" fmla="*/ 454 h 3520"/>
                <a:gd name="T28" fmla="*/ 1202 w 2925"/>
                <a:gd name="T29" fmla="*/ 592 h 3520"/>
                <a:gd name="T30" fmla="*/ 1223 w 2925"/>
                <a:gd name="T31" fmla="*/ 875 h 3520"/>
                <a:gd name="T32" fmla="*/ 1392 w 2925"/>
                <a:gd name="T33" fmla="*/ 1383 h 3520"/>
                <a:gd name="T34" fmla="*/ 1701 w 2925"/>
                <a:gd name="T35" fmla="*/ 1807 h 3520"/>
                <a:gd name="T36" fmla="*/ 2122 w 2925"/>
                <a:gd name="T37" fmla="*/ 2120 h 3520"/>
                <a:gd name="T38" fmla="*/ 2628 w 2925"/>
                <a:gd name="T39" fmla="*/ 2292 h 3520"/>
                <a:gd name="T40" fmla="*/ 2807 w 2925"/>
                <a:gd name="T41" fmla="*/ 2331 h 3520"/>
                <a:gd name="T42" fmla="*/ 2559 w 2925"/>
                <a:gd name="T43" fmla="*/ 2450 h 3520"/>
                <a:gd name="T44" fmla="*/ 2380 w 2925"/>
                <a:gd name="T45" fmla="*/ 2689 h 3520"/>
                <a:gd name="T46" fmla="*/ 2339 w 2925"/>
                <a:gd name="T47" fmla="*/ 2999 h 3520"/>
                <a:gd name="T48" fmla="*/ 2458 w 2925"/>
                <a:gd name="T49" fmla="*/ 3282 h 3520"/>
                <a:gd name="T50" fmla="*/ 2696 w 2925"/>
                <a:gd name="T51" fmla="*/ 3468 h 3520"/>
                <a:gd name="T52" fmla="*/ 2925 w 2925"/>
                <a:gd name="T53" fmla="*/ 3520 h 3520"/>
                <a:gd name="T54" fmla="*/ 2230 w 2925"/>
                <a:gd name="T55" fmla="*/ 3436 h 3520"/>
                <a:gd name="T56" fmla="*/ 1596 w 2925"/>
                <a:gd name="T57" fmla="*/ 3200 h 3520"/>
                <a:gd name="T58" fmla="*/ 1042 w 2925"/>
                <a:gd name="T59" fmla="*/ 2832 h 3520"/>
                <a:gd name="T60" fmla="*/ 586 w 2925"/>
                <a:gd name="T61" fmla="*/ 2349 h 3520"/>
                <a:gd name="T62" fmla="*/ 249 w 2925"/>
                <a:gd name="T63" fmla="*/ 1774 h 3520"/>
                <a:gd name="T64" fmla="*/ 48 w 2925"/>
                <a:gd name="T65" fmla="*/ 1122 h 3520"/>
                <a:gd name="T66" fmla="*/ 0 w 2925"/>
                <a:gd name="T67" fmla="*/ 597 h 3520"/>
                <a:gd name="T68" fmla="*/ 0 w 2925"/>
                <a:gd name="T69" fmla="*/ 585 h 3520"/>
                <a:gd name="T70" fmla="*/ 5 w 2925"/>
                <a:gd name="T71" fmla="*/ 525 h 3520"/>
                <a:gd name="T72" fmla="*/ 16 w 2925"/>
                <a:gd name="T73" fmla="*/ 466 h 3520"/>
                <a:gd name="T74" fmla="*/ 32 w 2925"/>
                <a:gd name="T75" fmla="*/ 409 h 3520"/>
                <a:gd name="T76" fmla="*/ 53 w 2925"/>
                <a:gd name="T77" fmla="*/ 356 h 3520"/>
                <a:gd name="T78" fmla="*/ 78 w 2925"/>
                <a:gd name="T79" fmla="*/ 304 h 3520"/>
                <a:gd name="T80" fmla="*/ 110 w 2925"/>
                <a:gd name="T81" fmla="*/ 255 h 3520"/>
                <a:gd name="T82" fmla="*/ 146 w 2925"/>
                <a:gd name="T83" fmla="*/ 210 h 3520"/>
                <a:gd name="T84" fmla="*/ 185 w 2925"/>
                <a:gd name="T85" fmla="*/ 167 h 3520"/>
                <a:gd name="T86" fmla="*/ 229 w 2925"/>
                <a:gd name="T87" fmla="*/ 130 h 3520"/>
                <a:gd name="T88" fmla="*/ 277 w 2925"/>
                <a:gd name="T89" fmla="*/ 96 h 3520"/>
                <a:gd name="T90" fmla="*/ 327 w 2925"/>
                <a:gd name="T91" fmla="*/ 66 h 3520"/>
                <a:gd name="T92" fmla="*/ 380 w 2925"/>
                <a:gd name="T93" fmla="*/ 43 h 3520"/>
                <a:gd name="T94" fmla="*/ 439 w 2925"/>
                <a:gd name="T95" fmla="*/ 24 h 3520"/>
                <a:gd name="T96" fmla="*/ 494 w 2925"/>
                <a:gd name="T97" fmla="*/ 9 h 3520"/>
                <a:gd name="T98" fmla="*/ 563 w 2925"/>
                <a:gd name="T99" fmla="*/ 2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5" h="3520">
                  <a:moveTo>
                    <a:pt x="600" y="0"/>
                  </a:moveTo>
                  <a:lnTo>
                    <a:pt x="632" y="0"/>
                  </a:lnTo>
                  <a:lnTo>
                    <a:pt x="641" y="2"/>
                  </a:lnTo>
                  <a:lnTo>
                    <a:pt x="661" y="2"/>
                  </a:lnTo>
                  <a:lnTo>
                    <a:pt x="673" y="4"/>
                  </a:lnTo>
                  <a:lnTo>
                    <a:pt x="691" y="8"/>
                  </a:lnTo>
                  <a:lnTo>
                    <a:pt x="703" y="9"/>
                  </a:lnTo>
                  <a:lnTo>
                    <a:pt x="719" y="11"/>
                  </a:lnTo>
                  <a:lnTo>
                    <a:pt x="733" y="15"/>
                  </a:lnTo>
                  <a:lnTo>
                    <a:pt x="749" y="18"/>
                  </a:lnTo>
                  <a:lnTo>
                    <a:pt x="762" y="22"/>
                  </a:lnTo>
                  <a:lnTo>
                    <a:pt x="776" y="27"/>
                  </a:lnTo>
                  <a:lnTo>
                    <a:pt x="790" y="31"/>
                  </a:lnTo>
                  <a:lnTo>
                    <a:pt x="804" y="36"/>
                  </a:lnTo>
                  <a:lnTo>
                    <a:pt x="817" y="41"/>
                  </a:lnTo>
                  <a:lnTo>
                    <a:pt x="831" y="45"/>
                  </a:lnTo>
                  <a:lnTo>
                    <a:pt x="843" y="52"/>
                  </a:lnTo>
                  <a:lnTo>
                    <a:pt x="858" y="57"/>
                  </a:lnTo>
                  <a:lnTo>
                    <a:pt x="870" y="64"/>
                  </a:lnTo>
                  <a:lnTo>
                    <a:pt x="883" y="70"/>
                  </a:lnTo>
                  <a:lnTo>
                    <a:pt x="895" y="77"/>
                  </a:lnTo>
                  <a:lnTo>
                    <a:pt x="907" y="84"/>
                  </a:lnTo>
                  <a:lnTo>
                    <a:pt x="920" y="93"/>
                  </a:lnTo>
                  <a:lnTo>
                    <a:pt x="930" y="98"/>
                  </a:lnTo>
                  <a:lnTo>
                    <a:pt x="945" y="109"/>
                  </a:lnTo>
                  <a:lnTo>
                    <a:pt x="954" y="116"/>
                  </a:lnTo>
                  <a:lnTo>
                    <a:pt x="968" y="125"/>
                  </a:lnTo>
                  <a:lnTo>
                    <a:pt x="977" y="132"/>
                  </a:lnTo>
                  <a:lnTo>
                    <a:pt x="989" y="143"/>
                  </a:lnTo>
                  <a:lnTo>
                    <a:pt x="998" y="150"/>
                  </a:lnTo>
                  <a:lnTo>
                    <a:pt x="1010" y="162"/>
                  </a:lnTo>
                  <a:lnTo>
                    <a:pt x="1019" y="169"/>
                  </a:lnTo>
                  <a:lnTo>
                    <a:pt x="1032" y="182"/>
                  </a:lnTo>
                  <a:lnTo>
                    <a:pt x="1039" y="189"/>
                  </a:lnTo>
                  <a:lnTo>
                    <a:pt x="1051" y="203"/>
                  </a:lnTo>
                  <a:lnTo>
                    <a:pt x="1057" y="210"/>
                  </a:lnTo>
                  <a:lnTo>
                    <a:pt x="1069" y="224"/>
                  </a:lnTo>
                  <a:lnTo>
                    <a:pt x="1069" y="224"/>
                  </a:lnTo>
                  <a:lnTo>
                    <a:pt x="1074" y="231"/>
                  </a:lnTo>
                  <a:lnTo>
                    <a:pt x="1087" y="247"/>
                  </a:lnTo>
                  <a:lnTo>
                    <a:pt x="1092" y="255"/>
                  </a:lnTo>
                  <a:lnTo>
                    <a:pt x="1103" y="271"/>
                  </a:lnTo>
                  <a:lnTo>
                    <a:pt x="1108" y="278"/>
                  </a:lnTo>
                  <a:lnTo>
                    <a:pt x="1117" y="294"/>
                  </a:lnTo>
                  <a:lnTo>
                    <a:pt x="1122" y="303"/>
                  </a:lnTo>
                  <a:lnTo>
                    <a:pt x="1131" y="319"/>
                  </a:lnTo>
                  <a:lnTo>
                    <a:pt x="1135" y="327"/>
                  </a:lnTo>
                  <a:lnTo>
                    <a:pt x="1144" y="345"/>
                  </a:lnTo>
                  <a:lnTo>
                    <a:pt x="1147" y="352"/>
                  </a:lnTo>
                  <a:lnTo>
                    <a:pt x="1156" y="370"/>
                  </a:lnTo>
                  <a:lnTo>
                    <a:pt x="1160" y="379"/>
                  </a:lnTo>
                  <a:lnTo>
                    <a:pt x="1167" y="398"/>
                  </a:lnTo>
                  <a:lnTo>
                    <a:pt x="1168" y="404"/>
                  </a:lnTo>
                  <a:lnTo>
                    <a:pt x="1176" y="425"/>
                  </a:lnTo>
                  <a:lnTo>
                    <a:pt x="1177" y="432"/>
                  </a:lnTo>
                  <a:lnTo>
                    <a:pt x="1183" y="454"/>
                  </a:lnTo>
                  <a:lnTo>
                    <a:pt x="1184" y="459"/>
                  </a:lnTo>
                  <a:lnTo>
                    <a:pt x="1188" y="475"/>
                  </a:lnTo>
                  <a:lnTo>
                    <a:pt x="1200" y="592"/>
                  </a:lnTo>
                  <a:lnTo>
                    <a:pt x="1202" y="592"/>
                  </a:lnTo>
                  <a:lnTo>
                    <a:pt x="1202" y="597"/>
                  </a:lnTo>
                  <a:lnTo>
                    <a:pt x="1200" y="597"/>
                  </a:lnTo>
                  <a:lnTo>
                    <a:pt x="1208" y="738"/>
                  </a:lnTo>
                  <a:lnTo>
                    <a:pt x="1223" y="875"/>
                  </a:lnTo>
                  <a:lnTo>
                    <a:pt x="1252" y="1008"/>
                  </a:lnTo>
                  <a:lnTo>
                    <a:pt x="1289" y="1138"/>
                  </a:lnTo>
                  <a:lnTo>
                    <a:pt x="1335" y="1262"/>
                  </a:lnTo>
                  <a:lnTo>
                    <a:pt x="1392" y="1383"/>
                  </a:lnTo>
                  <a:lnTo>
                    <a:pt x="1458" y="1498"/>
                  </a:lnTo>
                  <a:lnTo>
                    <a:pt x="1531" y="1607"/>
                  </a:lnTo>
                  <a:lnTo>
                    <a:pt x="1612" y="1710"/>
                  </a:lnTo>
                  <a:lnTo>
                    <a:pt x="1701" y="1807"/>
                  </a:lnTo>
                  <a:lnTo>
                    <a:pt x="1797" y="1896"/>
                  </a:lnTo>
                  <a:lnTo>
                    <a:pt x="1898" y="1980"/>
                  </a:lnTo>
                  <a:lnTo>
                    <a:pt x="2008" y="2053"/>
                  </a:lnTo>
                  <a:lnTo>
                    <a:pt x="2122" y="2120"/>
                  </a:lnTo>
                  <a:lnTo>
                    <a:pt x="2241" y="2177"/>
                  </a:lnTo>
                  <a:lnTo>
                    <a:pt x="2367" y="2225"/>
                  </a:lnTo>
                  <a:lnTo>
                    <a:pt x="2495" y="2264"/>
                  </a:lnTo>
                  <a:lnTo>
                    <a:pt x="2628" y="2292"/>
                  </a:lnTo>
                  <a:lnTo>
                    <a:pt x="2765" y="2310"/>
                  </a:lnTo>
                  <a:lnTo>
                    <a:pt x="2905" y="2317"/>
                  </a:lnTo>
                  <a:lnTo>
                    <a:pt x="2855" y="2323"/>
                  </a:lnTo>
                  <a:lnTo>
                    <a:pt x="2807" y="2331"/>
                  </a:lnTo>
                  <a:lnTo>
                    <a:pt x="2740" y="2349"/>
                  </a:lnTo>
                  <a:lnTo>
                    <a:pt x="2674" y="2376"/>
                  </a:lnTo>
                  <a:lnTo>
                    <a:pt x="2614" y="2410"/>
                  </a:lnTo>
                  <a:lnTo>
                    <a:pt x="2559" y="2450"/>
                  </a:lnTo>
                  <a:lnTo>
                    <a:pt x="2504" y="2500"/>
                  </a:lnTo>
                  <a:lnTo>
                    <a:pt x="2454" y="2557"/>
                  </a:lnTo>
                  <a:lnTo>
                    <a:pt x="2413" y="2621"/>
                  </a:lnTo>
                  <a:lnTo>
                    <a:pt x="2380" y="2689"/>
                  </a:lnTo>
                  <a:lnTo>
                    <a:pt x="2355" y="2761"/>
                  </a:lnTo>
                  <a:lnTo>
                    <a:pt x="2339" y="2838"/>
                  </a:lnTo>
                  <a:lnTo>
                    <a:pt x="2333" y="2918"/>
                  </a:lnTo>
                  <a:lnTo>
                    <a:pt x="2339" y="2999"/>
                  </a:lnTo>
                  <a:lnTo>
                    <a:pt x="2355" y="3076"/>
                  </a:lnTo>
                  <a:lnTo>
                    <a:pt x="2381" y="3150"/>
                  </a:lnTo>
                  <a:lnTo>
                    <a:pt x="2415" y="3218"/>
                  </a:lnTo>
                  <a:lnTo>
                    <a:pt x="2458" y="3282"/>
                  </a:lnTo>
                  <a:lnTo>
                    <a:pt x="2507" y="3341"/>
                  </a:lnTo>
                  <a:lnTo>
                    <a:pt x="2564" y="3390"/>
                  </a:lnTo>
                  <a:lnTo>
                    <a:pt x="2626" y="3435"/>
                  </a:lnTo>
                  <a:lnTo>
                    <a:pt x="2696" y="3468"/>
                  </a:lnTo>
                  <a:lnTo>
                    <a:pt x="2768" y="3495"/>
                  </a:lnTo>
                  <a:lnTo>
                    <a:pt x="2845" y="3513"/>
                  </a:lnTo>
                  <a:lnTo>
                    <a:pt x="2925" y="3520"/>
                  </a:lnTo>
                  <a:lnTo>
                    <a:pt x="2925" y="3520"/>
                  </a:lnTo>
                  <a:lnTo>
                    <a:pt x="2747" y="3515"/>
                  </a:lnTo>
                  <a:lnTo>
                    <a:pt x="2571" y="3499"/>
                  </a:lnTo>
                  <a:lnTo>
                    <a:pt x="2399" y="3472"/>
                  </a:lnTo>
                  <a:lnTo>
                    <a:pt x="2230" y="3436"/>
                  </a:lnTo>
                  <a:lnTo>
                    <a:pt x="2065" y="3390"/>
                  </a:lnTo>
                  <a:lnTo>
                    <a:pt x="1905" y="3337"/>
                  </a:lnTo>
                  <a:lnTo>
                    <a:pt x="1749" y="3273"/>
                  </a:lnTo>
                  <a:lnTo>
                    <a:pt x="1596" y="3200"/>
                  </a:lnTo>
                  <a:lnTo>
                    <a:pt x="1449" y="3120"/>
                  </a:lnTo>
                  <a:lnTo>
                    <a:pt x="1309" y="3031"/>
                  </a:lnTo>
                  <a:lnTo>
                    <a:pt x="1172" y="2935"/>
                  </a:lnTo>
                  <a:lnTo>
                    <a:pt x="1042" y="2832"/>
                  </a:lnTo>
                  <a:lnTo>
                    <a:pt x="918" y="2721"/>
                  </a:lnTo>
                  <a:lnTo>
                    <a:pt x="801" y="2603"/>
                  </a:lnTo>
                  <a:lnTo>
                    <a:pt x="689" y="2479"/>
                  </a:lnTo>
                  <a:lnTo>
                    <a:pt x="586" y="2349"/>
                  </a:lnTo>
                  <a:lnTo>
                    <a:pt x="490" y="2214"/>
                  </a:lnTo>
                  <a:lnTo>
                    <a:pt x="401" y="2072"/>
                  </a:lnTo>
                  <a:lnTo>
                    <a:pt x="320" y="1925"/>
                  </a:lnTo>
                  <a:lnTo>
                    <a:pt x="249" y="1774"/>
                  </a:lnTo>
                  <a:lnTo>
                    <a:pt x="185" y="1617"/>
                  </a:lnTo>
                  <a:lnTo>
                    <a:pt x="130" y="1456"/>
                  </a:lnTo>
                  <a:lnTo>
                    <a:pt x="83" y="1290"/>
                  </a:lnTo>
                  <a:lnTo>
                    <a:pt x="48" y="1122"/>
                  </a:lnTo>
                  <a:lnTo>
                    <a:pt x="21" y="949"/>
                  </a:lnTo>
                  <a:lnTo>
                    <a:pt x="5" y="77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2" y="562"/>
                  </a:lnTo>
                  <a:lnTo>
                    <a:pt x="2" y="555"/>
                  </a:lnTo>
                  <a:lnTo>
                    <a:pt x="4" y="532"/>
                  </a:lnTo>
                  <a:lnTo>
                    <a:pt x="5" y="525"/>
                  </a:lnTo>
                  <a:lnTo>
                    <a:pt x="9" y="502"/>
                  </a:lnTo>
                  <a:lnTo>
                    <a:pt x="9" y="494"/>
                  </a:lnTo>
                  <a:lnTo>
                    <a:pt x="14" y="473"/>
                  </a:lnTo>
                  <a:lnTo>
                    <a:pt x="16" y="466"/>
                  </a:lnTo>
                  <a:lnTo>
                    <a:pt x="21" y="445"/>
                  </a:lnTo>
                  <a:lnTo>
                    <a:pt x="23" y="438"/>
                  </a:lnTo>
                  <a:lnTo>
                    <a:pt x="30" y="416"/>
                  </a:lnTo>
                  <a:lnTo>
                    <a:pt x="32" y="409"/>
                  </a:lnTo>
                  <a:lnTo>
                    <a:pt x="39" y="388"/>
                  </a:lnTo>
                  <a:lnTo>
                    <a:pt x="41" y="382"/>
                  </a:lnTo>
                  <a:lnTo>
                    <a:pt x="50" y="361"/>
                  </a:lnTo>
                  <a:lnTo>
                    <a:pt x="53" y="356"/>
                  </a:lnTo>
                  <a:lnTo>
                    <a:pt x="62" y="335"/>
                  </a:lnTo>
                  <a:lnTo>
                    <a:pt x="66" y="329"/>
                  </a:lnTo>
                  <a:lnTo>
                    <a:pt x="76" y="310"/>
                  </a:lnTo>
                  <a:lnTo>
                    <a:pt x="78" y="304"/>
                  </a:lnTo>
                  <a:lnTo>
                    <a:pt x="91" y="285"/>
                  </a:lnTo>
                  <a:lnTo>
                    <a:pt x="94" y="279"/>
                  </a:lnTo>
                  <a:lnTo>
                    <a:pt x="107" y="260"/>
                  </a:lnTo>
                  <a:lnTo>
                    <a:pt x="110" y="255"/>
                  </a:lnTo>
                  <a:lnTo>
                    <a:pt x="123" y="237"/>
                  </a:lnTo>
                  <a:lnTo>
                    <a:pt x="128" y="231"/>
                  </a:lnTo>
                  <a:lnTo>
                    <a:pt x="140" y="215"/>
                  </a:lnTo>
                  <a:lnTo>
                    <a:pt x="146" y="210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201" y="153"/>
                  </a:lnTo>
                  <a:lnTo>
                    <a:pt x="206" y="148"/>
                  </a:lnTo>
                  <a:lnTo>
                    <a:pt x="222" y="136"/>
                  </a:lnTo>
                  <a:lnTo>
                    <a:pt x="229" y="130"/>
                  </a:lnTo>
                  <a:lnTo>
                    <a:pt x="245" y="118"/>
                  </a:lnTo>
                  <a:lnTo>
                    <a:pt x="252" y="112"/>
                  </a:lnTo>
                  <a:lnTo>
                    <a:pt x="268" y="102"/>
                  </a:lnTo>
                  <a:lnTo>
                    <a:pt x="277" y="96"/>
                  </a:lnTo>
                  <a:lnTo>
                    <a:pt x="291" y="86"/>
                  </a:lnTo>
                  <a:lnTo>
                    <a:pt x="300" y="80"/>
                  </a:lnTo>
                  <a:lnTo>
                    <a:pt x="316" y="72"/>
                  </a:lnTo>
                  <a:lnTo>
                    <a:pt x="327" y="66"/>
                  </a:lnTo>
                  <a:lnTo>
                    <a:pt x="343" y="59"/>
                  </a:lnTo>
                  <a:lnTo>
                    <a:pt x="352" y="54"/>
                  </a:lnTo>
                  <a:lnTo>
                    <a:pt x="369" y="47"/>
                  </a:lnTo>
                  <a:lnTo>
                    <a:pt x="380" y="43"/>
                  </a:lnTo>
                  <a:lnTo>
                    <a:pt x="396" y="36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9" y="24"/>
                  </a:lnTo>
                  <a:lnTo>
                    <a:pt x="453" y="18"/>
                  </a:lnTo>
                  <a:lnTo>
                    <a:pt x="465" y="15"/>
                  </a:lnTo>
                  <a:lnTo>
                    <a:pt x="481" y="13"/>
                  </a:lnTo>
                  <a:lnTo>
                    <a:pt x="494" y="9"/>
                  </a:lnTo>
                  <a:lnTo>
                    <a:pt x="510" y="8"/>
                  </a:lnTo>
                  <a:lnTo>
                    <a:pt x="526" y="6"/>
                  </a:lnTo>
                  <a:lnTo>
                    <a:pt x="540" y="4"/>
                  </a:lnTo>
                  <a:lnTo>
                    <a:pt x="563" y="2"/>
                  </a:lnTo>
                  <a:lnTo>
                    <a:pt x="57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EBCE1DCE-AC75-4193-BFD3-EFAF42D5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1113" cy="93663"/>
            </a:xfrm>
            <a:custGeom>
              <a:avLst/>
              <a:gdLst>
                <a:gd name="T0" fmla="*/ 0 w 14"/>
                <a:gd name="T1" fmla="*/ 0 h 117"/>
                <a:gd name="T2" fmla="*/ 2 w 14"/>
                <a:gd name="T3" fmla="*/ 7 h 117"/>
                <a:gd name="T4" fmla="*/ 4 w 14"/>
                <a:gd name="T5" fmla="*/ 12 h 117"/>
                <a:gd name="T6" fmla="*/ 7 w 14"/>
                <a:gd name="T7" fmla="*/ 35 h 117"/>
                <a:gd name="T8" fmla="*/ 7 w 14"/>
                <a:gd name="T9" fmla="*/ 41 h 117"/>
                <a:gd name="T10" fmla="*/ 11 w 14"/>
                <a:gd name="T11" fmla="*/ 66 h 117"/>
                <a:gd name="T12" fmla="*/ 11 w 14"/>
                <a:gd name="T13" fmla="*/ 69 h 117"/>
                <a:gd name="T14" fmla="*/ 12 w 14"/>
                <a:gd name="T15" fmla="*/ 96 h 117"/>
                <a:gd name="T16" fmla="*/ 14 w 14"/>
                <a:gd name="T17" fmla="*/ 117 h 117"/>
                <a:gd name="T18" fmla="*/ 12 w 14"/>
                <a:gd name="T19" fmla="*/ 117 h 117"/>
                <a:gd name="T20" fmla="*/ 0 w 14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12" y="96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88EBB6F-7682-4D86-81AB-98B569B5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35400"/>
              <a:ext cx="3175" cy="11113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2 h 14"/>
                <a:gd name="T4" fmla="*/ 3 w 3"/>
                <a:gd name="T5" fmla="*/ 14 h 14"/>
                <a:gd name="T6" fmla="*/ 1 w 3"/>
                <a:gd name="T7" fmla="*/ 14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AE1CAE5F-AB10-4642-A0D2-1833B8CC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14763"/>
              <a:ext cx="4763" cy="22225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4 h 29"/>
                <a:gd name="T4" fmla="*/ 3 w 5"/>
                <a:gd name="T5" fmla="*/ 20 h 29"/>
                <a:gd name="T6" fmla="*/ 5 w 5"/>
                <a:gd name="T7" fmla="*/ 29 h 29"/>
                <a:gd name="T8" fmla="*/ 2 w 5"/>
                <a:gd name="T9" fmla="*/ 27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4"/>
                  </a:lnTo>
                  <a:lnTo>
                    <a:pt x="3" y="20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C83B69A0-0E8D-4AAB-BA8D-E77FA846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3792538"/>
              <a:ext cx="4763" cy="23813"/>
            </a:xfrm>
            <a:custGeom>
              <a:avLst/>
              <a:gdLst>
                <a:gd name="T0" fmla="*/ 0 w 7"/>
                <a:gd name="T1" fmla="*/ 0 h 30"/>
                <a:gd name="T2" fmla="*/ 4 w 7"/>
                <a:gd name="T3" fmla="*/ 3 h 30"/>
                <a:gd name="T4" fmla="*/ 6 w 7"/>
                <a:gd name="T5" fmla="*/ 16 h 30"/>
                <a:gd name="T6" fmla="*/ 6 w 7"/>
                <a:gd name="T7" fmla="*/ 19 h 30"/>
                <a:gd name="T8" fmla="*/ 7 w 7"/>
                <a:gd name="T9" fmla="*/ 30 h 30"/>
                <a:gd name="T10" fmla="*/ 4 w 7"/>
                <a:gd name="T11" fmla="*/ 26 h 30"/>
                <a:gd name="T12" fmla="*/ 0 w 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4" y="3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ACF59EA0-878E-4B05-8C0B-B8813E629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771900"/>
              <a:ext cx="3175" cy="23813"/>
            </a:xfrm>
            <a:custGeom>
              <a:avLst/>
              <a:gdLst>
                <a:gd name="T0" fmla="*/ 0 w 5"/>
                <a:gd name="T1" fmla="*/ 0 h 30"/>
                <a:gd name="T2" fmla="*/ 1 w 5"/>
                <a:gd name="T3" fmla="*/ 4 h 30"/>
                <a:gd name="T4" fmla="*/ 3 w 5"/>
                <a:gd name="T5" fmla="*/ 12 h 30"/>
                <a:gd name="T6" fmla="*/ 3 w 5"/>
                <a:gd name="T7" fmla="*/ 18 h 30"/>
                <a:gd name="T8" fmla="*/ 5 w 5"/>
                <a:gd name="T9" fmla="*/ 30 h 30"/>
                <a:gd name="T10" fmla="*/ 1 w 5"/>
                <a:gd name="T11" fmla="*/ 27 h 30"/>
                <a:gd name="T12" fmla="*/ 0 w 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1" y="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BA7453EB-7CE1-4C0E-AA0B-CB11F66B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4763" cy="22225"/>
            </a:xfrm>
            <a:custGeom>
              <a:avLst/>
              <a:gdLst>
                <a:gd name="T0" fmla="*/ 0 w 5"/>
                <a:gd name="T1" fmla="*/ 0 h 27"/>
                <a:gd name="T2" fmla="*/ 2 w 5"/>
                <a:gd name="T3" fmla="*/ 7 h 27"/>
                <a:gd name="T4" fmla="*/ 4 w 5"/>
                <a:gd name="T5" fmla="*/ 12 h 27"/>
                <a:gd name="T6" fmla="*/ 5 w 5"/>
                <a:gd name="T7" fmla="*/ 27 h 27"/>
                <a:gd name="T8" fmla="*/ 4 w 5"/>
                <a:gd name="T9" fmla="*/ 23 h 27"/>
                <a:gd name="T10" fmla="*/ 0 w 5"/>
                <a:gd name="T11" fmla="*/ 0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94237AB4-023B-453F-B076-EA1342B0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8100"/>
              <a:ext cx="2792413" cy="2322513"/>
            </a:xfrm>
            <a:custGeom>
              <a:avLst/>
              <a:gdLst>
                <a:gd name="T0" fmla="*/ 2321 w 3518"/>
                <a:gd name="T1" fmla="*/ 59 h 2926"/>
                <a:gd name="T2" fmla="*/ 2350 w 3518"/>
                <a:gd name="T3" fmla="*/ 185 h 2926"/>
                <a:gd name="T4" fmla="*/ 2408 w 3518"/>
                <a:gd name="T5" fmla="*/ 313 h 2926"/>
                <a:gd name="T6" fmla="*/ 2499 w 3518"/>
                <a:gd name="T7" fmla="*/ 425 h 2926"/>
                <a:gd name="T8" fmla="*/ 2620 w 3518"/>
                <a:gd name="T9" fmla="*/ 515 h 2926"/>
                <a:gd name="T10" fmla="*/ 2762 w 3518"/>
                <a:gd name="T11" fmla="*/ 574 h 2926"/>
                <a:gd name="T12" fmla="*/ 2918 w 3518"/>
                <a:gd name="T13" fmla="*/ 595 h 2926"/>
                <a:gd name="T14" fmla="*/ 3072 w 3518"/>
                <a:gd name="T15" fmla="*/ 576 h 2926"/>
                <a:gd name="T16" fmla="*/ 3211 w 3518"/>
                <a:gd name="T17" fmla="*/ 519 h 2926"/>
                <a:gd name="T18" fmla="*/ 3330 w 3518"/>
                <a:gd name="T19" fmla="*/ 432 h 2926"/>
                <a:gd name="T20" fmla="*/ 3424 w 3518"/>
                <a:gd name="T21" fmla="*/ 320 h 2926"/>
                <a:gd name="T22" fmla="*/ 3488 w 3518"/>
                <a:gd name="T23" fmla="*/ 185 h 2926"/>
                <a:gd name="T24" fmla="*/ 3518 w 3518"/>
                <a:gd name="T25" fmla="*/ 35 h 2926"/>
                <a:gd name="T26" fmla="*/ 3491 w 3518"/>
                <a:gd name="T27" fmla="*/ 398 h 2926"/>
                <a:gd name="T28" fmla="*/ 3422 w 3518"/>
                <a:gd name="T29" fmla="*/ 748 h 2926"/>
                <a:gd name="T30" fmla="*/ 3312 w 3518"/>
                <a:gd name="T31" fmla="*/ 1080 h 2926"/>
                <a:gd name="T32" fmla="*/ 3165 w 3518"/>
                <a:gd name="T33" fmla="*/ 1395 h 2926"/>
                <a:gd name="T34" fmla="*/ 2984 w 3518"/>
                <a:gd name="T35" fmla="*/ 1686 h 2926"/>
                <a:gd name="T36" fmla="*/ 2769 w 3518"/>
                <a:gd name="T37" fmla="*/ 1954 h 2926"/>
                <a:gd name="T38" fmla="*/ 2525 w 3518"/>
                <a:gd name="T39" fmla="*/ 2196 h 2926"/>
                <a:gd name="T40" fmla="*/ 2256 w 3518"/>
                <a:gd name="T41" fmla="*/ 2407 h 2926"/>
                <a:gd name="T42" fmla="*/ 1961 w 3518"/>
                <a:gd name="T43" fmla="*/ 2587 h 2926"/>
                <a:gd name="T44" fmla="*/ 1646 w 3518"/>
                <a:gd name="T45" fmla="*/ 2731 h 2926"/>
                <a:gd name="T46" fmla="*/ 1311 w 3518"/>
                <a:gd name="T47" fmla="*/ 2837 h 2926"/>
                <a:gd name="T48" fmla="*/ 961 w 3518"/>
                <a:gd name="T49" fmla="*/ 2903 h 2926"/>
                <a:gd name="T50" fmla="*/ 597 w 3518"/>
                <a:gd name="T51" fmla="*/ 2926 h 2926"/>
                <a:gd name="T52" fmla="*/ 595 w 3518"/>
                <a:gd name="T53" fmla="*/ 2926 h 2926"/>
                <a:gd name="T54" fmla="*/ 593 w 3518"/>
                <a:gd name="T55" fmla="*/ 2926 h 2926"/>
                <a:gd name="T56" fmla="*/ 512 w 3518"/>
                <a:gd name="T57" fmla="*/ 2919 h 2926"/>
                <a:gd name="T58" fmla="*/ 363 w 3518"/>
                <a:gd name="T59" fmla="*/ 2874 h 2926"/>
                <a:gd name="T60" fmla="*/ 231 w 3518"/>
                <a:gd name="T61" fmla="*/ 2796 h 2926"/>
                <a:gd name="T62" fmla="*/ 125 w 3518"/>
                <a:gd name="T63" fmla="*/ 2688 h 2926"/>
                <a:gd name="T64" fmla="*/ 48 w 3518"/>
                <a:gd name="T65" fmla="*/ 2556 h 2926"/>
                <a:gd name="T66" fmla="*/ 6 w 3518"/>
                <a:gd name="T67" fmla="*/ 2405 h 2926"/>
                <a:gd name="T68" fmla="*/ 6 w 3518"/>
                <a:gd name="T69" fmla="*/ 2244 h 2926"/>
                <a:gd name="T70" fmla="*/ 47 w 3518"/>
                <a:gd name="T71" fmla="*/ 2095 h 2926"/>
                <a:gd name="T72" fmla="*/ 121 w 3518"/>
                <a:gd name="T73" fmla="*/ 1963 h 2926"/>
                <a:gd name="T74" fmla="*/ 226 w 3518"/>
                <a:gd name="T75" fmla="*/ 1856 h 2926"/>
                <a:gd name="T76" fmla="*/ 341 w 3518"/>
                <a:gd name="T77" fmla="*/ 1782 h 2926"/>
                <a:gd name="T78" fmla="*/ 474 w 3518"/>
                <a:gd name="T79" fmla="*/ 1737 h 2926"/>
                <a:gd name="T80" fmla="*/ 572 w 3518"/>
                <a:gd name="T81" fmla="*/ 1723 h 2926"/>
                <a:gd name="T82" fmla="*/ 597 w 3518"/>
                <a:gd name="T83" fmla="*/ 1723 h 2926"/>
                <a:gd name="T84" fmla="*/ 732 w 3518"/>
                <a:gd name="T85" fmla="*/ 1718 h 2926"/>
                <a:gd name="T86" fmla="*/ 991 w 3518"/>
                <a:gd name="T87" fmla="*/ 1677 h 2926"/>
                <a:gd name="T88" fmla="*/ 1238 w 3518"/>
                <a:gd name="T89" fmla="*/ 1599 h 2926"/>
                <a:gd name="T90" fmla="*/ 1465 w 3518"/>
                <a:gd name="T91" fmla="*/ 1487 h 2926"/>
                <a:gd name="T92" fmla="*/ 1673 w 3518"/>
                <a:gd name="T93" fmla="*/ 1343 h 2926"/>
                <a:gd name="T94" fmla="*/ 1858 w 3518"/>
                <a:gd name="T95" fmla="*/ 1172 h 2926"/>
                <a:gd name="T96" fmla="*/ 2014 w 3518"/>
                <a:gd name="T97" fmla="*/ 975 h 2926"/>
                <a:gd name="T98" fmla="*/ 2142 w 3518"/>
                <a:gd name="T99" fmla="*/ 757 h 2926"/>
                <a:gd name="T100" fmla="*/ 2238 w 3518"/>
                <a:gd name="T101" fmla="*/ 519 h 2926"/>
                <a:gd name="T102" fmla="*/ 2296 w 3518"/>
                <a:gd name="T103" fmla="*/ 265 h 2926"/>
                <a:gd name="T104" fmla="*/ 2318 w 3518"/>
                <a:gd name="T105" fmla="*/ 0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8" h="2926">
                  <a:moveTo>
                    <a:pt x="2318" y="0"/>
                  </a:moveTo>
                  <a:lnTo>
                    <a:pt x="2321" y="59"/>
                  </a:lnTo>
                  <a:lnTo>
                    <a:pt x="2330" y="117"/>
                  </a:lnTo>
                  <a:lnTo>
                    <a:pt x="2350" y="185"/>
                  </a:lnTo>
                  <a:lnTo>
                    <a:pt x="2375" y="250"/>
                  </a:lnTo>
                  <a:lnTo>
                    <a:pt x="2408" y="313"/>
                  </a:lnTo>
                  <a:lnTo>
                    <a:pt x="2449" y="368"/>
                  </a:lnTo>
                  <a:lnTo>
                    <a:pt x="2499" y="425"/>
                  </a:lnTo>
                  <a:lnTo>
                    <a:pt x="2557" y="474"/>
                  </a:lnTo>
                  <a:lnTo>
                    <a:pt x="2620" y="515"/>
                  </a:lnTo>
                  <a:lnTo>
                    <a:pt x="2689" y="549"/>
                  </a:lnTo>
                  <a:lnTo>
                    <a:pt x="2762" y="574"/>
                  </a:lnTo>
                  <a:lnTo>
                    <a:pt x="2838" y="590"/>
                  </a:lnTo>
                  <a:lnTo>
                    <a:pt x="2918" y="595"/>
                  </a:lnTo>
                  <a:lnTo>
                    <a:pt x="2996" y="590"/>
                  </a:lnTo>
                  <a:lnTo>
                    <a:pt x="3072" y="576"/>
                  </a:lnTo>
                  <a:lnTo>
                    <a:pt x="3143" y="551"/>
                  </a:lnTo>
                  <a:lnTo>
                    <a:pt x="3211" y="519"/>
                  </a:lnTo>
                  <a:lnTo>
                    <a:pt x="3273" y="480"/>
                  </a:lnTo>
                  <a:lnTo>
                    <a:pt x="3330" y="432"/>
                  </a:lnTo>
                  <a:lnTo>
                    <a:pt x="3380" y="378"/>
                  </a:lnTo>
                  <a:lnTo>
                    <a:pt x="3424" y="320"/>
                  </a:lnTo>
                  <a:lnTo>
                    <a:pt x="3460" y="254"/>
                  </a:lnTo>
                  <a:lnTo>
                    <a:pt x="3488" y="185"/>
                  </a:lnTo>
                  <a:lnTo>
                    <a:pt x="3507" y="112"/>
                  </a:lnTo>
                  <a:lnTo>
                    <a:pt x="3518" y="35"/>
                  </a:lnTo>
                  <a:lnTo>
                    <a:pt x="3509" y="218"/>
                  </a:lnTo>
                  <a:lnTo>
                    <a:pt x="3491" y="398"/>
                  </a:lnTo>
                  <a:lnTo>
                    <a:pt x="3461" y="576"/>
                  </a:lnTo>
                  <a:lnTo>
                    <a:pt x="3422" y="748"/>
                  </a:lnTo>
                  <a:lnTo>
                    <a:pt x="3371" y="917"/>
                  </a:lnTo>
                  <a:lnTo>
                    <a:pt x="3312" y="1080"/>
                  </a:lnTo>
                  <a:lnTo>
                    <a:pt x="3243" y="1240"/>
                  </a:lnTo>
                  <a:lnTo>
                    <a:pt x="3165" y="1395"/>
                  </a:lnTo>
                  <a:lnTo>
                    <a:pt x="3078" y="1544"/>
                  </a:lnTo>
                  <a:lnTo>
                    <a:pt x="2984" y="1686"/>
                  </a:lnTo>
                  <a:lnTo>
                    <a:pt x="2879" y="1824"/>
                  </a:lnTo>
                  <a:lnTo>
                    <a:pt x="2769" y="1954"/>
                  </a:lnTo>
                  <a:lnTo>
                    <a:pt x="2650" y="2079"/>
                  </a:lnTo>
                  <a:lnTo>
                    <a:pt x="2525" y="2196"/>
                  </a:lnTo>
                  <a:lnTo>
                    <a:pt x="2394" y="2306"/>
                  </a:lnTo>
                  <a:lnTo>
                    <a:pt x="2256" y="2407"/>
                  </a:lnTo>
                  <a:lnTo>
                    <a:pt x="2112" y="2501"/>
                  </a:lnTo>
                  <a:lnTo>
                    <a:pt x="1961" y="2587"/>
                  </a:lnTo>
                  <a:lnTo>
                    <a:pt x="1806" y="2663"/>
                  </a:lnTo>
                  <a:lnTo>
                    <a:pt x="1646" y="2731"/>
                  </a:lnTo>
                  <a:lnTo>
                    <a:pt x="1481" y="2787"/>
                  </a:lnTo>
                  <a:lnTo>
                    <a:pt x="1311" y="2837"/>
                  </a:lnTo>
                  <a:lnTo>
                    <a:pt x="1139" y="2874"/>
                  </a:lnTo>
                  <a:lnTo>
                    <a:pt x="961" y="2903"/>
                  </a:lnTo>
                  <a:lnTo>
                    <a:pt x="782" y="2919"/>
                  </a:lnTo>
                  <a:lnTo>
                    <a:pt x="597" y="2926"/>
                  </a:lnTo>
                  <a:lnTo>
                    <a:pt x="597" y="2926"/>
                  </a:lnTo>
                  <a:lnTo>
                    <a:pt x="595" y="2926"/>
                  </a:lnTo>
                  <a:lnTo>
                    <a:pt x="593" y="2926"/>
                  </a:lnTo>
                  <a:lnTo>
                    <a:pt x="593" y="2926"/>
                  </a:lnTo>
                  <a:lnTo>
                    <a:pt x="592" y="2926"/>
                  </a:lnTo>
                  <a:lnTo>
                    <a:pt x="512" y="2919"/>
                  </a:lnTo>
                  <a:lnTo>
                    <a:pt x="435" y="2901"/>
                  </a:lnTo>
                  <a:lnTo>
                    <a:pt x="363" y="2874"/>
                  </a:lnTo>
                  <a:lnTo>
                    <a:pt x="293" y="2841"/>
                  </a:lnTo>
                  <a:lnTo>
                    <a:pt x="231" y="2796"/>
                  </a:lnTo>
                  <a:lnTo>
                    <a:pt x="174" y="2747"/>
                  </a:lnTo>
                  <a:lnTo>
                    <a:pt x="125" y="2688"/>
                  </a:lnTo>
                  <a:lnTo>
                    <a:pt x="82" y="2624"/>
                  </a:lnTo>
                  <a:lnTo>
                    <a:pt x="48" y="2556"/>
                  </a:lnTo>
                  <a:lnTo>
                    <a:pt x="22" y="2482"/>
                  </a:lnTo>
                  <a:lnTo>
                    <a:pt x="6" y="2405"/>
                  </a:lnTo>
                  <a:lnTo>
                    <a:pt x="0" y="2324"/>
                  </a:lnTo>
                  <a:lnTo>
                    <a:pt x="6" y="2244"/>
                  </a:lnTo>
                  <a:lnTo>
                    <a:pt x="22" y="2167"/>
                  </a:lnTo>
                  <a:lnTo>
                    <a:pt x="47" y="2095"/>
                  </a:lnTo>
                  <a:lnTo>
                    <a:pt x="80" y="2027"/>
                  </a:lnTo>
                  <a:lnTo>
                    <a:pt x="121" y="1963"/>
                  </a:lnTo>
                  <a:lnTo>
                    <a:pt x="171" y="1906"/>
                  </a:lnTo>
                  <a:lnTo>
                    <a:pt x="226" y="1856"/>
                  </a:lnTo>
                  <a:lnTo>
                    <a:pt x="281" y="1816"/>
                  </a:lnTo>
                  <a:lnTo>
                    <a:pt x="341" y="1782"/>
                  </a:lnTo>
                  <a:lnTo>
                    <a:pt x="407" y="1755"/>
                  </a:lnTo>
                  <a:lnTo>
                    <a:pt x="474" y="1737"/>
                  </a:lnTo>
                  <a:lnTo>
                    <a:pt x="522" y="1729"/>
                  </a:lnTo>
                  <a:lnTo>
                    <a:pt x="572" y="1723"/>
                  </a:lnTo>
                  <a:lnTo>
                    <a:pt x="593" y="1723"/>
                  </a:lnTo>
                  <a:lnTo>
                    <a:pt x="597" y="1723"/>
                  </a:lnTo>
                  <a:lnTo>
                    <a:pt x="597" y="1723"/>
                  </a:lnTo>
                  <a:lnTo>
                    <a:pt x="732" y="1718"/>
                  </a:lnTo>
                  <a:lnTo>
                    <a:pt x="863" y="1702"/>
                  </a:lnTo>
                  <a:lnTo>
                    <a:pt x="991" y="1677"/>
                  </a:lnTo>
                  <a:lnTo>
                    <a:pt x="1117" y="1643"/>
                  </a:lnTo>
                  <a:lnTo>
                    <a:pt x="1238" y="1599"/>
                  </a:lnTo>
                  <a:lnTo>
                    <a:pt x="1353" y="1547"/>
                  </a:lnTo>
                  <a:lnTo>
                    <a:pt x="1465" y="1487"/>
                  </a:lnTo>
                  <a:lnTo>
                    <a:pt x="1572" y="1419"/>
                  </a:lnTo>
                  <a:lnTo>
                    <a:pt x="1673" y="1343"/>
                  </a:lnTo>
                  <a:lnTo>
                    <a:pt x="1769" y="1261"/>
                  </a:lnTo>
                  <a:lnTo>
                    <a:pt x="1858" y="1172"/>
                  </a:lnTo>
                  <a:lnTo>
                    <a:pt x="1939" y="1077"/>
                  </a:lnTo>
                  <a:lnTo>
                    <a:pt x="2014" y="975"/>
                  </a:lnTo>
                  <a:lnTo>
                    <a:pt x="2083" y="869"/>
                  </a:lnTo>
                  <a:lnTo>
                    <a:pt x="2142" y="757"/>
                  </a:lnTo>
                  <a:lnTo>
                    <a:pt x="2195" y="639"/>
                  </a:lnTo>
                  <a:lnTo>
                    <a:pt x="2238" y="519"/>
                  </a:lnTo>
                  <a:lnTo>
                    <a:pt x="2272" y="394"/>
                  </a:lnTo>
                  <a:lnTo>
                    <a:pt x="2296" y="265"/>
                  </a:lnTo>
                  <a:lnTo>
                    <a:pt x="2312" y="133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D5B1D6E-4D41-4C1A-90FD-C05AA430D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2700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4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14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AAC72728-F442-41FB-A47F-D3EA1219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1263"/>
              <a:ext cx="0" cy="1588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424DFCA8-7F20-40DB-A15C-2F5AA4F8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1113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0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CD01F20-5CAC-42F0-9C06-21C79A9E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3AD9B62D-0CEE-464C-85E4-A00C54A3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27DE2BAF-BED0-498D-8A09-E684A31A5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478088"/>
              <a:ext cx="1368425" cy="1368425"/>
            </a:xfrm>
            <a:custGeom>
              <a:avLst/>
              <a:gdLst>
                <a:gd name="T0" fmla="*/ 0 w 1725"/>
                <a:gd name="T1" fmla="*/ 0 h 1725"/>
                <a:gd name="T2" fmla="*/ 4 w 1725"/>
                <a:gd name="T3" fmla="*/ 0 h 1725"/>
                <a:gd name="T4" fmla="*/ 4 w 1725"/>
                <a:gd name="T5" fmla="*/ 0 h 1725"/>
                <a:gd name="T6" fmla="*/ 15 w 1725"/>
                <a:gd name="T7" fmla="*/ 0 h 1725"/>
                <a:gd name="T8" fmla="*/ 155 w 1725"/>
                <a:gd name="T9" fmla="*/ 7 h 1725"/>
                <a:gd name="T10" fmla="*/ 292 w 1725"/>
                <a:gd name="T11" fmla="*/ 25 h 1725"/>
                <a:gd name="T12" fmla="*/ 427 w 1725"/>
                <a:gd name="T13" fmla="*/ 53 h 1725"/>
                <a:gd name="T14" fmla="*/ 556 w 1725"/>
                <a:gd name="T15" fmla="*/ 91 h 1725"/>
                <a:gd name="T16" fmla="*/ 681 w 1725"/>
                <a:gd name="T17" fmla="*/ 139 h 1725"/>
                <a:gd name="T18" fmla="*/ 801 w 1725"/>
                <a:gd name="T19" fmla="*/ 197 h 1725"/>
                <a:gd name="T20" fmla="*/ 917 w 1725"/>
                <a:gd name="T21" fmla="*/ 263 h 1725"/>
                <a:gd name="T22" fmla="*/ 1025 w 1725"/>
                <a:gd name="T23" fmla="*/ 338 h 1725"/>
                <a:gd name="T24" fmla="*/ 1128 w 1725"/>
                <a:gd name="T25" fmla="*/ 419 h 1725"/>
                <a:gd name="T26" fmla="*/ 1224 w 1725"/>
                <a:gd name="T27" fmla="*/ 510 h 1725"/>
                <a:gd name="T28" fmla="*/ 1313 w 1725"/>
                <a:gd name="T29" fmla="*/ 608 h 1725"/>
                <a:gd name="T30" fmla="*/ 1394 w 1725"/>
                <a:gd name="T31" fmla="*/ 711 h 1725"/>
                <a:gd name="T32" fmla="*/ 1469 w 1725"/>
                <a:gd name="T33" fmla="*/ 821 h 1725"/>
                <a:gd name="T34" fmla="*/ 1535 w 1725"/>
                <a:gd name="T35" fmla="*/ 936 h 1725"/>
                <a:gd name="T36" fmla="*/ 1590 w 1725"/>
                <a:gd name="T37" fmla="*/ 1057 h 1725"/>
                <a:gd name="T38" fmla="*/ 1638 w 1725"/>
                <a:gd name="T39" fmla="*/ 1183 h 1725"/>
                <a:gd name="T40" fmla="*/ 1675 w 1725"/>
                <a:gd name="T41" fmla="*/ 1313 h 1725"/>
                <a:gd name="T42" fmla="*/ 1702 w 1725"/>
                <a:gd name="T43" fmla="*/ 1446 h 1725"/>
                <a:gd name="T44" fmla="*/ 1719 w 1725"/>
                <a:gd name="T45" fmla="*/ 1585 h 1725"/>
                <a:gd name="T46" fmla="*/ 1725 w 1725"/>
                <a:gd name="T47" fmla="*/ 1725 h 1725"/>
                <a:gd name="T48" fmla="*/ 1236 w 1725"/>
                <a:gd name="T49" fmla="*/ 1722 h 1725"/>
                <a:gd name="T50" fmla="*/ 1231 w 1725"/>
                <a:gd name="T51" fmla="*/ 1603 h 1725"/>
                <a:gd name="T52" fmla="*/ 1213 w 1725"/>
                <a:gd name="T53" fmla="*/ 1487 h 1725"/>
                <a:gd name="T54" fmla="*/ 1187 w 1725"/>
                <a:gd name="T55" fmla="*/ 1375 h 1725"/>
                <a:gd name="T56" fmla="*/ 1149 w 1725"/>
                <a:gd name="T57" fmla="*/ 1267 h 1725"/>
                <a:gd name="T58" fmla="*/ 1103 w 1725"/>
                <a:gd name="T59" fmla="*/ 1164 h 1725"/>
                <a:gd name="T60" fmla="*/ 1048 w 1725"/>
                <a:gd name="T61" fmla="*/ 1066 h 1725"/>
                <a:gd name="T62" fmla="*/ 984 w 1725"/>
                <a:gd name="T63" fmla="*/ 975 h 1725"/>
                <a:gd name="T64" fmla="*/ 911 w 1725"/>
                <a:gd name="T65" fmla="*/ 890 h 1725"/>
                <a:gd name="T66" fmla="*/ 833 w 1725"/>
                <a:gd name="T67" fmla="*/ 810 h 1725"/>
                <a:gd name="T68" fmla="*/ 748 w 1725"/>
                <a:gd name="T69" fmla="*/ 739 h 1725"/>
                <a:gd name="T70" fmla="*/ 656 w 1725"/>
                <a:gd name="T71" fmla="*/ 675 h 1725"/>
                <a:gd name="T72" fmla="*/ 558 w 1725"/>
                <a:gd name="T73" fmla="*/ 620 h 1725"/>
                <a:gd name="T74" fmla="*/ 455 w 1725"/>
                <a:gd name="T75" fmla="*/ 574 h 1725"/>
                <a:gd name="T76" fmla="*/ 347 w 1725"/>
                <a:gd name="T77" fmla="*/ 537 h 1725"/>
                <a:gd name="T78" fmla="*/ 235 w 1725"/>
                <a:gd name="T79" fmla="*/ 510 h 1725"/>
                <a:gd name="T80" fmla="*/ 119 w 1725"/>
                <a:gd name="T81" fmla="*/ 494 h 1725"/>
                <a:gd name="T82" fmla="*/ 0 w 1725"/>
                <a:gd name="T83" fmla="*/ 487 h 1725"/>
                <a:gd name="T84" fmla="*/ 0 w 1725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5" h="172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5" y="7"/>
                  </a:lnTo>
                  <a:lnTo>
                    <a:pt x="292" y="25"/>
                  </a:lnTo>
                  <a:lnTo>
                    <a:pt x="427" y="53"/>
                  </a:lnTo>
                  <a:lnTo>
                    <a:pt x="556" y="91"/>
                  </a:lnTo>
                  <a:lnTo>
                    <a:pt x="681" y="139"/>
                  </a:lnTo>
                  <a:lnTo>
                    <a:pt x="801" y="197"/>
                  </a:lnTo>
                  <a:lnTo>
                    <a:pt x="917" y="263"/>
                  </a:lnTo>
                  <a:lnTo>
                    <a:pt x="1025" y="338"/>
                  </a:lnTo>
                  <a:lnTo>
                    <a:pt x="1128" y="419"/>
                  </a:lnTo>
                  <a:lnTo>
                    <a:pt x="1224" y="510"/>
                  </a:lnTo>
                  <a:lnTo>
                    <a:pt x="1313" y="608"/>
                  </a:lnTo>
                  <a:lnTo>
                    <a:pt x="1394" y="711"/>
                  </a:lnTo>
                  <a:lnTo>
                    <a:pt x="1469" y="821"/>
                  </a:lnTo>
                  <a:lnTo>
                    <a:pt x="1535" y="936"/>
                  </a:lnTo>
                  <a:lnTo>
                    <a:pt x="1590" y="1057"/>
                  </a:lnTo>
                  <a:lnTo>
                    <a:pt x="1638" y="1183"/>
                  </a:lnTo>
                  <a:lnTo>
                    <a:pt x="1675" y="1313"/>
                  </a:lnTo>
                  <a:lnTo>
                    <a:pt x="1702" y="1446"/>
                  </a:lnTo>
                  <a:lnTo>
                    <a:pt x="1719" y="1585"/>
                  </a:lnTo>
                  <a:lnTo>
                    <a:pt x="1725" y="1725"/>
                  </a:lnTo>
                  <a:lnTo>
                    <a:pt x="1236" y="1722"/>
                  </a:lnTo>
                  <a:lnTo>
                    <a:pt x="1231" y="1603"/>
                  </a:lnTo>
                  <a:lnTo>
                    <a:pt x="1213" y="1487"/>
                  </a:lnTo>
                  <a:lnTo>
                    <a:pt x="1187" y="1375"/>
                  </a:lnTo>
                  <a:lnTo>
                    <a:pt x="1149" y="1267"/>
                  </a:lnTo>
                  <a:lnTo>
                    <a:pt x="1103" y="1164"/>
                  </a:lnTo>
                  <a:lnTo>
                    <a:pt x="1048" y="1066"/>
                  </a:lnTo>
                  <a:lnTo>
                    <a:pt x="984" y="975"/>
                  </a:lnTo>
                  <a:lnTo>
                    <a:pt x="911" y="890"/>
                  </a:lnTo>
                  <a:lnTo>
                    <a:pt x="833" y="810"/>
                  </a:lnTo>
                  <a:lnTo>
                    <a:pt x="748" y="739"/>
                  </a:lnTo>
                  <a:lnTo>
                    <a:pt x="656" y="675"/>
                  </a:lnTo>
                  <a:lnTo>
                    <a:pt x="558" y="620"/>
                  </a:lnTo>
                  <a:lnTo>
                    <a:pt x="455" y="574"/>
                  </a:lnTo>
                  <a:lnTo>
                    <a:pt x="347" y="537"/>
                  </a:lnTo>
                  <a:lnTo>
                    <a:pt x="235" y="510"/>
                  </a:lnTo>
                  <a:lnTo>
                    <a:pt x="119" y="494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5B9D889A-D3AC-436B-9E43-D96F2C15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2412"/>
              <a:ext cx="2322513" cy="2798763"/>
            </a:xfrm>
            <a:custGeom>
              <a:avLst/>
              <a:gdLst>
                <a:gd name="T0" fmla="*/ 4 w 2927"/>
                <a:gd name="T1" fmla="*/ 2 h 3525"/>
                <a:gd name="T2" fmla="*/ 219 w 2927"/>
                <a:gd name="T3" fmla="*/ 9 h 3525"/>
                <a:gd name="T4" fmla="*/ 576 w 2927"/>
                <a:gd name="T5" fmla="*/ 59 h 3525"/>
                <a:gd name="T6" fmla="*/ 917 w 2927"/>
                <a:gd name="T7" fmla="*/ 148 h 3525"/>
                <a:gd name="T8" fmla="*/ 1240 w 2927"/>
                <a:gd name="T9" fmla="*/ 277 h 3525"/>
                <a:gd name="T10" fmla="*/ 1544 w 2927"/>
                <a:gd name="T11" fmla="*/ 443 h 3525"/>
                <a:gd name="T12" fmla="*/ 1824 w 2927"/>
                <a:gd name="T13" fmla="*/ 640 h 3525"/>
                <a:gd name="T14" fmla="*/ 2080 w 2927"/>
                <a:gd name="T15" fmla="*/ 871 h 3525"/>
                <a:gd name="T16" fmla="*/ 2307 w 2927"/>
                <a:gd name="T17" fmla="*/ 1128 h 3525"/>
                <a:gd name="T18" fmla="*/ 2502 w 2927"/>
                <a:gd name="T19" fmla="*/ 1411 h 3525"/>
                <a:gd name="T20" fmla="*/ 2664 w 2927"/>
                <a:gd name="T21" fmla="*/ 1716 h 3525"/>
                <a:gd name="T22" fmla="*/ 2788 w 2927"/>
                <a:gd name="T23" fmla="*/ 2042 h 3525"/>
                <a:gd name="T24" fmla="*/ 2875 w 2927"/>
                <a:gd name="T25" fmla="*/ 2386 h 3525"/>
                <a:gd name="T26" fmla="*/ 2920 w 2927"/>
                <a:gd name="T27" fmla="*/ 2743 h 3525"/>
                <a:gd name="T28" fmla="*/ 2925 w 2927"/>
                <a:gd name="T29" fmla="*/ 2928 h 3525"/>
                <a:gd name="T30" fmla="*/ 2925 w 2927"/>
                <a:gd name="T31" fmla="*/ 2965 h 3525"/>
                <a:gd name="T32" fmla="*/ 2895 w 2927"/>
                <a:gd name="T33" fmla="*/ 3115 h 3525"/>
                <a:gd name="T34" fmla="*/ 2831 w 2927"/>
                <a:gd name="T35" fmla="*/ 3250 h 3525"/>
                <a:gd name="T36" fmla="*/ 2737 w 2927"/>
                <a:gd name="T37" fmla="*/ 3362 h 3525"/>
                <a:gd name="T38" fmla="*/ 2618 w 2927"/>
                <a:gd name="T39" fmla="*/ 3449 h 3525"/>
                <a:gd name="T40" fmla="*/ 2479 w 2927"/>
                <a:gd name="T41" fmla="*/ 3506 h 3525"/>
                <a:gd name="T42" fmla="*/ 2325 w 2927"/>
                <a:gd name="T43" fmla="*/ 3525 h 3525"/>
                <a:gd name="T44" fmla="*/ 2169 w 2927"/>
                <a:gd name="T45" fmla="*/ 3504 h 3525"/>
                <a:gd name="T46" fmla="*/ 2027 w 2927"/>
                <a:gd name="T47" fmla="*/ 3445 h 3525"/>
                <a:gd name="T48" fmla="*/ 1906 w 2927"/>
                <a:gd name="T49" fmla="*/ 3355 h 3525"/>
                <a:gd name="T50" fmla="*/ 1815 w 2927"/>
                <a:gd name="T51" fmla="*/ 3243 h 3525"/>
                <a:gd name="T52" fmla="*/ 1757 w 2927"/>
                <a:gd name="T53" fmla="*/ 3115 h 3525"/>
                <a:gd name="T54" fmla="*/ 1728 w 2927"/>
                <a:gd name="T55" fmla="*/ 2989 h 3525"/>
                <a:gd name="T56" fmla="*/ 1725 w 2927"/>
                <a:gd name="T57" fmla="*/ 2928 h 3525"/>
                <a:gd name="T58" fmla="*/ 1719 w 2927"/>
                <a:gd name="T59" fmla="*/ 2788 h 3525"/>
                <a:gd name="T60" fmla="*/ 1675 w 2927"/>
                <a:gd name="T61" fmla="*/ 2516 h 3525"/>
                <a:gd name="T62" fmla="*/ 1590 w 2927"/>
                <a:gd name="T63" fmla="*/ 2260 h 3525"/>
                <a:gd name="T64" fmla="*/ 1469 w 2927"/>
                <a:gd name="T65" fmla="*/ 2024 h 3525"/>
                <a:gd name="T66" fmla="*/ 1313 w 2927"/>
                <a:gd name="T67" fmla="*/ 1811 h 3525"/>
                <a:gd name="T68" fmla="*/ 1128 w 2927"/>
                <a:gd name="T69" fmla="*/ 1622 h 3525"/>
                <a:gd name="T70" fmla="*/ 917 w 2927"/>
                <a:gd name="T71" fmla="*/ 1466 h 3525"/>
                <a:gd name="T72" fmla="*/ 681 w 2927"/>
                <a:gd name="T73" fmla="*/ 1342 h 3525"/>
                <a:gd name="T74" fmla="*/ 427 w 2927"/>
                <a:gd name="T75" fmla="*/ 1256 h 3525"/>
                <a:gd name="T76" fmla="*/ 155 w 2927"/>
                <a:gd name="T77" fmla="*/ 1210 h 3525"/>
                <a:gd name="T78" fmla="*/ 4 w 2927"/>
                <a:gd name="T79" fmla="*/ 1203 h 3525"/>
                <a:gd name="T80" fmla="*/ 0 w 2927"/>
                <a:gd name="T81" fmla="*/ 1203 h 3525"/>
                <a:gd name="T82" fmla="*/ 70 w 2927"/>
                <a:gd name="T83" fmla="*/ 1036 h 3525"/>
                <a:gd name="T84" fmla="*/ 0 w 2927"/>
                <a:gd name="T85" fmla="*/ 2 h 3525"/>
                <a:gd name="T86" fmla="*/ 0 w 2927"/>
                <a:gd name="T8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7" h="3525">
                  <a:moveTo>
                    <a:pt x="0" y="0"/>
                  </a:moveTo>
                  <a:lnTo>
                    <a:pt x="4" y="2"/>
                  </a:lnTo>
                  <a:lnTo>
                    <a:pt x="36" y="2"/>
                  </a:lnTo>
                  <a:lnTo>
                    <a:pt x="219" y="9"/>
                  </a:lnTo>
                  <a:lnTo>
                    <a:pt x="398" y="29"/>
                  </a:lnTo>
                  <a:lnTo>
                    <a:pt x="576" y="59"/>
                  </a:lnTo>
                  <a:lnTo>
                    <a:pt x="748" y="98"/>
                  </a:lnTo>
                  <a:lnTo>
                    <a:pt x="917" y="148"/>
                  </a:lnTo>
                  <a:lnTo>
                    <a:pt x="1082" y="208"/>
                  </a:lnTo>
                  <a:lnTo>
                    <a:pt x="1240" y="277"/>
                  </a:lnTo>
                  <a:lnTo>
                    <a:pt x="1396" y="356"/>
                  </a:lnTo>
                  <a:lnTo>
                    <a:pt x="1544" y="443"/>
                  </a:lnTo>
                  <a:lnTo>
                    <a:pt x="1687" y="537"/>
                  </a:lnTo>
                  <a:lnTo>
                    <a:pt x="1824" y="640"/>
                  </a:lnTo>
                  <a:lnTo>
                    <a:pt x="1956" y="752"/>
                  </a:lnTo>
                  <a:lnTo>
                    <a:pt x="2080" y="871"/>
                  </a:lnTo>
                  <a:lnTo>
                    <a:pt x="2197" y="995"/>
                  </a:lnTo>
                  <a:lnTo>
                    <a:pt x="2307" y="1128"/>
                  </a:lnTo>
                  <a:lnTo>
                    <a:pt x="2408" y="1265"/>
                  </a:lnTo>
                  <a:lnTo>
                    <a:pt x="2502" y="1411"/>
                  </a:lnTo>
                  <a:lnTo>
                    <a:pt x="2588" y="1560"/>
                  </a:lnTo>
                  <a:lnTo>
                    <a:pt x="2664" y="1716"/>
                  </a:lnTo>
                  <a:lnTo>
                    <a:pt x="2732" y="1876"/>
                  </a:lnTo>
                  <a:lnTo>
                    <a:pt x="2788" y="2042"/>
                  </a:lnTo>
                  <a:lnTo>
                    <a:pt x="2836" y="2212"/>
                  </a:lnTo>
                  <a:lnTo>
                    <a:pt x="2875" y="2386"/>
                  </a:lnTo>
                  <a:lnTo>
                    <a:pt x="2902" y="2562"/>
                  </a:lnTo>
                  <a:lnTo>
                    <a:pt x="2920" y="2743"/>
                  </a:lnTo>
                  <a:lnTo>
                    <a:pt x="2925" y="2926"/>
                  </a:lnTo>
                  <a:lnTo>
                    <a:pt x="2925" y="2928"/>
                  </a:lnTo>
                  <a:lnTo>
                    <a:pt x="2927" y="2928"/>
                  </a:lnTo>
                  <a:lnTo>
                    <a:pt x="2925" y="2965"/>
                  </a:lnTo>
                  <a:lnTo>
                    <a:pt x="2914" y="3042"/>
                  </a:lnTo>
                  <a:lnTo>
                    <a:pt x="2895" y="3115"/>
                  </a:lnTo>
                  <a:lnTo>
                    <a:pt x="2867" y="3184"/>
                  </a:lnTo>
                  <a:lnTo>
                    <a:pt x="2831" y="3250"/>
                  </a:lnTo>
                  <a:lnTo>
                    <a:pt x="2787" y="3308"/>
                  </a:lnTo>
                  <a:lnTo>
                    <a:pt x="2737" y="3362"/>
                  </a:lnTo>
                  <a:lnTo>
                    <a:pt x="2680" y="3410"/>
                  </a:lnTo>
                  <a:lnTo>
                    <a:pt x="2618" y="3449"/>
                  </a:lnTo>
                  <a:lnTo>
                    <a:pt x="2550" y="3481"/>
                  </a:lnTo>
                  <a:lnTo>
                    <a:pt x="2479" y="3506"/>
                  </a:lnTo>
                  <a:lnTo>
                    <a:pt x="2403" y="3520"/>
                  </a:lnTo>
                  <a:lnTo>
                    <a:pt x="2325" y="3525"/>
                  </a:lnTo>
                  <a:lnTo>
                    <a:pt x="2245" y="3520"/>
                  </a:lnTo>
                  <a:lnTo>
                    <a:pt x="2169" y="3504"/>
                  </a:lnTo>
                  <a:lnTo>
                    <a:pt x="2096" y="3479"/>
                  </a:lnTo>
                  <a:lnTo>
                    <a:pt x="2027" y="3445"/>
                  </a:lnTo>
                  <a:lnTo>
                    <a:pt x="1964" y="3404"/>
                  </a:lnTo>
                  <a:lnTo>
                    <a:pt x="1906" y="3355"/>
                  </a:lnTo>
                  <a:lnTo>
                    <a:pt x="1856" y="3298"/>
                  </a:lnTo>
                  <a:lnTo>
                    <a:pt x="1815" y="3243"/>
                  </a:lnTo>
                  <a:lnTo>
                    <a:pt x="1782" y="3180"/>
                  </a:lnTo>
                  <a:lnTo>
                    <a:pt x="1757" y="3115"/>
                  </a:lnTo>
                  <a:lnTo>
                    <a:pt x="1737" y="3047"/>
                  </a:lnTo>
                  <a:lnTo>
                    <a:pt x="1728" y="2989"/>
                  </a:lnTo>
                  <a:lnTo>
                    <a:pt x="1725" y="2930"/>
                  </a:lnTo>
                  <a:lnTo>
                    <a:pt x="1725" y="2928"/>
                  </a:lnTo>
                  <a:lnTo>
                    <a:pt x="1725" y="2928"/>
                  </a:lnTo>
                  <a:lnTo>
                    <a:pt x="1719" y="2788"/>
                  </a:lnTo>
                  <a:lnTo>
                    <a:pt x="1702" y="2649"/>
                  </a:lnTo>
                  <a:lnTo>
                    <a:pt x="1675" y="2516"/>
                  </a:lnTo>
                  <a:lnTo>
                    <a:pt x="1638" y="2386"/>
                  </a:lnTo>
                  <a:lnTo>
                    <a:pt x="1590" y="2260"/>
                  </a:lnTo>
                  <a:lnTo>
                    <a:pt x="1535" y="2139"/>
                  </a:lnTo>
                  <a:lnTo>
                    <a:pt x="1469" y="2024"/>
                  </a:lnTo>
                  <a:lnTo>
                    <a:pt x="1394" y="1914"/>
                  </a:lnTo>
                  <a:lnTo>
                    <a:pt x="1313" y="1811"/>
                  </a:lnTo>
                  <a:lnTo>
                    <a:pt x="1224" y="1713"/>
                  </a:lnTo>
                  <a:lnTo>
                    <a:pt x="1128" y="1622"/>
                  </a:lnTo>
                  <a:lnTo>
                    <a:pt x="1025" y="1541"/>
                  </a:lnTo>
                  <a:lnTo>
                    <a:pt x="917" y="1466"/>
                  </a:lnTo>
                  <a:lnTo>
                    <a:pt x="801" y="1400"/>
                  </a:lnTo>
                  <a:lnTo>
                    <a:pt x="681" y="1342"/>
                  </a:lnTo>
                  <a:lnTo>
                    <a:pt x="556" y="1294"/>
                  </a:lnTo>
                  <a:lnTo>
                    <a:pt x="427" y="1256"/>
                  </a:lnTo>
                  <a:lnTo>
                    <a:pt x="292" y="1228"/>
                  </a:lnTo>
                  <a:lnTo>
                    <a:pt x="155" y="1210"/>
                  </a:lnTo>
                  <a:lnTo>
                    <a:pt x="15" y="1203"/>
                  </a:lnTo>
                  <a:lnTo>
                    <a:pt x="4" y="1203"/>
                  </a:lnTo>
                  <a:lnTo>
                    <a:pt x="4" y="1203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70" y="1036"/>
                  </a:lnTo>
                  <a:lnTo>
                    <a:pt x="244" y="62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0100A6D7-1370-4045-9091-70D446E6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1522412"/>
              <a:ext cx="2798763" cy="2322513"/>
            </a:xfrm>
            <a:custGeom>
              <a:avLst/>
              <a:gdLst>
                <a:gd name="T0" fmla="*/ 2930 w 3527"/>
                <a:gd name="T1" fmla="*/ 7 h 2926"/>
                <a:gd name="T2" fmla="*/ 3113 w 3527"/>
                <a:gd name="T3" fmla="*/ 30 h 2926"/>
                <a:gd name="T4" fmla="*/ 3363 w 3527"/>
                <a:gd name="T5" fmla="*/ 189 h 2926"/>
                <a:gd name="T6" fmla="*/ 3507 w 3527"/>
                <a:gd name="T7" fmla="*/ 448 h 2926"/>
                <a:gd name="T8" fmla="*/ 3505 w 3527"/>
                <a:gd name="T9" fmla="*/ 759 h 2926"/>
                <a:gd name="T10" fmla="*/ 3356 w 3527"/>
                <a:gd name="T11" fmla="*/ 1022 h 2926"/>
                <a:gd name="T12" fmla="*/ 3124 w 3527"/>
                <a:gd name="T13" fmla="*/ 1169 h 2926"/>
                <a:gd name="T14" fmla="*/ 2926 w 3527"/>
                <a:gd name="T15" fmla="*/ 1203 h 2926"/>
                <a:gd name="T16" fmla="*/ 2514 w 3527"/>
                <a:gd name="T17" fmla="*/ 1253 h 2926"/>
                <a:gd name="T18" fmla="*/ 2023 w 3527"/>
                <a:gd name="T19" fmla="*/ 1457 h 2926"/>
                <a:gd name="T20" fmla="*/ 1623 w 3527"/>
                <a:gd name="T21" fmla="*/ 1796 h 2926"/>
                <a:gd name="T22" fmla="*/ 1342 w 3527"/>
                <a:gd name="T23" fmla="*/ 2242 h 2926"/>
                <a:gd name="T24" fmla="*/ 1209 w 3527"/>
                <a:gd name="T25" fmla="*/ 2766 h 2926"/>
                <a:gd name="T26" fmla="*/ 1199 w 3527"/>
                <a:gd name="T27" fmla="*/ 2877 h 2926"/>
                <a:gd name="T28" fmla="*/ 1190 w 3527"/>
                <a:gd name="T29" fmla="*/ 2818 h 2926"/>
                <a:gd name="T30" fmla="*/ 1177 w 3527"/>
                <a:gd name="T31" fmla="*/ 2768 h 2926"/>
                <a:gd name="T32" fmla="*/ 1160 w 3527"/>
                <a:gd name="T33" fmla="*/ 2715 h 2926"/>
                <a:gd name="T34" fmla="*/ 1135 w 3527"/>
                <a:gd name="T35" fmla="*/ 2663 h 2926"/>
                <a:gd name="T36" fmla="*/ 1108 w 3527"/>
                <a:gd name="T37" fmla="*/ 2614 h 2926"/>
                <a:gd name="T38" fmla="*/ 1074 w 3527"/>
                <a:gd name="T39" fmla="*/ 2567 h 2926"/>
                <a:gd name="T40" fmla="*/ 1051 w 3527"/>
                <a:gd name="T41" fmla="*/ 2539 h 2926"/>
                <a:gd name="T42" fmla="*/ 1010 w 3527"/>
                <a:gd name="T43" fmla="*/ 2498 h 2926"/>
                <a:gd name="T44" fmla="*/ 968 w 3527"/>
                <a:gd name="T45" fmla="*/ 2461 h 2926"/>
                <a:gd name="T46" fmla="*/ 920 w 3527"/>
                <a:gd name="T47" fmla="*/ 2429 h 2926"/>
                <a:gd name="T48" fmla="*/ 870 w 3527"/>
                <a:gd name="T49" fmla="*/ 2400 h 2926"/>
                <a:gd name="T50" fmla="*/ 817 w 3527"/>
                <a:gd name="T51" fmla="*/ 2377 h 2926"/>
                <a:gd name="T52" fmla="*/ 762 w 3527"/>
                <a:gd name="T53" fmla="*/ 2358 h 2926"/>
                <a:gd name="T54" fmla="*/ 703 w 3527"/>
                <a:gd name="T55" fmla="*/ 2345 h 2926"/>
                <a:gd name="T56" fmla="*/ 641 w 3527"/>
                <a:gd name="T57" fmla="*/ 2338 h 2926"/>
                <a:gd name="T58" fmla="*/ 563 w 3527"/>
                <a:gd name="T59" fmla="*/ 2338 h 2926"/>
                <a:gd name="T60" fmla="*/ 494 w 3527"/>
                <a:gd name="T61" fmla="*/ 2345 h 2926"/>
                <a:gd name="T62" fmla="*/ 439 w 3527"/>
                <a:gd name="T63" fmla="*/ 2360 h 2926"/>
                <a:gd name="T64" fmla="*/ 380 w 3527"/>
                <a:gd name="T65" fmla="*/ 2379 h 2926"/>
                <a:gd name="T66" fmla="*/ 327 w 3527"/>
                <a:gd name="T67" fmla="*/ 2402 h 2926"/>
                <a:gd name="T68" fmla="*/ 277 w 3527"/>
                <a:gd name="T69" fmla="*/ 2432 h 2926"/>
                <a:gd name="T70" fmla="*/ 229 w 3527"/>
                <a:gd name="T71" fmla="*/ 2466 h 2926"/>
                <a:gd name="T72" fmla="*/ 185 w 3527"/>
                <a:gd name="T73" fmla="*/ 2503 h 2926"/>
                <a:gd name="T74" fmla="*/ 146 w 3527"/>
                <a:gd name="T75" fmla="*/ 2546 h 2926"/>
                <a:gd name="T76" fmla="*/ 110 w 3527"/>
                <a:gd name="T77" fmla="*/ 2591 h 2926"/>
                <a:gd name="T78" fmla="*/ 78 w 3527"/>
                <a:gd name="T79" fmla="*/ 2640 h 2926"/>
                <a:gd name="T80" fmla="*/ 53 w 3527"/>
                <a:gd name="T81" fmla="*/ 2692 h 2926"/>
                <a:gd name="T82" fmla="*/ 32 w 3527"/>
                <a:gd name="T83" fmla="*/ 2745 h 2926"/>
                <a:gd name="T84" fmla="*/ 16 w 3527"/>
                <a:gd name="T85" fmla="*/ 2802 h 2926"/>
                <a:gd name="T86" fmla="*/ 5 w 3527"/>
                <a:gd name="T87" fmla="*/ 2861 h 2926"/>
                <a:gd name="T88" fmla="*/ 0 w 3527"/>
                <a:gd name="T89" fmla="*/ 2921 h 2926"/>
                <a:gd name="T90" fmla="*/ 21 w 3527"/>
                <a:gd name="T91" fmla="*/ 2573 h 2926"/>
                <a:gd name="T92" fmla="*/ 183 w 3527"/>
                <a:gd name="T93" fmla="*/ 1907 h 2926"/>
                <a:gd name="T94" fmla="*/ 488 w 3527"/>
                <a:gd name="T95" fmla="*/ 1310 h 2926"/>
                <a:gd name="T96" fmla="*/ 916 w 3527"/>
                <a:gd name="T97" fmla="*/ 800 h 2926"/>
                <a:gd name="T98" fmla="*/ 1449 w 3527"/>
                <a:gd name="T99" fmla="*/ 402 h 2926"/>
                <a:gd name="T100" fmla="*/ 2065 w 3527"/>
                <a:gd name="T101" fmla="*/ 130 h 2926"/>
                <a:gd name="T102" fmla="*/ 2747 w 3527"/>
                <a:gd name="T103" fmla="*/ 7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7" h="2926">
                  <a:moveTo>
                    <a:pt x="2925" y="0"/>
                  </a:moveTo>
                  <a:lnTo>
                    <a:pt x="2926" y="2"/>
                  </a:lnTo>
                  <a:lnTo>
                    <a:pt x="2926" y="2"/>
                  </a:lnTo>
                  <a:lnTo>
                    <a:pt x="2930" y="7"/>
                  </a:lnTo>
                  <a:lnTo>
                    <a:pt x="2930" y="2"/>
                  </a:lnTo>
                  <a:lnTo>
                    <a:pt x="2962" y="2"/>
                  </a:lnTo>
                  <a:lnTo>
                    <a:pt x="3038" y="11"/>
                  </a:lnTo>
                  <a:lnTo>
                    <a:pt x="3113" y="30"/>
                  </a:lnTo>
                  <a:lnTo>
                    <a:pt x="3182" y="59"/>
                  </a:lnTo>
                  <a:lnTo>
                    <a:pt x="3248" y="94"/>
                  </a:lnTo>
                  <a:lnTo>
                    <a:pt x="3308" y="139"/>
                  </a:lnTo>
                  <a:lnTo>
                    <a:pt x="3363" y="189"/>
                  </a:lnTo>
                  <a:lnTo>
                    <a:pt x="3409" y="245"/>
                  </a:lnTo>
                  <a:lnTo>
                    <a:pt x="3450" y="308"/>
                  </a:lnTo>
                  <a:lnTo>
                    <a:pt x="3482" y="375"/>
                  </a:lnTo>
                  <a:lnTo>
                    <a:pt x="3507" y="448"/>
                  </a:lnTo>
                  <a:lnTo>
                    <a:pt x="3521" y="523"/>
                  </a:lnTo>
                  <a:lnTo>
                    <a:pt x="3527" y="603"/>
                  </a:lnTo>
                  <a:lnTo>
                    <a:pt x="3521" y="682"/>
                  </a:lnTo>
                  <a:lnTo>
                    <a:pt x="3505" y="759"/>
                  </a:lnTo>
                  <a:lnTo>
                    <a:pt x="3480" y="832"/>
                  </a:lnTo>
                  <a:lnTo>
                    <a:pt x="3447" y="901"/>
                  </a:lnTo>
                  <a:lnTo>
                    <a:pt x="3406" y="963"/>
                  </a:lnTo>
                  <a:lnTo>
                    <a:pt x="3356" y="1022"/>
                  </a:lnTo>
                  <a:lnTo>
                    <a:pt x="3299" y="1072"/>
                  </a:lnTo>
                  <a:lnTo>
                    <a:pt x="3246" y="1111"/>
                  </a:lnTo>
                  <a:lnTo>
                    <a:pt x="3186" y="1144"/>
                  </a:lnTo>
                  <a:lnTo>
                    <a:pt x="3124" y="1169"/>
                  </a:lnTo>
                  <a:lnTo>
                    <a:pt x="3058" y="1189"/>
                  </a:lnTo>
                  <a:lnTo>
                    <a:pt x="2930" y="1201"/>
                  </a:lnTo>
                  <a:lnTo>
                    <a:pt x="2930" y="1198"/>
                  </a:lnTo>
                  <a:lnTo>
                    <a:pt x="2926" y="1203"/>
                  </a:lnTo>
                  <a:lnTo>
                    <a:pt x="2926" y="1203"/>
                  </a:lnTo>
                  <a:lnTo>
                    <a:pt x="2786" y="1208"/>
                  </a:lnTo>
                  <a:lnTo>
                    <a:pt x="2648" y="1224"/>
                  </a:lnTo>
                  <a:lnTo>
                    <a:pt x="2514" y="1253"/>
                  </a:lnTo>
                  <a:lnTo>
                    <a:pt x="2385" y="1290"/>
                  </a:lnTo>
                  <a:lnTo>
                    <a:pt x="2259" y="1336"/>
                  </a:lnTo>
                  <a:lnTo>
                    <a:pt x="2138" y="1393"/>
                  </a:lnTo>
                  <a:lnTo>
                    <a:pt x="2023" y="1457"/>
                  </a:lnTo>
                  <a:lnTo>
                    <a:pt x="1914" y="1530"/>
                  </a:lnTo>
                  <a:lnTo>
                    <a:pt x="1809" y="1612"/>
                  </a:lnTo>
                  <a:lnTo>
                    <a:pt x="1714" y="1700"/>
                  </a:lnTo>
                  <a:lnTo>
                    <a:pt x="1623" y="1796"/>
                  </a:lnTo>
                  <a:lnTo>
                    <a:pt x="1541" y="1899"/>
                  </a:lnTo>
                  <a:lnTo>
                    <a:pt x="1467" y="2008"/>
                  </a:lnTo>
                  <a:lnTo>
                    <a:pt x="1399" y="2123"/>
                  </a:lnTo>
                  <a:lnTo>
                    <a:pt x="1342" y="2242"/>
                  </a:lnTo>
                  <a:lnTo>
                    <a:pt x="1295" y="2367"/>
                  </a:lnTo>
                  <a:lnTo>
                    <a:pt x="1255" y="2496"/>
                  </a:lnTo>
                  <a:lnTo>
                    <a:pt x="1227" y="2630"/>
                  </a:lnTo>
                  <a:lnTo>
                    <a:pt x="1209" y="2766"/>
                  </a:lnTo>
                  <a:lnTo>
                    <a:pt x="1200" y="2907"/>
                  </a:lnTo>
                  <a:lnTo>
                    <a:pt x="1200" y="2907"/>
                  </a:lnTo>
                  <a:lnTo>
                    <a:pt x="1199" y="2880"/>
                  </a:lnTo>
                  <a:lnTo>
                    <a:pt x="1199" y="2877"/>
                  </a:lnTo>
                  <a:lnTo>
                    <a:pt x="1195" y="2852"/>
                  </a:lnTo>
                  <a:lnTo>
                    <a:pt x="1195" y="2846"/>
                  </a:lnTo>
                  <a:lnTo>
                    <a:pt x="1192" y="2823"/>
                  </a:lnTo>
                  <a:lnTo>
                    <a:pt x="1190" y="2818"/>
                  </a:lnTo>
                  <a:lnTo>
                    <a:pt x="1188" y="2809"/>
                  </a:lnTo>
                  <a:lnTo>
                    <a:pt x="1184" y="2795"/>
                  </a:lnTo>
                  <a:lnTo>
                    <a:pt x="1183" y="2790"/>
                  </a:lnTo>
                  <a:lnTo>
                    <a:pt x="1177" y="2768"/>
                  </a:lnTo>
                  <a:lnTo>
                    <a:pt x="1176" y="2761"/>
                  </a:lnTo>
                  <a:lnTo>
                    <a:pt x="1168" y="2740"/>
                  </a:lnTo>
                  <a:lnTo>
                    <a:pt x="1167" y="2734"/>
                  </a:lnTo>
                  <a:lnTo>
                    <a:pt x="1160" y="2715"/>
                  </a:lnTo>
                  <a:lnTo>
                    <a:pt x="1156" y="2706"/>
                  </a:lnTo>
                  <a:lnTo>
                    <a:pt x="1147" y="2688"/>
                  </a:lnTo>
                  <a:lnTo>
                    <a:pt x="1144" y="2681"/>
                  </a:lnTo>
                  <a:lnTo>
                    <a:pt x="1135" y="2663"/>
                  </a:lnTo>
                  <a:lnTo>
                    <a:pt x="1131" y="2655"/>
                  </a:lnTo>
                  <a:lnTo>
                    <a:pt x="1122" y="2639"/>
                  </a:lnTo>
                  <a:lnTo>
                    <a:pt x="1117" y="2630"/>
                  </a:lnTo>
                  <a:lnTo>
                    <a:pt x="1108" y="2614"/>
                  </a:lnTo>
                  <a:lnTo>
                    <a:pt x="1103" y="2607"/>
                  </a:lnTo>
                  <a:lnTo>
                    <a:pt x="1092" y="2591"/>
                  </a:lnTo>
                  <a:lnTo>
                    <a:pt x="1087" y="2583"/>
                  </a:lnTo>
                  <a:lnTo>
                    <a:pt x="1074" y="2567"/>
                  </a:lnTo>
                  <a:lnTo>
                    <a:pt x="1069" y="2560"/>
                  </a:lnTo>
                  <a:lnTo>
                    <a:pt x="1069" y="2560"/>
                  </a:lnTo>
                  <a:lnTo>
                    <a:pt x="1057" y="2546"/>
                  </a:lnTo>
                  <a:lnTo>
                    <a:pt x="1051" y="2539"/>
                  </a:lnTo>
                  <a:lnTo>
                    <a:pt x="1039" y="2525"/>
                  </a:lnTo>
                  <a:lnTo>
                    <a:pt x="1032" y="2518"/>
                  </a:lnTo>
                  <a:lnTo>
                    <a:pt x="1019" y="2505"/>
                  </a:lnTo>
                  <a:lnTo>
                    <a:pt x="1010" y="2498"/>
                  </a:lnTo>
                  <a:lnTo>
                    <a:pt x="998" y="2486"/>
                  </a:lnTo>
                  <a:lnTo>
                    <a:pt x="989" y="2479"/>
                  </a:lnTo>
                  <a:lnTo>
                    <a:pt x="977" y="2468"/>
                  </a:lnTo>
                  <a:lnTo>
                    <a:pt x="968" y="2461"/>
                  </a:lnTo>
                  <a:lnTo>
                    <a:pt x="954" y="2452"/>
                  </a:lnTo>
                  <a:lnTo>
                    <a:pt x="945" y="2445"/>
                  </a:lnTo>
                  <a:lnTo>
                    <a:pt x="930" y="2434"/>
                  </a:lnTo>
                  <a:lnTo>
                    <a:pt x="920" y="2429"/>
                  </a:lnTo>
                  <a:lnTo>
                    <a:pt x="907" y="2420"/>
                  </a:lnTo>
                  <a:lnTo>
                    <a:pt x="895" y="2413"/>
                  </a:lnTo>
                  <a:lnTo>
                    <a:pt x="883" y="2406"/>
                  </a:lnTo>
                  <a:lnTo>
                    <a:pt x="870" y="2400"/>
                  </a:lnTo>
                  <a:lnTo>
                    <a:pt x="858" y="2393"/>
                  </a:lnTo>
                  <a:lnTo>
                    <a:pt x="843" y="2388"/>
                  </a:lnTo>
                  <a:lnTo>
                    <a:pt x="831" y="2381"/>
                  </a:lnTo>
                  <a:lnTo>
                    <a:pt x="817" y="2377"/>
                  </a:lnTo>
                  <a:lnTo>
                    <a:pt x="804" y="2372"/>
                  </a:lnTo>
                  <a:lnTo>
                    <a:pt x="790" y="2367"/>
                  </a:lnTo>
                  <a:lnTo>
                    <a:pt x="776" y="2363"/>
                  </a:lnTo>
                  <a:lnTo>
                    <a:pt x="762" y="2358"/>
                  </a:lnTo>
                  <a:lnTo>
                    <a:pt x="749" y="2354"/>
                  </a:lnTo>
                  <a:lnTo>
                    <a:pt x="733" y="2351"/>
                  </a:lnTo>
                  <a:lnTo>
                    <a:pt x="719" y="2347"/>
                  </a:lnTo>
                  <a:lnTo>
                    <a:pt x="703" y="2345"/>
                  </a:lnTo>
                  <a:lnTo>
                    <a:pt x="691" y="2344"/>
                  </a:lnTo>
                  <a:lnTo>
                    <a:pt x="673" y="2340"/>
                  </a:lnTo>
                  <a:lnTo>
                    <a:pt x="661" y="2338"/>
                  </a:lnTo>
                  <a:lnTo>
                    <a:pt x="641" y="2338"/>
                  </a:lnTo>
                  <a:lnTo>
                    <a:pt x="632" y="2336"/>
                  </a:lnTo>
                  <a:lnTo>
                    <a:pt x="600" y="2336"/>
                  </a:lnTo>
                  <a:lnTo>
                    <a:pt x="570" y="2336"/>
                  </a:lnTo>
                  <a:lnTo>
                    <a:pt x="563" y="2338"/>
                  </a:lnTo>
                  <a:lnTo>
                    <a:pt x="540" y="2340"/>
                  </a:lnTo>
                  <a:lnTo>
                    <a:pt x="526" y="2342"/>
                  </a:lnTo>
                  <a:lnTo>
                    <a:pt x="510" y="2344"/>
                  </a:lnTo>
                  <a:lnTo>
                    <a:pt x="494" y="2345"/>
                  </a:lnTo>
                  <a:lnTo>
                    <a:pt x="481" y="2349"/>
                  </a:lnTo>
                  <a:lnTo>
                    <a:pt x="465" y="2351"/>
                  </a:lnTo>
                  <a:lnTo>
                    <a:pt x="453" y="2354"/>
                  </a:lnTo>
                  <a:lnTo>
                    <a:pt x="439" y="2360"/>
                  </a:lnTo>
                  <a:lnTo>
                    <a:pt x="424" y="2363"/>
                  </a:lnTo>
                  <a:lnTo>
                    <a:pt x="408" y="2368"/>
                  </a:lnTo>
                  <a:lnTo>
                    <a:pt x="396" y="2372"/>
                  </a:lnTo>
                  <a:lnTo>
                    <a:pt x="380" y="2379"/>
                  </a:lnTo>
                  <a:lnTo>
                    <a:pt x="369" y="2383"/>
                  </a:lnTo>
                  <a:lnTo>
                    <a:pt x="352" y="2390"/>
                  </a:lnTo>
                  <a:lnTo>
                    <a:pt x="343" y="2395"/>
                  </a:lnTo>
                  <a:lnTo>
                    <a:pt x="327" y="2402"/>
                  </a:lnTo>
                  <a:lnTo>
                    <a:pt x="316" y="2408"/>
                  </a:lnTo>
                  <a:lnTo>
                    <a:pt x="300" y="2416"/>
                  </a:lnTo>
                  <a:lnTo>
                    <a:pt x="291" y="2422"/>
                  </a:lnTo>
                  <a:lnTo>
                    <a:pt x="277" y="2432"/>
                  </a:lnTo>
                  <a:lnTo>
                    <a:pt x="268" y="2438"/>
                  </a:lnTo>
                  <a:lnTo>
                    <a:pt x="252" y="2448"/>
                  </a:lnTo>
                  <a:lnTo>
                    <a:pt x="245" y="2454"/>
                  </a:lnTo>
                  <a:lnTo>
                    <a:pt x="229" y="2466"/>
                  </a:lnTo>
                  <a:lnTo>
                    <a:pt x="222" y="2472"/>
                  </a:lnTo>
                  <a:lnTo>
                    <a:pt x="206" y="2484"/>
                  </a:lnTo>
                  <a:lnTo>
                    <a:pt x="201" y="2489"/>
                  </a:lnTo>
                  <a:lnTo>
                    <a:pt x="185" y="2503"/>
                  </a:lnTo>
                  <a:lnTo>
                    <a:pt x="179" y="2509"/>
                  </a:lnTo>
                  <a:lnTo>
                    <a:pt x="165" y="2525"/>
                  </a:lnTo>
                  <a:lnTo>
                    <a:pt x="160" y="2530"/>
                  </a:lnTo>
                  <a:lnTo>
                    <a:pt x="146" y="2546"/>
                  </a:lnTo>
                  <a:lnTo>
                    <a:pt x="140" y="2551"/>
                  </a:lnTo>
                  <a:lnTo>
                    <a:pt x="128" y="2567"/>
                  </a:lnTo>
                  <a:lnTo>
                    <a:pt x="123" y="2573"/>
                  </a:lnTo>
                  <a:lnTo>
                    <a:pt x="110" y="2591"/>
                  </a:lnTo>
                  <a:lnTo>
                    <a:pt x="107" y="2596"/>
                  </a:lnTo>
                  <a:lnTo>
                    <a:pt x="94" y="2615"/>
                  </a:lnTo>
                  <a:lnTo>
                    <a:pt x="91" y="2621"/>
                  </a:lnTo>
                  <a:lnTo>
                    <a:pt x="78" y="2640"/>
                  </a:lnTo>
                  <a:lnTo>
                    <a:pt x="76" y="2646"/>
                  </a:lnTo>
                  <a:lnTo>
                    <a:pt x="66" y="2665"/>
                  </a:lnTo>
                  <a:lnTo>
                    <a:pt x="62" y="2671"/>
                  </a:lnTo>
                  <a:lnTo>
                    <a:pt x="53" y="2692"/>
                  </a:lnTo>
                  <a:lnTo>
                    <a:pt x="50" y="2697"/>
                  </a:lnTo>
                  <a:lnTo>
                    <a:pt x="41" y="2718"/>
                  </a:lnTo>
                  <a:lnTo>
                    <a:pt x="39" y="2724"/>
                  </a:lnTo>
                  <a:lnTo>
                    <a:pt x="32" y="2745"/>
                  </a:lnTo>
                  <a:lnTo>
                    <a:pt x="30" y="2752"/>
                  </a:lnTo>
                  <a:lnTo>
                    <a:pt x="23" y="2774"/>
                  </a:lnTo>
                  <a:lnTo>
                    <a:pt x="21" y="2781"/>
                  </a:lnTo>
                  <a:lnTo>
                    <a:pt x="16" y="2802"/>
                  </a:lnTo>
                  <a:lnTo>
                    <a:pt x="14" y="2809"/>
                  </a:lnTo>
                  <a:lnTo>
                    <a:pt x="9" y="2830"/>
                  </a:lnTo>
                  <a:lnTo>
                    <a:pt x="9" y="2838"/>
                  </a:lnTo>
                  <a:lnTo>
                    <a:pt x="5" y="2861"/>
                  </a:lnTo>
                  <a:lnTo>
                    <a:pt x="4" y="2868"/>
                  </a:lnTo>
                  <a:lnTo>
                    <a:pt x="2" y="2891"/>
                  </a:lnTo>
                  <a:lnTo>
                    <a:pt x="2" y="2898"/>
                  </a:lnTo>
                  <a:lnTo>
                    <a:pt x="0" y="2921"/>
                  </a:lnTo>
                  <a:lnTo>
                    <a:pt x="0" y="2926"/>
                  </a:lnTo>
                  <a:lnTo>
                    <a:pt x="0" y="2926"/>
                  </a:lnTo>
                  <a:lnTo>
                    <a:pt x="5" y="2749"/>
                  </a:lnTo>
                  <a:lnTo>
                    <a:pt x="21" y="2573"/>
                  </a:lnTo>
                  <a:lnTo>
                    <a:pt x="48" y="2400"/>
                  </a:lnTo>
                  <a:lnTo>
                    <a:pt x="83" y="2232"/>
                  </a:lnTo>
                  <a:lnTo>
                    <a:pt x="128" y="2068"/>
                  </a:lnTo>
                  <a:lnTo>
                    <a:pt x="183" y="1907"/>
                  </a:lnTo>
                  <a:lnTo>
                    <a:pt x="247" y="1750"/>
                  </a:lnTo>
                  <a:lnTo>
                    <a:pt x="320" y="1597"/>
                  </a:lnTo>
                  <a:lnTo>
                    <a:pt x="400" y="1450"/>
                  </a:lnTo>
                  <a:lnTo>
                    <a:pt x="488" y="1310"/>
                  </a:lnTo>
                  <a:lnTo>
                    <a:pt x="584" y="1173"/>
                  </a:lnTo>
                  <a:lnTo>
                    <a:pt x="689" y="1043"/>
                  </a:lnTo>
                  <a:lnTo>
                    <a:pt x="799" y="919"/>
                  </a:lnTo>
                  <a:lnTo>
                    <a:pt x="916" y="800"/>
                  </a:lnTo>
                  <a:lnTo>
                    <a:pt x="1041" y="690"/>
                  </a:lnTo>
                  <a:lnTo>
                    <a:pt x="1170" y="587"/>
                  </a:lnTo>
                  <a:lnTo>
                    <a:pt x="1307" y="489"/>
                  </a:lnTo>
                  <a:lnTo>
                    <a:pt x="1449" y="402"/>
                  </a:lnTo>
                  <a:lnTo>
                    <a:pt x="1596" y="320"/>
                  </a:lnTo>
                  <a:lnTo>
                    <a:pt x="1747" y="249"/>
                  </a:lnTo>
                  <a:lnTo>
                    <a:pt x="1904" y="185"/>
                  </a:lnTo>
                  <a:lnTo>
                    <a:pt x="2065" y="130"/>
                  </a:lnTo>
                  <a:lnTo>
                    <a:pt x="2230" y="84"/>
                  </a:lnTo>
                  <a:lnTo>
                    <a:pt x="2399" y="48"/>
                  </a:lnTo>
                  <a:lnTo>
                    <a:pt x="2571" y="22"/>
                  </a:lnTo>
                  <a:lnTo>
                    <a:pt x="2747" y="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2ECDC1E-87BB-4D72-8BCB-4F35326A8CAB}"/>
              </a:ext>
            </a:extLst>
          </p:cNvPr>
          <p:cNvSpPr/>
          <p:nvPr/>
        </p:nvSpPr>
        <p:spPr>
          <a:xfrm>
            <a:off x="4712476" y="3132337"/>
            <a:ext cx="1877437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ZA" sz="54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CA0418-3DAE-4010-8403-0670011FD40A}"/>
              </a:ext>
            </a:extLst>
          </p:cNvPr>
          <p:cNvSpPr/>
          <p:nvPr/>
        </p:nvSpPr>
        <p:spPr>
          <a:xfrm>
            <a:off x="7240877" y="2654958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Careful selection of materials</a:t>
            </a:r>
          </a:p>
        </p:txBody>
      </p:sp>
      <p:pic>
        <p:nvPicPr>
          <p:cNvPr id="58" name="Graphic 57" descr="Books">
            <a:extLst>
              <a:ext uri="{FF2B5EF4-FFF2-40B4-BE49-F238E27FC236}">
                <a16:creationId xmlns:a16="http://schemas.microsoft.com/office/drawing/2014/main" id="{8A62FFCF-CF32-4536-83AB-EC4C81A0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043" y="2673794"/>
            <a:ext cx="584782" cy="58478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53148C8-4A05-4680-82C8-0B6456AC3B56}"/>
              </a:ext>
            </a:extLst>
          </p:cNvPr>
          <p:cNvSpPr/>
          <p:nvPr/>
        </p:nvSpPr>
        <p:spPr>
          <a:xfrm>
            <a:off x="6896608" y="5048142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2. </a:t>
            </a:r>
            <a:r>
              <a:rPr lang="en-ZA" b="1" dirty="0"/>
              <a:t>Provide context for study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109C06-EBE0-497B-9BA6-2DB67A4F7615}"/>
              </a:ext>
            </a:extLst>
          </p:cNvPr>
          <p:cNvSpPr/>
          <p:nvPr/>
        </p:nvSpPr>
        <p:spPr>
          <a:xfrm>
            <a:off x="1493318" y="4933039"/>
            <a:ext cx="272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Create student activities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AA8EC0-3C99-4A55-8CA2-01B5CED2C090}"/>
              </a:ext>
            </a:extLst>
          </p:cNvPr>
          <p:cNvSpPr/>
          <p:nvPr/>
        </p:nvSpPr>
        <p:spPr>
          <a:xfrm>
            <a:off x="883101" y="2139386"/>
            <a:ext cx="327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Provide feedback and support</a:t>
            </a:r>
          </a:p>
        </p:txBody>
      </p:sp>
      <p:pic>
        <p:nvPicPr>
          <p:cNvPr id="62" name="Graphic 61" descr="Africa">
            <a:extLst>
              <a:ext uri="{FF2B5EF4-FFF2-40B4-BE49-F238E27FC236}">
                <a16:creationId xmlns:a16="http://schemas.microsoft.com/office/drawing/2014/main" id="{45E9D6C9-84B7-4CBF-8470-30093E242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9231" y="4502049"/>
            <a:ext cx="559980" cy="559980"/>
          </a:xfrm>
          <a:prstGeom prst="rect">
            <a:avLst/>
          </a:prstGeom>
        </p:spPr>
      </p:pic>
      <p:pic>
        <p:nvPicPr>
          <p:cNvPr id="63" name="Graphic 62" descr="Gears">
            <a:extLst>
              <a:ext uri="{FF2B5EF4-FFF2-40B4-BE49-F238E27FC236}">
                <a16:creationId xmlns:a16="http://schemas.microsoft.com/office/drawing/2014/main" id="{522FAFA9-C939-4C80-BF0F-4D299F0EF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9177" y="4355775"/>
            <a:ext cx="630561" cy="630561"/>
          </a:xfrm>
          <a:prstGeom prst="rect">
            <a:avLst/>
          </a:prstGeom>
        </p:spPr>
      </p:pic>
      <p:pic>
        <p:nvPicPr>
          <p:cNvPr id="64" name="Graphic 63" descr="Call center">
            <a:extLst>
              <a:ext uri="{FF2B5EF4-FFF2-40B4-BE49-F238E27FC236}">
                <a16:creationId xmlns:a16="http://schemas.microsoft.com/office/drawing/2014/main" id="{1464E68D-3626-424E-AF1A-F455A865F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595" y="2228539"/>
            <a:ext cx="507111" cy="5071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D1A9A23-4BA6-430A-B069-EC6A4AD081DC}"/>
              </a:ext>
            </a:extLst>
          </p:cNvPr>
          <p:cNvSpPr txBox="1"/>
          <p:nvPr/>
        </p:nvSpPr>
        <p:spPr>
          <a:xfrm>
            <a:off x="4862920" y="3954096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4657556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Element 2: Provide context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01294-026C-4803-99C0-C0D128EA1877}"/>
              </a:ext>
            </a:extLst>
          </p:cNvPr>
          <p:cNvGrpSpPr/>
          <p:nvPr/>
        </p:nvGrpSpPr>
        <p:grpSpPr>
          <a:xfrm>
            <a:off x="813412" y="2609788"/>
            <a:ext cx="2591466" cy="3360146"/>
            <a:chOff x="813412" y="2609788"/>
            <a:chExt cx="2591466" cy="33601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0B2340-FC72-4006-BABB-405F8A15031B}"/>
                </a:ext>
              </a:extLst>
            </p:cNvPr>
            <p:cNvSpPr/>
            <p:nvPr/>
          </p:nvSpPr>
          <p:spPr>
            <a:xfrm>
              <a:off x="813412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573C36-6E52-4645-A6AD-7C1A5A271973}"/>
                </a:ext>
              </a:extLst>
            </p:cNvPr>
            <p:cNvSpPr/>
            <p:nvPr/>
          </p:nvSpPr>
          <p:spPr>
            <a:xfrm>
              <a:off x="1523445" y="2741802"/>
              <a:ext cx="1188720" cy="1188720"/>
            </a:xfrm>
            <a:prstGeom prst="ellipse">
              <a:avLst/>
            </a:prstGeom>
            <a:solidFill>
              <a:srgbClr val="39346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32E760-8DF8-4D04-88FC-AF2033D8037E}"/>
                </a:ext>
              </a:extLst>
            </p:cNvPr>
            <p:cNvSpPr/>
            <p:nvPr/>
          </p:nvSpPr>
          <p:spPr>
            <a:xfrm>
              <a:off x="993873" y="4289861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 </a:t>
              </a:r>
            </a:p>
            <a:p>
              <a:pPr algn="ctr"/>
              <a: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questions to focus study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2D485D-FF22-469C-A835-7A714219CCFD}"/>
              </a:ext>
            </a:extLst>
          </p:cNvPr>
          <p:cNvSpPr txBox="1"/>
          <p:nvPr/>
        </p:nvSpPr>
        <p:spPr>
          <a:xfrm>
            <a:off x="838200" y="1582310"/>
            <a:ext cx="861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Learning without a context is difficult. Learning happens when students understand new </a:t>
            </a:r>
            <a:br>
              <a:rPr lang="en-US" b="1" dirty="0"/>
            </a:br>
            <a:r>
              <a:rPr lang="en-US" b="1" dirty="0"/>
              <a:t>information in relation to what they already know or how it relates to prior experience.</a:t>
            </a:r>
            <a:endParaRPr lang="en-ZA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C947C6-7CBB-43F0-B5B2-8CD3CCAC2A01}"/>
              </a:ext>
            </a:extLst>
          </p:cNvPr>
          <p:cNvGrpSpPr/>
          <p:nvPr/>
        </p:nvGrpSpPr>
        <p:grpSpPr>
          <a:xfrm>
            <a:off x="3504978" y="2609788"/>
            <a:ext cx="2591466" cy="3360146"/>
            <a:chOff x="3504978" y="2609788"/>
            <a:chExt cx="2591466" cy="3360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A36A86-2960-443F-8C0D-5524A8699D3D}"/>
                </a:ext>
              </a:extLst>
            </p:cNvPr>
            <p:cNvSpPr/>
            <p:nvPr/>
          </p:nvSpPr>
          <p:spPr>
            <a:xfrm>
              <a:off x="3504978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7BBD27-D9D1-4A6E-8521-B27FB9CD8FBC}"/>
                </a:ext>
              </a:extLst>
            </p:cNvPr>
            <p:cNvSpPr/>
            <p:nvPr/>
          </p:nvSpPr>
          <p:spPr>
            <a:xfrm>
              <a:off x="4206351" y="2741802"/>
              <a:ext cx="1188720" cy="1188720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4979AF-D1B8-4708-907A-751086A1DDDD}"/>
                </a:ext>
              </a:extLst>
            </p:cNvPr>
            <p:cNvSpPr/>
            <p:nvPr/>
          </p:nvSpPr>
          <p:spPr>
            <a:xfrm>
              <a:off x="3628372" y="4289861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Use real world problems to frame theory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" name="Graphic 4" descr="Earth globe: Africa and Europe">
              <a:extLst>
                <a:ext uri="{FF2B5EF4-FFF2-40B4-BE49-F238E27FC236}">
                  <a16:creationId xmlns:a16="http://schemas.microsoft.com/office/drawing/2014/main" id="{40E7932C-40EB-4BB4-B687-DAA574B3C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43510" y="2878962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35BE34-E5BD-43C0-97D4-3D03EB4C3AF7}"/>
              </a:ext>
            </a:extLst>
          </p:cNvPr>
          <p:cNvGrpSpPr/>
          <p:nvPr/>
        </p:nvGrpSpPr>
        <p:grpSpPr>
          <a:xfrm>
            <a:off x="6196544" y="2609788"/>
            <a:ext cx="2591466" cy="3360146"/>
            <a:chOff x="6196544" y="2609788"/>
            <a:chExt cx="2591466" cy="33601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0135E8-A0CB-4921-B141-78B5BEEA5858}"/>
                </a:ext>
              </a:extLst>
            </p:cNvPr>
            <p:cNvSpPr/>
            <p:nvPr/>
          </p:nvSpPr>
          <p:spPr>
            <a:xfrm>
              <a:off x="6196544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E60CA4-2302-42DC-8FC5-8AD29D484734}"/>
                </a:ext>
              </a:extLst>
            </p:cNvPr>
            <p:cNvSpPr/>
            <p:nvPr/>
          </p:nvSpPr>
          <p:spPr>
            <a:xfrm>
              <a:off x="6897917" y="2741802"/>
              <a:ext cx="1188720" cy="1188720"/>
            </a:xfrm>
            <a:prstGeom prst="ellipse">
              <a:avLst/>
            </a:prstGeom>
            <a:solidFill>
              <a:schemeClr val="accent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6623FC-2D4C-4EAC-8D75-BE9B56C2BF89}"/>
                </a:ext>
              </a:extLst>
            </p:cNvPr>
            <p:cNvSpPr/>
            <p:nvPr/>
          </p:nvSpPr>
          <p:spPr>
            <a:xfrm>
              <a:off x="6276905" y="4289861"/>
              <a:ext cx="23446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Provide </a:t>
              </a:r>
              <a:b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hook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" name="Graphic 15" descr="Fishing">
              <a:extLst>
                <a:ext uri="{FF2B5EF4-FFF2-40B4-BE49-F238E27FC236}">
                  <a16:creationId xmlns:a16="http://schemas.microsoft.com/office/drawing/2014/main" id="{2B848DD3-37A1-4CCD-8713-30C86740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2043" y="2832848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CFD416-5EB5-439B-947F-D5EA36331DF8}"/>
              </a:ext>
            </a:extLst>
          </p:cNvPr>
          <p:cNvGrpSpPr/>
          <p:nvPr/>
        </p:nvGrpSpPr>
        <p:grpSpPr>
          <a:xfrm>
            <a:off x="8888110" y="2609788"/>
            <a:ext cx="2591466" cy="3360146"/>
            <a:chOff x="8888110" y="2609788"/>
            <a:chExt cx="2591466" cy="336014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56B228-5D71-4963-B2F1-BDD9780BA655}"/>
                </a:ext>
              </a:extLst>
            </p:cNvPr>
            <p:cNvSpPr/>
            <p:nvPr/>
          </p:nvSpPr>
          <p:spPr>
            <a:xfrm>
              <a:off x="8888110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EA9422-1B08-4877-B4B9-72CD2B09F978}"/>
                </a:ext>
              </a:extLst>
            </p:cNvPr>
            <p:cNvSpPr/>
            <p:nvPr/>
          </p:nvSpPr>
          <p:spPr>
            <a:xfrm>
              <a:off x="9589483" y="2741802"/>
              <a:ext cx="1188720" cy="1188720"/>
            </a:xfrm>
            <a:prstGeom prst="ellipse">
              <a:avLst/>
            </a:prstGeom>
            <a:solidFill>
              <a:srgbClr val="1C75B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C275EF-BEB7-49BB-BAA4-CBE897066938}"/>
                </a:ext>
              </a:extLst>
            </p:cNvPr>
            <p:cNvSpPr/>
            <p:nvPr/>
          </p:nvSpPr>
          <p:spPr>
            <a:xfrm>
              <a:off x="9009123" y="4189296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C75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 transfer theory to new contexts</a:t>
              </a:r>
              <a:endParaRPr lang="en-US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37" descr="Route (Two Pins With A Path)">
              <a:extLst>
                <a:ext uri="{FF2B5EF4-FFF2-40B4-BE49-F238E27FC236}">
                  <a16:creationId xmlns:a16="http://schemas.microsoft.com/office/drawing/2014/main" id="{B923E379-8816-4A7D-BDF1-43359CC87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843638" y="3020844"/>
              <a:ext cx="635952" cy="635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79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F770-33BF-4D1A-B9CB-B03F083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 open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EC01C-17B5-48B8-A3B9-C37E6E2AF375}"/>
              </a:ext>
            </a:extLst>
          </p:cNvPr>
          <p:cNvSpPr txBox="1"/>
          <p:nvPr/>
        </p:nvSpPr>
        <p:spPr>
          <a:xfrm>
            <a:off x="6258865" y="2553921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05046-D848-4F83-8055-1C970ADF501C}"/>
              </a:ext>
            </a:extLst>
          </p:cNvPr>
          <p:cNvSpPr txBox="1">
            <a:spLocks/>
          </p:cNvSpPr>
          <p:nvPr/>
        </p:nvSpPr>
        <p:spPr>
          <a:xfrm>
            <a:off x="5092379" y="4285790"/>
            <a:ext cx="16982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film examines the critical role of curiosity and engagement for today's youth and in connected learning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204FDE-DC3F-4B76-855E-AD5FF1108947}"/>
              </a:ext>
            </a:extLst>
          </p:cNvPr>
          <p:cNvSpPr txBox="1"/>
          <p:nvPr/>
        </p:nvSpPr>
        <p:spPr>
          <a:xfrm>
            <a:off x="9559267" y="2218182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7" name="Graphic 36" descr="Web design">
            <a:extLst>
              <a:ext uri="{FF2B5EF4-FFF2-40B4-BE49-F238E27FC236}">
                <a16:creationId xmlns:a16="http://schemas.microsoft.com/office/drawing/2014/main" id="{C7CBF4A4-BFFC-4E38-B964-D87A54EEF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56753" y="2230080"/>
            <a:ext cx="594635" cy="594635"/>
          </a:xfrm>
          <a:prstGeom prst="rect">
            <a:avLst/>
          </a:prstGeom>
        </p:spPr>
      </p:pic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FCD0931-5F0F-403B-AD5A-346E691A9DF3}"/>
              </a:ext>
            </a:extLst>
          </p:cNvPr>
          <p:cNvSpPr/>
          <p:nvPr/>
        </p:nvSpPr>
        <p:spPr>
          <a:xfrm>
            <a:off x="2438348" y="5317689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6258B-7165-4C70-B9A9-F6F6CC8D0C73}"/>
              </a:ext>
            </a:extLst>
          </p:cNvPr>
          <p:cNvSpPr txBox="1">
            <a:spLocks/>
          </p:cNvSpPr>
          <p:nvPr/>
        </p:nvSpPr>
        <p:spPr>
          <a:xfrm>
            <a:off x="2380221" y="4284104"/>
            <a:ext cx="1630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Asking questions is a basic way to gather information. Like everything else, there is a skill to it. Asking open-ended questions is a…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37">
            <a:hlinkClick r:id="rId5"/>
            <a:extLst>
              <a:ext uri="{FF2B5EF4-FFF2-40B4-BE49-F238E27FC236}">
                <a16:creationId xmlns:a16="http://schemas.microsoft.com/office/drawing/2014/main" id="{C91C9D01-8906-4E1A-B593-B5A8D11FAE71}"/>
              </a:ext>
            </a:extLst>
          </p:cNvPr>
          <p:cNvSpPr/>
          <p:nvPr/>
        </p:nvSpPr>
        <p:spPr>
          <a:xfrm>
            <a:off x="5155441" y="5319374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23" name="Graphic 22" descr="Presentation with media">
            <a:extLst>
              <a:ext uri="{FF2B5EF4-FFF2-40B4-BE49-F238E27FC236}">
                <a16:creationId xmlns:a16="http://schemas.microsoft.com/office/drawing/2014/main" id="{F5B48123-F446-46EA-ACCD-9E6E47F2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5629" y="2231561"/>
            <a:ext cx="591675" cy="591675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8467D7-F69B-4689-B8CA-84FC373D4D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7" y="5790979"/>
            <a:ext cx="575659" cy="2014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622C5A-8E7E-4180-91ED-31F94BBE962D}"/>
              </a:ext>
            </a:extLst>
          </p:cNvPr>
          <p:cNvSpPr txBox="1">
            <a:spLocks/>
          </p:cNvSpPr>
          <p:nvPr/>
        </p:nvSpPr>
        <p:spPr>
          <a:xfrm>
            <a:off x="7759999" y="4284104"/>
            <a:ext cx="169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Strategies to provide a hook or stimulus to hang a lesson on and create student engagement.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Graphic 41" descr="Typewriter">
            <a:extLst>
              <a:ext uri="{FF2B5EF4-FFF2-40B4-BE49-F238E27FC236}">
                <a16:creationId xmlns:a16="http://schemas.microsoft.com/office/drawing/2014/main" id="{B98D82B5-2EFE-4FC5-B9A5-D779FEBB7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9880" y="2202912"/>
            <a:ext cx="578071" cy="578071"/>
          </a:xfrm>
          <a:prstGeom prst="rect">
            <a:avLst/>
          </a:prstGeom>
        </p:spPr>
      </p:pic>
      <p:sp>
        <p:nvSpPr>
          <p:cNvPr id="43" name="Rectangle: Rounded Corners 42">
            <a:hlinkClick r:id="rId11"/>
            <a:extLst>
              <a:ext uri="{FF2B5EF4-FFF2-40B4-BE49-F238E27FC236}">
                <a16:creationId xmlns:a16="http://schemas.microsoft.com/office/drawing/2014/main" id="{085379EA-966F-41A9-8DA5-459FE4DB3701}"/>
              </a:ext>
            </a:extLst>
          </p:cNvPr>
          <p:cNvSpPr/>
          <p:nvPr/>
        </p:nvSpPr>
        <p:spPr>
          <a:xfrm>
            <a:off x="7866336" y="5316277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F5D62-6645-4D61-A1FA-16A35E9AF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348" y="1883675"/>
            <a:ext cx="1739319" cy="2172651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8B2490F-8FE5-4CB0-9AB0-8167D711FA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53" y="5777596"/>
            <a:ext cx="575660" cy="213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001B6-BDF0-491B-9B8B-A08959D789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1412" y="1883675"/>
            <a:ext cx="1696313" cy="2156670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E18097-503D-4B00-85E4-C9CD72183C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3754" y="1883675"/>
            <a:ext cx="1702155" cy="2108352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C77D9-FDD8-462B-BB35-59F9184332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42" y="5790979"/>
            <a:ext cx="575659" cy="2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73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Essential elements of ERT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FF659F-A617-4D58-B7B3-8CA9E822E0B6}"/>
              </a:ext>
            </a:extLst>
          </p:cNvPr>
          <p:cNvGrpSpPr/>
          <p:nvPr/>
        </p:nvGrpSpPr>
        <p:grpSpPr>
          <a:xfrm>
            <a:off x="3598779" y="1826415"/>
            <a:ext cx="3789401" cy="3791991"/>
            <a:chOff x="3768725" y="1522412"/>
            <a:chExt cx="4645026" cy="46482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499ECE3-F8FA-4379-9335-44FFAB94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54413"/>
              <a:ext cx="3175" cy="6350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6D5D751-1F04-46AE-816D-6D98E5AE6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843338"/>
              <a:ext cx="1370013" cy="1373188"/>
            </a:xfrm>
            <a:custGeom>
              <a:avLst/>
              <a:gdLst>
                <a:gd name="T0" fmla="*/ 489 w 1726"/>
                <a:gd name="T1" fmla="*/ 0 h 1728"/>
                <a:gd name="T2" fmla="*/ 489 w 1726"/>
                <a:gd name="T3" fmla="*/ 3 h 1728"/>
                <a:gd name="T4" fmla="*/ 494 w 1726"/>
                <a:gd name="T5" fmla="*/ 122 h 1728"/>
                <a:gd name="T6" fmla="*/ 510 w 1726"/>
                <a:gd name="T7" fmla="*/ 238 h 1728"/>
                <a:gd name="T8" fmla="*/ 538 w 1726"/>
                <a:gd name="T9" fmla="*/ 351 h 1728"/>
                <a:gd name="T10" fmla="*/ 576 w 1726"/>
                <a:gd name="T11" fmla="*/ 458 h 1728"/>
                <a:gd name="T12" fmla="*/ 622 w 1726"/>
                <a:gd name="T13" fmla="*/ 563 h 1728"/>
                <a:gd name="T14" fmla="*/ 677 w 1726"/>
                <a:gd name="T15" fmla="*/ 660 h 1728"/>
                <a:gd name="T16" fmla="*/ 741 w 1726"/>
                <a:gd name="T17" fmla="*/ 753 h 1728"/>
                <a:gd name="T18" fmla="*/ 812 w 1726"/>
                <a:gd name="T19" fmla="*/ 838 h 1728"/>
                <a:gd name="T20" fmla="*/ 892 w 1726"/>
                <a:gd name="T21" fmla="*/ 916 h 1728"/>
                <a:gd name="T22" fmla="*/ 977 w 1726"/>
                <a:gd name="T23" fmla="*/ 989 h 1728"/>
                <a:gd name="T24" fmla="*/ 1069 w 1726"/>
                <a:gd name="T25" fmla="*/ 1053 h 1728"/>
                <a:gd name="T26" fmla="*/ 1167 w 1726"/>
                <a:gd name="T27" fmla="*/ 1108 h 1728"/>
                <a:gd name="T28" fmla="*/ 1270 w 1726"/>
                <a:gd name="T29" fmla="*/ 1154 h 1728"/>
                <a:gd name="T30" fmla="*/ 1378 w 1726"/>
                <a:gd name="T31" fmla="*/ 1192 h 1728"/>
                <a:gd name="T32" fmla="*/ 1490 w 1726"/>
                <a:gd name="T33" fmla="*/ 1218 h 1728"/>
                <a:gd name="T34" fmla="*/ 1606 w 1726"/>
                <a:gd name="T35" fmla="*/ 1236 h 1728"/>
                <a:gd name="T36" fmla="*/ 1726 w 1726"/>
                <a:gd name="T37" fmla="*/ 1241 h 1728"/>
                <a:gd name="T38" fmla="*/ 1726 w 1726"/>
                <a:gd name="T39" fmla="*/ 1241 h 1728"/>
                <a:gd name="T40" fmla="*/ 1726 w 1726"/>
                <a:gd name="T41" fmla="*/ 1728 h 1728"/>
                <a:gd name="T42" fmla="*/ 1705 w 1726"/>
                <a:gd name="T43" fmla="*/ 1728 h 1728"/>
                <a:gd name="T44" fmla="*/ 1565 w 1726"/>
                <a:gd name="T45" fmla="*/ 1721 h 1728"/>
                <a:gd name="T46" fmla="*/ 1428 w 1726"/>
                <a:gd name="T47" fmla="*/ 1703 h 1728"/>
                <a:gd name="T48" fmla="*/ 1295 w 1726"/>
                <a:gd name="T49" fmla="*/ 1675 h 1728"/>
                <a:gd name="T50" fmla="*/ 1167 w 1726"/>
                <a:gd name="T51" fmla="*/ 1636 h 1728"/>
                <a:gd name="T52" fmla="*/ 1041 w 1726"/>
                <a:gd name="T53" fmla="*/ 1588 h 1728"/>
                <a:gd name="T54" fmla="*/ 922 w 1726"/>
                <a:gd name="T55" fmla="*/ 1531 h 1728"/>
                <a:gd name="T56" fmla="*/ 808 w 1726"/>
                <a:gd name="T57" fmla="*/ 1464 h 1728"/>
                <a:gd name="T58" fmla="*/ 698 w 1726"/>
                <a:gd name="T59" fmla="*/ 1391 h 1728"/>
                <a:gd name="T60" fmla="*/ 597 w 1726"/>
                <a:gd name="T61" fmla="*/ 1307 h 1728"/>
                <a:gd name="T62" fmla="*/ 501 w 1726"/>
                <a:gd name="T63" fmla="*/ 1218 h 1728"/>
                <a:gd name="T64" fmla="*/ 412 w 1726"/>
                <a:gd name="T65" fmla="*/ 1121 h 1728"/>
                <a:gd name="T66" fmla="*/ 331 w 1726"/>
                <a:gd name="T67" fmla="*/ 1018 h 1728"/>
                <a:gd name="T68" fmla="*/ 258 w 1726"/>
                <a:gd name="T69" fmla="*/ 909 h 1728"/>
                <a:gd name="T70" fmla="*/ 192 w 1726"/>
                <a:gd name="T71" fmla="*/ 794 h 1728"/>
                <a:gd name="T72" fmla="*/ 135 w 1726"/>
                <a:gd name="T73" fmla="*/ 673 h 1728"/>
                <a:gd name="T74" fmla="*/ 89 w 1726"/>
                <a:gd name="T75" fmla="*/ 549 h 1728"/>
                <a:gd name="T76" fmla="*/ 52 w 1726"/>
                <a:gd name="T77" fmla="*/ 419 h 1728"/>
                <a:gd name="T78" fmla="*/ 23 w 1726"/>
                <a:gd name="T79" fmla="*/ 286 h 1728"/>
                <a:gd name="T80" fmla="*/ 8 w 1726"/>
                <a:gd name="T81" fmla="*/ 149 h 1728"/>
                <a:gd name="T82" fmla="*/ 0 w 1726"/>
                <a:gd name="T83" fmla="*/ 8 h 1728"/>
                <a:gd name="T84" fmla="*/ 2 w 1726"/>
                <a:gd name="T85" fmla="*/ 8 h 1728"/>
                <a:gd name="T86" fmla="*/ 2 w 1726"/>
                <a:gd name="T87" fmla="*/ 3 h 1728"/>
                <a:gd name="T88" fmla="*/ 489 w 1726"/>
                <a:gd name="T8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6" h="1728">
                  <a:moveTo>
                    <a:pt x="489" y="0"/>
                  </a:moveTo>
                  <a:lnTo>
                    <a:pt x="489" y="3"/>
                  </a:lnTo>
                  <a:lnTo>
                    <a:pt x="494" y="122"/>
                  </a:lnTo>
                  <a:lnTo>
                    <a:pt x="510" y="238"/>
                  </a:lnTo>
                  <a:lnTo>
                    <a:pt x="538" y="351"/>
                  </a:lnTo>
                  <a:lnTo>
                    <a:pt x="576" y="458"/>
                  </a:lnTo>
                  <a:lnTo>
                    <a:pt x="622" y="563"/>
                  </a:lnTo>
                  <a:lnTo>
                    <a:pt x="677" y="660"/>
                  </a:lnTo>
                  <a:lnTo>
                    <a:pt x="741" y="753"/>
                  </a:lnTo>
                  <a:lnTo>
                    <a:pt x="812" y="838"/>
                  </a:lnTo>
                  <a:lnTo>
                    <a:pt x="892" y="916"/>
                  </a:lnTo>
                  <a:lnTo>
                    <a:pt x="977" y="989"/>
                  </a:lnTo>
                  <a:lnTo>
                    <a:pt x="1069" y="1053"/>
                  </a:lnTo>
                  <a:lnTo>
                    <a:pt x="1167" y="1108"/>
                  </a:lnTo>
                  <a:lnTo>
                    <a:pt x="1270" y="1154"/>
                  </a:lnTo>
                  <a:lnTo>
                    <a:pt x="1378" y="1192"/>
                  </a:lnTo>
                  <a:lnTo>
                    <a:pt x="1490" y="1218"/>
                  </a:lnTo>
                  <a:lnTo>
                    <a:pt x="1606" y="1236"/>
                  </a:lnTo>
                  <a:lnTo>
                    <a:pt x="1726" y="1241"/>
                  </a:lnTo>
                  <a:lnTo>
                    <a:pt x="1726" y="1241"/>
                  </a:lnTo>
                  <a:lnTo>
                    <a:pt x="1726" y="1728"/>
                  </a:lnTo>
                  <a:lnTo>
                    <a:pt x="1705" y="1728"/>
                  </a:lnTo>
                  <a:lnTo>
                    <a:pt x="1565" y="1721"/>
                  </a:lnTo>
                  <a:lnTo>
                    <a:pt x="1428" y="1703"/>
                  </a:lnTo>
                  <a:lnTo>
                    <a:pt x="1295" y="1675"/>
                  </a:lnTo>
                  <a:lnTo>
                    <a:pt x="1167" y="1636"/>
                  </a:lnTo>
                  <a:lnTo>
                    <a:pt x="1041" y="1588"/>
                  </a:lnTo>
                  <a:lnTo>
                    <a:pt x="922" y="1531"/>
                  </a:lnTo>
                  <a:lnTo>
                    <a:pt x="808" y="1464"/>
                  </a:lnTo>
                  <a:lnTo>
                    <a:pt x="698" y="1391"/>
                  </a:lnTo>
                  <a:lnTo>
                    <a:pt x="597" y="1307"/>
                  </a:lnTo>
                  <a:lnTo>
                    <a:pt x="501" y="1218"/>
                  </a:lnTo>
                  <a:lnTo>
                    <a:pt x="412" y="1121"/>
                  </a:lnTo>
                  <a:lnTo>
                    <a:pt x="331" y="1018"/>
                  </a:lnTo>
                  <a:lnTo>
                    <a:pt x="258" y="909"/>
                  </a:lnTo>
                  <a:lnTo>
                    <a:pt x="192" y="794"/>
                  </a:lnTo>
                  <a:lnTo>
                    <a:pt x="135" y="673"/>
                  </a:lnTo>
                  <a:lnTo>
                    <a:pt x="89" y="549"/>
                  </a:lnTo>
                  <a:lnTo>
                    <a:pt x="52" y="419"/>
                  </a:lnTo>
                  <a:lnTo>
                    <a:pt x="23" y="286"/>
                  </a:lnTo>
                  <a:lnTo>
                    <a:pt x="8" y="14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85DC83D-90A7-43C4-980A-6604063F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843338"/>
              <a:ext cx="1368425" cy="1373188"/>
            </a:xfrm>
            <a:custGeom>
              <a:avLst/>
              <a:gdLst>
                <a:gd name="T0" fmla="*/ 1236 w 1725"/>
                <a:gd name="T1" fmla="*/ 0 h 1728"/>
                <a:gd name="T2" fmla="*/ 1725 w 1725"/>
                <a:gd name="T3" fmla="*/ 3 h 1728"/>
                <a:gd name="T4" fmla="*/ 1725 w 1725"/>
                <a:gd name="T5" fmla="*/ 3 h 1728"/>
                <a:gd name="T6" fmla="*/ 1725 w 1725"/>
                <a:gd name="T7" fmla="*/ 5 h 1728"/>
                <a:gd name="T8" fmla="*/ 1719 w 1725"/>
                <a:gd name="T9" fmla="*/ 138 h 1728"/>
                <a:gd name="T10" fmla="*/ 1703 w 1725"/>
                <a:gd name="T11" fmla="*/ 270 h 1728"/>
                <a:gd name="T12" fmla="*/ 1679 w 1725"/>
                <a:gd name="T13" fmla="*/ 399 h 1728"/>
                <a:gd name="T14" fmla="*/ 1645 w 1725"/>
                <a:gd name="T15" fmla="*/ 524 h 1728"/>
                <a:gd name="T16" fmla="*/ 1602 w 1725"/>
                <a:gd name="T17" fmla="*/ 644 h 1728"/>
                <a:gd name="T18" fmla="*/ 1549 w 1725"/>
                <a:gd name="T19" fmla="*/ 762 h 1728"/>
                <a:gd name="T20" fmla="*/ 1490 w 1725"/>
                <a:gd name="T21" fmla="*/ 874 h 1728"/>
                <a:gd name="T22" fmla="*/ 1421 w 1725"/>
                <a:gd name="T23" fmla="*/ 980 h 1728"/>
                <a:gd name="T24" fmla="*/ 1346 w 1725"/>
                <a:gd name="T25" fmla="*/ 1082 h 1728"/>
                <a:gd name="T26" fmla="*/ 1265 w 1725"/>
                <a:gd name="T27" fmla="*/ 1177 h 1728"/>
                <a:gd name="T28" fmla="*/ 1176 w 1725"/>
                <a:gd name="T29" fmla="*/ 1266 h 1728"/>
                <a:gd name="T30" fmla="*/ 1080 w 1725"/>
                <a:gd name="T31" fmla="*/ 1348 h 1728"/>
                <a:gd name="T32" fmla="*/ 979 w 1725"/>
                <a:gd name="T33" fmla="*/ 1424 h 1728"/>
                <a:gd name="T34" fmla="*/ 872 w 1725"/>
                <a:gd name="T35" fmla="*/ 1492 h 1728"/>
                <a:gd name="T36" fmla="*/ 760 w 1725"/>
                <a:gd name="T37" fmla="*/ 1552 h 1728"/>
                <a:gd name="T38" fmla="*/ 645 w 1725"/>
                <a:gd name="T39" fmla="*/ 1604 h 1728"/>
                <a:gd name="T40" fmla="*/ 524 w 1725"/>
                <a:gd name="T41" fmla="*/ 1648 h 1728"/>
                <a:gd name="T42" fmla="*/ 398 w 1725"/>
                <a:gd name="T43" fmla="*/ 1682 h 1728"/>
                <a:gd name="T44" fmla="*/ 270 w 1725"/>
                <a:gd name="T45" fmla="*/ 1707 h 1728"/>
                <a:gd name="T46" fmla="*/ 139 w 1725"/>
                <a:gd name="T47" fmla="*/ 1723 h 1728"/>
                <a:gd name="T48" fmla="*/ 4 w 1725"/>
                <a:gd name="T49" fmla="*/ 1728 h 1728"/>
                <a:gd name="T50" fmla="*/ 4 w 1725"/>
                <a:gd name="T51" fmla="*/ 1728 h 1728"/>
                <a:gd name="T52" fmla="*/ 0 w 1725"/>
                <a:gd name="T53" fmla="*/ 1728 h 1728"/>
                <a:gd name="T54" fmla="*/ 0 w 1725"/>
                <a:gd name="T55" fmla="*/ 1241 h 1728"/>
                <a:gd name="T56" fmla="*/ 119 w 1725"/>
                <a:gd name="T57" fmla="*/ 1236 h 1728"/>
                <a:gd name="T58" fmla="*/ 237 w 1725"/>
                <a:gd name="T59" fmla="*/ 1218 h 1728"/>
                <a:gd name="T60" fmla="*/ 348 w 1725"/>
                <a:gd name="T61" fmla="*/ 1192 h 1728"/>
                <a:gd name="T62" fmla="*/ 455 w 1725"/>
                <a:gd name="T63" fmla="*/ 1154 h 1728"/>
                <a:gd name="T64" fmla="*/ 560 w 1725"/>
                <a:gd name="T65" fmla="*/ 1108 h 1728"/>
                <a:gd name="T66" fmla="*/ 657 w 1725"/>
                <a:gd name="T67" fmla="*/ 1051 h 1728"/>
                <a:gd name="T68" fmla="*/ 748 w 1725"/>
                <a:gd name="T69" fmla="*/ 989 h 1728"/>
                <a:gd name="T70" fmla="*/ 835 w 1725"/>
                <a:gd name="T71" fmla="*/ 916 h 1728"/>
                <a:gd name="T72" fmla="*/ 913 w 1725"/>
                <a:gd name="T73" fmla="*/ 838 h 1728"/>
                <a:gd name="T74" fmla="*/ 986 w 1725"/>
                <a:gd name="T75" fmla="*/ 751 h 1728"/>
                <a:gd name="T76" fmla="*/ 1048 w 1725"/>
                <a:gd name="T77" fmla="*/ 660 h 1728"/>
                <a:gd name="T78" fmla="*/ 1105 w 1725"/>
                <a:gd name="T79" fmla="*/ 561 h 1728"/>
                <a:gd name="T80" fmla="*/ 1151 w 1725"/>
                <a:gd name="T81" fmla="*/ 458 h 1728"/>
                <a:gd name="T82" fmla="*/ 1188 w 1725"/>
                <a:gd name="T83" fmla="*/ 351 h 1728"/>
                <a:gd name="T84" fmla="*/ 1215 w 1725"/>
                <a:gd name="T85" fmla="*/ 238 h 1728"/>
                <a:gd name="T86" fmla="*/ 1231 w 1725"/>
                <a:gd name="T87" fmla="*/ 122 h 1728"/>
                <a:gd name="T88" fmla="*/ 1236 w 1725"/>
                <a:gd name="T89" fmla="*/ 3 h 1728"/>
                <a:gd name="T90" fmla="*/ 1236 w 1725"/>
                <a:gd name="T9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728">
                  <a:moveTo>
                    <a:pt x="1236" y="0"/>
                  </a:moveTo>
                  <a:lnTo>
                    <a:pt x="1725" y="3"/>
                  </a:lnTo>
                  <a:lnTo>
                    <a:pt x="1725" y="3"/>
                  </a:lnTo>
                  <a:lnTo>
                    <a:pt x="1725" y="5"/>
                  </a:lnTo>
                  <a:lnTo>
                    <a:pt x="1719" y="138"/>
                  </a:lnTo>
                  <a:lnTo>
                    <a:pt x="1703" y="270"/>
                  </a:lnTo>
                  <a:lnTo>
                    <a:pt x="1679" y="399"/>
                  </a:lnTo>
                  <a:lnTo>
                    <a:pt x="1645" y="524"/>
                  </a:lnTo>
                  <a:lnTo>
                    <a:pt x="1602" y="644"/>
                  </a:lnTo>
                  <a:lnTo>
                    <a:pt x="1549" y="762"/>
                  </a:lnTo>
                  <a:lnTo>
                    <a:pt x="1490" y="874"/>
                  </a:lnTo>
                  <a:lnTo>
                    <a:pt x="1421" y="980"/>
                  </a:lnTo>
                  <a:lnTo>
                    <a:pt x="1346" y="1082"/>
                  </a:lnTo>
                  <a:lnTo>
                    <a:pt x="1265" y="1177"/>
                  </a:lnTo>
                  <a:lnTo>
                    <a:pt x="1176" y="1266"/>
                  </a:lnTo>
                  <a:lnTo>
                    <a:pt x="1080" y="1348"/>
                  </a:lnTo>
                  <a:lnTo>
                    <a:pt x="979" y="1424"/>
                  </a:lnTo>
                  <a:lnTo>
                    <a:pt x="872" y="1492"/>
                  </a:lnTo>
                  <a:lnTo>
                    <a:pt x="760" y="1552"/>
                  </a:lnTo>
                  <a:lnTo>
                    <a:pt x="645" y="1604"/>
                  </a:lnTo>
                  <a:lnTo>
                    <a:pt x="524" y="1648"/>
                  </a:lnTo>
                  <a:lnTo>
                    <a:pt x="398" y="1682"/>
                  </a:lnTo>
                  <a:lnTo>
                    <a:pt x="270" y="1707"/>
                  </a:lnTo>
                  <a:lnTo>
                    <a:pt x="139" y="1723"/>
                  </a:lnTo>
                  <a:lnTo>
                    <a:pt x="4" y="1728"/>
                  </a:lnTo>
                  <a:lnTo>
                    <a:pt x="4" y="1728"/>
                  </a:lnTo>
                  <a:lnTo>
                    <a:pt x="0" y="1728"/>
                  </a:lnTo>
                  <a:lnTo>
                    <a:pt x="0" y="1241"/>
                  </a:lnTo>
                  <a:lnTo>
                    <a:pt x="119" y="1236"/>
                  </a:lnTo>
                  <a:lnTo>
                    <a:pt x="237" y="1218"/>
                  </a:lnTo>
                  <a:lnTo>
                    <a:pt x="348" y="1192"/>
                  </a:lnTo>
                  <a:lnTo>
                    <a:pt x="455" y="1154"/>
                  </a:lnTo>
                  <a:lnTo>
                    <a:pt x="560" y="1108"/>
                  </a:lnTo>
                  <a:lnTo>
                    <a:pt x="657" y="1051"/>
                  </a:lnTo>
                  <a:lnTo>
                    <a:pt x="748" y="989"/>
                  </a:lnTo>
                  <a:lnTo>
                    <a:pt x="835" y="916"/>
                  </a:lnTo>
                  <a:lnTo>
                    <a:pt x="913" y="838"/>
                  </a:lnTo>
                  <a:lnTo>
                    <a:pt x="986" y="751"/>
                  </a:lnTo>
                  <a:lnTo>
                    <a:pt x="1048" y="660"/>
                  </a:lnTo>
                  <a:lnTo>
                    <a:pt x="1105" y="561"/>
                  </a:lnTo>
                  <a:lnTo>
                    <a:pt x="1151" y="458"/>
                  </a:lnTo>
                  <a:lnTo>
                    <a:pt x="1188" y="351"/>
                  </a:lnTo>
                  <a:lnTo>
                    <a:pt x="1215" y="238"/>
                  </a:lnTo>
                  <a:lnTo>
                    <a:pt x="1231" y="122"/>
                  </a:lnTo>
                  <a:lnTo>
                    <a:pt x="1236" y="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F5D28B9-A244-4287-9D4A-984ACDC6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478088"/>
              <a:ext cx="1370013" cy="1368425"/>
            </a:xfrm>
            <a:custGeom>
              <a:avLst/>
              <a:gdLst>
                <a:gd name="T0" fmla="*/ 1726 w 1726"/>
                <a:gd name="T1" fmla="*/ 0 h 1725"/>
                <a:gd name="T2" fmla="*/ 1726 w 1726"/>
                <a:gd name="T3" fmla="*/ 487 h 1725"/>
                <a:gd name="T4" fmla="*/ 1726 w 1726"/>
                <a:gd name="T5" fmla="*/ 487 h 1725"/>
                <a:gd name="T6" fmla="*/ 1607 w 1726"/>
                <a:gd name="T7" fmla="*/ 492 h 1725"/>
                <a:gd name="T8" fmla="*/ 1490 w 1726"/>
                <a:gd name="T9" fmla="*/ 510 h 1725"/>
                <a:gd name="T10" fmla="*/ 1378 w 1726"/>
                <a:gd name="T11" fmla="*/ 537 h 1725"/>
                <a:gd name="T12" fmla="*/ 1272 w 1726"/>
                <a:gd name="T13" fmla="*/ 574 h 1725"/>
                <a:gd name="T14" fmla="*/ 1169 w 1726"/>
                <a:gd name="T15" fmla="*/ 620 h 1725"/>
                <a:gd name="T16" fmla="*/ 1069 w 1726"/>
                <a:gd name="T17" fmla="*/ 675 h 1725"/>
                <a:gd name="T18" fmla="*/ 979 w 1726"/>
                <a:gd name="T19" fmla="*/ 739 h 1725"/>
                <a:gd name="T20" fmla="*/ 892 w 1726"/>
                <a:gd name="T21" fmla="*/ 810 h 1725"/>
                <a:gd name="T22" fmla="*/ 814 w 1726"/>
                <a:gd name="T23" fmla="*/ 888 h 1725"/>
                <a:gd name="T24" fmla="*/ 743 w 1726"/>
                <a:gd name="T25" fmla="*/ 975 h 1725"/>
                <a:gd name="T26" fmla="*/ 679 w 1726"/>
                <a:gd name="T27" fmla="*/ 1066 h 1725"/>
                <a:gd name="T28" fmla="*/ 622 w 1726"/>
                <a:gd name="T29" fmla="*/ 1164 h 1725"/>
                <a:gd name="T30" fmla="*/ 576 w 1726"/>
                <a:gd name="T31" fmla="*/ 1267 h 1725"/>
                <a:gd name="T32" fmla="*/ 538 w 1726"/>
                <a:gd name="T33" fmla="*/ 1375 h 1725"/>
                <a:gd name="T34" fmla="*/ 512 w 1726"/>
                <a:gd name="T35" fmla="*/ 1487 h 1725"/>
                <a:gd name="T36" fmla="*/ 494 w 1726"/>
                <a:gd name="T37" fmla="*/ 1603 h 1725"/>
                <a:gd name="T38" fmla="*/ 489 w 1726"/>
                <a:gd name="T39" fmla="*/ 1722 h 1725"/>
                <a:gd name="T40" fmla="*/ 2 w 1726"/>
                <a:gd name="T41" fmla="*/ 1725 h 1725"/>
                <a:gd name="T42" fmla="*/ 0 w 1726"/>
                <a:gd name="T43" fmla="*/ 1704 h 1725"/>
                <a:gd name="T44" fmla="*/ 0 w 1726"/>
                <a:gd name="T45" fmla="*/ 1704 h 1725"/>
                <a:gd name="T46" fmla="*/ 9 w 1726"/>
                <a:gd name="T47" fmla="*/ 1563 h 1725"/>
                <a:gd name="T48" fmla="*/ 27 w 1726"/>
                <a:gd name="T49" fmla="*/ 1427 h 1725"/>
                <a:gd name="T50" fmla="*/ 55 w 1726"/>
                <a:gd name="T51" fmla="*/ 1293 h 1725"/>
                <a:gd name="T52" fmla="*/ 95 w 1726"/>
                <a:gd name="T53" fmla="*/ 1164 h 1725"/>
                <a:gd name="T54" fmla="*/ 142 w 1726"/>
                <a:gd name="T55" fmla="*/ 1039 h 1725"/>
                <a:gd name="T56" fmla="*/ 199 w 1726"/>
                <a:gd name="T57" fmla="*/ 920 h 1725"/>
                <a:gd name="T58" fmla="*/ 267 w 1726"/>
                <a:gd name="T59" fmla="*/ 805 h 1725"/>
                <a:gd name="T60" fmla="*/ 341 w 1726"/>
                <a:gd name="T61" fmla="*/ 696 h 1725"/>
                <a:gd name="T62" fmla="*/ 423 w 1726"/>
                <a:gd name="T63" fmla="*/ 593 h 1725"/>
                <a:gd name="T64" fmla="*/ 514 w 1726"/>
                <a:gd name="T65" fmla="*/ 497 h 1725"/>
                <a:gd name="T66" fmla="*/ 609 w 1726"/>
                <a:gd name="T67" fmla="*/ 409 h 1725"/>
                <a:gd name="T68" fmla="*/ 714 w 1726"/>
                <a:gd name="T69" fmla="*/ 327 h 1725"/>
                <a:gd name="T70" fmla="*/ 823 w 1726"/>
                <a:gd name="T71" fmla="*/ 254 h 1725"/>
                <a:gd name="T72" fmla="*/ 938 w 1726"/>
                <a:gd name="T73" fmla="*/ 190 h 1725"/>
                <a:gd name="T74" fmla="*/ 1059 w 1726"/>
                <a:gd name="T75" fmla="*/ 133 h 1725"/>
                <a:gd name="T76" fmla="*/ 1185 w 1726"/>
                <a:gd name="T77" fmla="*/ 87 h 1725"/>
                <a:gd name="T78" fmla="*/ 1314 w 1726"/>
                <a:gd name="T79" fmla="*/ 50 h 1725"/>
                <a:gd name="T80" fmla="*/ 1448 w 1726"/>
                <a:gd name="T81" fmla="*/ 21 h 1725"/>
                <a:gd name="T82" fmla="*/ 1586 w 1726"/>
                <a:gd name="T83" fmla="*/ 5 h 1725"/>
                <a:gd name="T84" fmla="*/ 1726 w 1726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6" h="1725">
                  <a:moveTo>
                    <a:pt x="1726" y="0"/>
                  </a:moveTo>
                  <a:lnTo>
                    <a:pt x="1726" y="487"/>
                  </a:lnTo>
                  <a:lnTo>
                    <a:pt x="1726" y="487"/>
                  </a:lnTo>
                  <a:lnTo>
                    <a:pt x="1607" y="492"/>
                  </a:lnTo>
                  <a:lnTo>
                    <a:pt x="1490" y="510"/>
                  </a:lnTo>
                  <a:lnTo>
                    <a:pt x="1378" y="537"/>
                  </a:lnTo>
                  <a:lnTo>
                    <a:pt x="1272" y="574"/>
                  </a:lnTo>
                  <a:lnTo>
                    <a:pt x="1169" y="620"/>
                  </a:lnTo>
                  <a:lnTo>
                    <a:pt x="1069" y="675"/>
                  </a:lnTo>
                  <a:lnTo>
                    <a:pt x="979" y="739"/>
                  </a:lnTo>
                  <a:lnTo>
                    <a:pt x="892" y="810"/>
                  </a:lnTo>
                  <a:lnTo>
                    <a:pt x="814" y="888"/>
                  </a:lnTo>
                  <a:lnTo>
                    <a:pt x="743" y="975"/>
                  </a:lnTo>
                  <a:lnTo>
                    <a:pt x="679" y="1066"/>
                  </a:lnTo>
                  <a:lnTo>
                    <a:pt x="622" y="1164"/>
                  </a:lnTo>
                  <a:lnTo>
                    <a:pt x="576" y="1267"/>
                  </a:lnTo>
                  <a:lnTo>
                    <a:pt x="538" y="1375"/>
                  </a:lnTo>
                  <a:lnTo>
                    <a:pt x="512" y="1487"/>
                  </a:lnTo>
                  <a:lnTo>
                    <a:pt x="494" y="1603"/>
                  </a:lnTo>
                  <a:lnTo>
                    <a:pt x="489" y="1722"/>
                  </a:lnTo>
                  <a:lnTo>
                    <a:pt x="2" y="1725"/>
                  </a:lnTo>
                  <a:lnTo>
                    <a:pt x="0" y="1704"/>
                  </a:lnTo>
                  <a:lnTo>
                    <a:pt x="0" y="1704"/>
                  </a:lnTo>
                  <a:lnTo>
                    <a:pt x="9" y="1563"/>
                  </a:lnTo>
                  <a:lnTo>
                    <a:pt x="27" y="1427"/>
                  </a:lnTo>
                  <a:lnTo>
                    <a:pt x="55" y="1293"/>
                  </a:lnTo>
                  <a:lnTo>
                    <a:pt x="95" y="1164"/>
                  </a:lnTo>
                  <a:lnTo>
                    <a:pt x="142" y="1039"/>
                  </a:lnTo>
                  <a:lnTo>
                    <a:pt x="199" y="920"/>
                  </a:lnTo>
                  <a:lnTo>
                    <a:pt x="267" y="805"/>
                  </a:lnTo>
                  <a:lnTo>
                    <a:pt x="341" y="696"/>
                  </a:lnTo>
                  <a:lnTo>
                    <a:pt x="423" y="593"/>
                  </a:lnTo>
                  <a:lnTo>
                    <a:pt x="514" y="497"/>
                  </a:lnTo>
                  <a:lnTo>
                    <a:pt x="609" y="409"/>
                  </a:lnTo>
                  <a:lnTo>
                    <a:pt x="714" y="327"/>
                  </a:lnTo>
                  <a:lnTo>
                    <a:pt x="823" y="254"/>
                  </a:lnTo>
                  <a:lnTo>
                    <a:pt x="938" y="190"/>
                  </a:lnTo>
                  <a:lnTo>
                    <a:pt x="1059" y="133"/>
                  </a:lnTo>
                  <a:lnTo>
                    <a:pt x="1185" y="87"/>
                  </a:lnTo>
                  <a:lnTo>
                    <a:pt x="1314" y="50"/>
                  </a:lnTo>
                  <a:lnTo>
                    <a:pt x="1448" y="21"/>
                  </a:lnTo>
                  <a:lnTo>
                    <a:pt x="1586" y="5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3F68BF7-D750-4232-AC87-D9A5C270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3376613"/>
              <a:ext cx="2320925" cy="2794000"/>
            </a:xfrm>
            <a:custGeom>
              <a:avLst/>
              <a:gdLst>
                <a:gd name="T0" fmla="*/ 661 w 2925"/>
                <a:gd name="T1" fmla="*/ 2 h 3520"/>
                <a:gd name="T2" fmla="*/ 719 w 2925"/>
                <a:gd name="T3" fmla="*/ 11 h 3520"/>
                <a:gd name="T4" fmla="*/ 776 w 2925"/>
                <a:gd name="T5" fmla="*/ 27 h 3520"/>
                <a:gd name="T6" fmla="*/ 831 w 2925"/>
                <a:gd name="T7" fmla="*/ 45 h 3520"/>
                <a:gd name="T8" fmla="*/ 883 w 2925"/>
                <a:gd name="T9" fmla="*/ 70 h 3520"/>
                <a:gd name="T10" fmla="*/ 930 w 2925"/>
                <a:gd name="T11" fmla="*/ 98 h 3520"/>
                <a:gd name="T12" fmla="*/ 977 w 2925"/>
                <a:gd name="T13" fmla="*/ 132 h 3520"/>
                <a:gd name="T14" fmla="*/ 1019 w 2925"/>
                <a:gd name="T15" fmla="*/ 169 h 3520"/>
                <a:gd name="T16" fmla="*/ 1057 w 2925"/>
                <a:gd name="T17" fmla="*/ 210 h 3520"/>
                <a:gd name="T18" fmla="*/ 1087 w 2925"/>
                <a:gd name="T19" fmla="*/ 247 h 3520"/>
                <a:gd name="T20" fmla="*/ 1117 w 2925"/>
                <a:gd name="T21" fmla="*/ 294 h 3520"/>
                <a:gd name="T22" fmla="*/ 1144 w 2925"/>
                <a:gd name="T23" fmla="*/ 345 h 3520"/>
                <a:gd name="T24" fmla="*/ 1167 w 2925"/>
                <a:gd name="T25" fmla="*/ 398 h 3520"/>
                <a:gd name="T26" fmla="*/ 1183 w 2925"/>
                <a:gd name="T27" fmla="*/ 454 h 3520"/>
                <a:gd name="T28" fmla="*/ 1202 w 2925"/>
                <a:gd name="T29" fmla="*/ 592 h 3520"/>
                <a:gd name="T30" fmla="*/ 1223 w 2925"/>
                <a:gd name="T31" fmla="*/ 875 h 3520"/>
                <a:gd name="T32" fmla="*/ 1392 w 2925"/>
                <a:gd name="T33" fmla="*/ 1383 h 3520"/>
                <a:gd name="T34" fmla="*/ 1701 w 2925"/>
                <a:gd name="T35" fmla="*/ 1807 h 3520"/>
                <a:gd name="T36" fmla="*/ 2122 w 2925"/>
                <a:gd name="T37" fmla="*/ 2120 h 3520"/>
                <a:gd name="T38" fmla="*/ 2628 w 2925"/>
                <a:gd name="T39" fmla="*/ 2292 h 3520"/>
                <a:gd name="T40" fmla="*/ 2807 w 2925"/>
                <a:gd name="T41" fmla="*/ 2331 h 3520"/>
                <a:gd name="T42" fmla="*/ 2559 w 2925"/>
                <a:gd name="T43" fmla="*/ 2450 h 3520"/>
                <a:gd name="T44" fmla="*/ 2380 w 2925"/>
                <a:gd name="T45" fmla="*/ 2689 h 3520"/>
                <a:gd name="T46" fmla="*/ 2339 w 2925"/>
                <a:gd name="T47" fmla="*/ 2999 h 3520"/>
                <a:gd name="T48" fmla="*/ 2458 w 2925"/>
                <a:gd name="T49" fmla="*/ 3282 h 3520"/>
                <a:gd name="T50" fmla="*/ 2696 w 2925"/>
                <a:gd name="T51" fmla="*/ 3468 h 3520"/>
                <a:gd name="T52" fmla="*/ 2925 w 2925"/>
                <a:gd name="T53" fmla="*/ 3520 h 3520"/>
                <a:gd name="T54" fmla="*/ 2230 w 2925"/>
                <a:gd name="T55" fmla="*/ 3436 h 3520"/>
                <a:gd name="T56" fmla="*/ 1596 w 2925"/>
                <a:gd name="T57" fmla="*/ 3200 h 3520"/>
                <a:gd name="T58" fmla="*/ 1042 w 2925"/>
                <a:gd name="T59" fmla="*/ 2832 h 3520"/>
                <a:gd name="T60" fmla="*/ 586 w 2925"/>
                <a:gd name="T61" fmla="*/ 2349 h 3520"/>
                <a:gd name="T62" fmla="*/ 249 w 2925"/>
                <a:gd name="T63" fmla="*/ 1774 h 3520"/>
                <a:gd name="T64" fmla="*/ 48 w 2925"/>
                <a:gd name="T65" fmla="*/ 1122 h 3520"/>
                <a:gd name="T66" fmla="*/ 0 w 2925"/>
                <a:gd name="T67" fmla="*/ 597 h 3520"/>
                <a:gd name="T68" fmla="*/ 0 w 2925"/>
                <a:gd name="T69" fmla="*/ 585 h 3520"/>
                <a:gd name="T70" fmla="*/ 5 w 2925"/>
                <a:gd name="T71" fmla="*/ 525 h 3520"/>
                <a:gd name="T72" fmla="*/ 16 w 2925"/>
                <a:gd name="T73" fmla="*/ 466 h 3520"/>
                <a:gd name="T74" fmla="*/ 32 w 2925"/>
                <a:gd name="T75" fmla="*/ 409 h 3520"/>
                <a:gd name="T76" fmla="*/ 53 w 2925"/>
                <a:gd name="T77" fmla="*/ 356 h 3520"/>
                <a:gd name="T78" fmla="*/ 78 w 2925"/>
                <a:gd name="T79" fmla="*/ 304 h 3520"/>
                <a:gd name="T80" fmla="*/ 110 w 2925"/>
                <a:gd name="T81" fmla="*/ 255 h 3520"/>
                <a:gd name="T82" fmla="*/ 146 w 2925"/>
                <a:gd name="T83" fmla="*/ 210 h 3520"/>
                <a:gd name="T84" fmla="*/ 185 w 2925"/>
                <a:gd name="T85" fmla="*/ 167 h 3520"/>
                <a:gd name="T86" fmla="*/ 229 w 2925"/>
                <a:gd name="T87" fmla="*/ 130 h 3520"/>
                <a:gd name="T88" fmla="*/ 277 w 2925"/>
                <a:gd name="T89" fmla="*/ 96 h 3520"/>
                <a:gd name="T90" fmla="*/ 327 w 2925"/>
                <a:gd name="T91" fmla="*/ 66 h 3520"/>
                <a:gd name="T92" fmla="*/ 380 w 2925"/>
                <a:gd name="T93" fmla="*/ 43 h 3520"/>
                <a:gd name="T94" fmla="*/ 439 w 2925"/>
                <a:gd name="T95" fmla="*/ 24 h 3520"/>
                <a:gd name="T96" fmla="*/ 494 w 2925"/>
                <a:gd name="T97" fmla="*/ 9 h 3520"/>
                <a:gd name="T98" fmla="*/ 563 w 2925"/>
                <a:gd name="T99" fmla="*/ 2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5" h="3520">
                  <a:moveTo>
                    <a:pt x="600" y="0"/>
                  </a:moveTo>
                  <a:lnTo>
                    <a:pt x="632" y="0"/>
                  </a:lnTo>
                  <a:lnTo>
                    <a:pt x="641" y="2"/>
                  </a:lnTo>
                  <a:lnTo>
                    <a:pt x="661" y="2"/>
                  </a:lnTo>
                  <a:lnTo>
                    <a:pt x="673" y="4"/>
                  </a:lnTo>
                  <a:lnTo>
                    <a:pt x="691" y="8"/>
                  </a:lnTo>
                  <a:lnTo>
                    <a:pt x="703" y="9"/>
                  </a:lnTo>
                  <a:lnTo>
                    <a:pt x="719" y="11"/>
                  </a:lnTo>
                  <a:lnTo>
                    <a:pt x="733" y="15"/>
                  </a:lnTo>
                  <a:lnTo>
                    <a:pt x="749" y="18"/>
                  </a:lnTo>
                  <a:lnTo>
                    <a:pt x="762" y="22"/>
                  </a:lnTo>
                  <a:lnTo>
                    <a:pt x="776" y="27"/>
                  </a:lnTo>
                  <a:lnTo>
                    <a:pt x="790" y="31"/>
                  </a:lnTo>
                  <a:lnTo>
                    <a:pt x="804" y="36"/>
                  </a:lnTo>
                  <a:lnTo>
                    <a:pt x="817" y="41"/>
                  </a:lnTo>
                  <a:lnTo>
                    <a:pt x="831" y="45"/>
                  </a:lnTo>
                  <a:lnTo>
                    <a:pt x="843" y="52"/>
                  </a:lnTo>
                  <a:lnTo>
                    <a:pt x="858" y="57"/>
                  </a:lnTo>
                  <a:lnTo>
                    <a:pt x="870" y="64"/>
                  </a:lnTo>
                  <a:lnTo>
                    <a:pt x="883" y="70"/>
                  </a:lnTo>
                  <a:lnTo>
                    <a:pt x="895" y="77"/>
                  </a:lnTo>
                  <a:lnTo>
                    <a:pt x="907" y="84"/>
                  </a:lnTo>
                  <a:lnTo>
                    <a:pt x="920" y="93"/>
                  </a:lnTo>
                  <a:lnTo>
                    <a:pt x="930" y="98"/>
                  </a:lnTo>
                  <a:lnTo>
                    <a:pt x="945" y="109"/>
                  </a:lnTo>
                  <a:lnTo>
                    <a:pt x="954" y="116"/>
                  </a:lnTo>
                  <a:lnTo>
                    <a:pt x="968" y="125"/>
                  </a:lnTo>
                  <a:lnTo>
                    <a:pt x="977" y="132"/>
                  </a:lnTo>
                  <a:lnTo>
                    <a:pt x="989" y="143"/>
                  </a:lnTo>
                  <a:lnTo>
                    <a:pt x="998" y="150"/>
                  </a:lnTo>
                  <a:lnTo>
                    <a:pt x="1010" y="162"/>
                  </a:lnTo>
                  <a:lnTo>
                    <a:pt x="1019" y="169"/>
                  </a:lnTo>
                  <a:lnTo>
                    <a:pt x="1032" y="182"/>
                  </a:lnTo>
                  <a:lnTo>
                    <a:pt x="1039" y="189"/>
                  </a:lnTo>
                  <a:lnTo>
                    <a:pt x="1051" y="203"/>
                  </a:lnTo>
                  <a:lnTo>
                    <a:pt x="1057" y="210"/>
                  </a:lnTo>
                  <a:lnTo>
                    <a:pt x="1069" y="224"/>
                  </a:lnTo>
                  <a:lnTo>
                    <a:pt x="1069" y="224"/>
                  </a:lnTo>
                  <a:lnTo>
                    <a:pt x="1074" y="231"/>
                  </a:lnTo>
                  <a:lnTo>
                    <a:pt x="1087" y="247"/>
                  </a:lnTo>
                  <a:lnTo>
                    <a:pt x="1092" y="255"/>
                  </a:lnTo>
                  <a:lnTo>
                    <a:pt x="1103" y="271"/>
                  </a:lnTo>
                  <a:lnTo>
                    <a:pt x="1108" y="278"/>
                  </a:lnTo>
                  <a:lnTo>
                    <a:pt x="1117" y="294"/>
                  </a:lnTo>
                  <a:lnTo>
                    <a:pt x="1122" y="303"/>
                  </a:lnTo>
                  <a:lnTo>
                    <a:pt x="1131" y="319"/>
                  </a:lnTo>
                  <a:lnTo>
                    <a:pt x="1135" y="327"/>
                  </a:lnTo>
                  <a:lnTo>
                    <a:pt x="1144" y="345"/>
                  </a:lnTo>
                  <a:lnTo>
                    <a:pt x="1147" y="352"/>
                  </a:lnTo>
                  <a:lnTo>
                    <a:pt x="1156" y="370"/>
                  </a:lnTo>
                  <a:lnTo>
                    <a:pt x="1160" y="379"/>
                  </a:lnTo>
                  <a:lnTo>
                    <a:pt x="1167" y="398"/>
                  </a:lnTo>
                  <a:lnTo>
                    <a:pt x="1168" y="404"/>
                  </a:lnTo>
                  <a:lnTo>
                    <a:pt x="1176" y="425"/>
                  </a:lnTo>
                  <a:lnTo>
                    <a:pt x="1177" y="432"/>
                  </a:lnTo>
                  <a:lnTo>
                    <a:pt x="1183" y="454"/>
                  </a:lnTo>
                  <a:lnTo>
                    <a:pt x="1184" y="459"/>
                  </a:lnTo>
                  <a:lnTo>
                    <a:pt x="1188" y="475"/>
                  </a:lnTo>
                  <a:lnTo>
                    <a:pt x="1200" y="592"/>
                  </a:lnTo>
                  <a:lnTo>
                    <a:pt x="1202" y="592"/>
                  </a:lnTo>
                  <a:lnTo>
                    <a:pt x="1202" y="597"/>
                  </a:lnTo>
                  <a:lnTo>
                    <a:pt x="1200" y="597"/>
                  </a:lnTo>
                  <a:lnTo>
                    <a:pt x="1208" y="738"/>
                  </a:lnTo>
                  <a:lnTo>
                    <a:pt x="1223" y="875"/>
                  </a:lnTo>
                  <a:lnTo>
                    <a:pt x="1252" y="1008"/>
                  </a:lnTo>
                  <a:lnTo>
                    <a:pt x="1289" y="1138"/>
                  </a:lnTo>
                  <a:lnTo>
                    <a:pt x="1335" y="1262"/>
                  </a:lnTo>
                  <a:lnTo>
                    <a:pt x="1392" y="1383"/>
                  </a:lnTo>
                  <a:lnTo>
                    <a:pt x="1458" y="1498"/>
                  </a:lnTo>
                  <a:lnTo>
                    <a:pt x="1531" y="1607"/>
                  </a:lnTo>
                  <a:lnTo>
                    <a:pt x="1612" y="1710"/>
                  </a:lnTo>
                  <a:lnTo>
                    <a:pt x="1701" y="1807"/>
                  </a:lnTo>
                  <a:lnTo>
                    <a:pt x="1797" y="1896"/>
                  </a:lnTo>
                  <a:lnTo>
                    <a:pt x="1898" y="1980"/>
                  </a:lnTo>
                  <a:lnTo>
                    <a:pt x="2008" y="2053"/>
                  </a:lnTo>
                  <a:lnTo>
                    <a:pt x="2122" y="2120"/>
                  </a:lnTo>
                  <a:lnTo>
                    <a:pt x="2241" y="2177"/>
                  </a:lnTo>
                  <a:lnTo>
                    <a:pt x="2367" y="2225"/>
                  </a:lnTo>
                  <a:lnTo>
                    <a:pt x="2495" y="2264"/>
                  </a:lnTo>
                  <a:lnTo>
                    <a:pt x="2628" y="2292"/>
                  </a:lnTo>
                  <a:lnTo>
                    <a:pt x="2765" y="2310"/>
                  </a:lnTo>
                  <a:lnTo>
                    <a:pt x="2905" y="2317"/>
                  </a:lnTo>
                  <a:lnTo>
                    <a:pt x="2855" y="2323"/>
                  </a:lnTo>
                  <a:lnTo>
                    <a:pt x="2807" y="2331"/>
                  </a:lnTo>
                  <a:lnTo>
                    <a:pt x="2740" y="2349"/>
                  </a:lnTo>
                  <a:lnTo>
                    <a:pt x="2674" y="2376"/>
                  </a:lnTo>
                  <a:lnTo>
                    <a:pt x="2614" y="2410"/>
                  </a:lnTo>
                  <a:lnTo>
                    <a:pt x="2559" y="2450"/>
                  </a:lnTo>
                  <a:lnTo>
                    <a:pt x="2504" y="2500"/>
                  </a:lnTo>
                  <a:lnTo>
                    <a:pt x="2454" y="2557"/>
                  </a:lnTo>
                  <a:lnTo>
                    <a:pt x="2413" y="2621"/>
                  </a:lnTo>
                  <a:lnTo>
                    <a:pt x="2380" y="2689"/>
                  </a:lnTo>
                  <a:lnTo>
                    <a:pt x="2355" y="2761"/>
                  </a:lnTo>
                  <a:lnTo>
                    <a:pt x="2339" y="2838"/>
                  </a:lnTo>
                  <a:lnTo>
                    <a:pt x="2333" y="2918"/>
                  </a:lnTo>
                  <a:lnTo>
                    <a:pt x="2339" y="2999"/>
                  </a:lnTo>
                  <a:lnTo>
                    <a:pt x="2355" y="3076"/>
                  </a:lnTo>
                  <a:lnTo>
                    <a:pt x="2381" y="3150"/>
                  </a:lnTo>
                  <a:lnTo>
                    <a:pt x="2415" y="3218"/>
                  </a:lnTo>
                  <a:lnTo>
                    <a:pt x="2458" y="3282"/>
                  </a:lnTo>
                  <a:lnTo>
                    <a:pt x="2507" y="3341"/>
                  </a:lnTo>
                  <a:lnTo>
                    <a:pt x="2564" y="3390"/>
                  </a:lnTo>
                  <a:lnTo>
                    <a:pt x="2626" y="3435"/>
                  </a:lnTo>
                  <a:lnTo>
                    <a:pt x="2696" y="3468"/>
                  </a:lnTo>
                  <a:lnTo>
                    <a:pt x="2768" y="3495"/>
                  </a:lnTo>
                  <a:lnTo>
                    <a:pt x="2845" y="3513"/>
                  </a:lnTo>
                  <a:lnTo>
                    <a:pt x="2925" y="3520"/>
                  </a:lnTo>
                  <a:lnTo>
                    <a:pt x="2925" y="3520"/>
                  </a:lnTo>
                  <a:lnTo>
                    <a:pt x="2747" y="3515"/>
                  </a:lnTo>
                  <a:lnTo>
                    <a:pt x="2571" y="3499"/>
                  </a:lnTo>
                  <a:lnTo>
                    <a:pt x="2399" y="3472"/>
                  </a:lnTo>
                  <a:lnTo>
                    <a:pt x="2230" y="3436"/>
                  </a:lnTo>
                  <a:lnTo>
                    <a:pt x="2065" y="3390"/>
                  </a:lnTo>
                  <a:lnTo>
                    <a:pt x="1905" y="3337"/>
                  </a:lnTo>
                  <a:lnTo>
                    <a:pt x="1749" y="3273"/>
                  </a:lnTo>
                  <a:lnTo>
                    <a:pt x="1596" y="3200"/>
                  </a:lnTo>
                  <a:lnTo>
                    <a:pt x="1449" y="3120"/>
                  </a:lnTo>
                  <a:lnTo>
                    <a:pt x="1309" y="3031"/>
                  </a:lnTo>
                  <a:lnTo>
                    <a:pt x="1172" y="2935"/>
                  </a:lnTo>
                  <a:lnTo>
                    <a:pt x="1042" y="2832"/>
                  </a:lnTo>
                  <a:lnTo>
                    <a:pt x="918" y="2721"/>
                  </a:lnTo>
                  <a:lnTo>
                    <a:pt x="801" y="2603"/>
                  </a:lnTo>
                  <a:lnTo>
                    <a:pt x="689" y="2479"/>
                  </a:lnTo>
                  <a:lnTo>
                    <a:pt x="586" y="2349"/>
                  </a:lnTo>
                  <a:lnTo>
                    <a:pt x="490" y="2214"/>
                  </a:lnTo>
                  <a:lnTo>
                    <a:pt x="401" y="2072"/>
                  </a:lnTo>
                  <a:lnTo>
                    <a:pt x="320" y="1925"/>
                  </a:lnTo>
                  <a:lnTo>
                    <a:pt x="249" y="1774"/>
                  </a:lnTo>
                  <a:lnTo>
                    <a:pt x="185" y="1617"/>
                  </a:lnTo>
                  <a:lnTo>
                    <a:pt x="130" y="1456"/>
                  </a:lnTo>
                  <a:lnTo>
                    <a:pt x="83" y="1290"/>
                  </a:lnTo>
                  <a:lnTo>
                    <a:pt x="48" y="1122"/>
                  </a:lnTo>
                  <a:lnTo>
                    <a:pt x="21" y="949"/>
                  </a:lnTo>
                  <a:lnTo>
                    <a:pt x="5" y="77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2" y="562"/>
                  </a:lnTo>
                  <a:lnTo>
                    <a:pt x="2" y="555"/>
                  </a:lnTo>
                  <a:lnTo>
                    <a:pt x="4" y="532"/>
                  </a:lnTo>
                  <a:lnTo>
                    <a:pt x="5" y="525"/>
                  </a:lnTo>
                  <a:lnTo>
                    <a:pt x="9" y="502"/>
                  </a:lnTo>
                  <a:lnTo>
                    <a:pt x="9" y="494"/>
                  </a:lnTo>
                  <a:lnTo>
                    <a:pt x="14" y="473"/>
                  </a:lnTo>
                  <a:lnTo>
                    <a:pt x="16" y="466"/>
                  </a:lnTo>
                  <a:lnTo>
                    <a:pt x="21" y="445"/>
                  </a:lnTo>
                  <a:lnTo>
                    <a:pt x="23" y="438"/>
                  </a:lnTo>
                  <a:lnTo>
                    <a:pt x="30" y="416"/>
                  </a:lnTo>
                  <a:lnTo>
                    <a:pt x="32" y="409"/>
                  </a:lnTo>
                  <a:lnTo>
                    <a:pt x="39" y="388"/>
                  </a:lnTo>
                  <a:lnTo>
                    <a:pt x="41" y="382"/>
                  </a:lnTo>
                  <a:lnTo>
                    <a:pt x="50" y="361"/>
                  </a:lnTo>
                  <a:lnTo>
                    <a:pt x="53" y="356"/>
                  </a:lnTo>
                  <a:lnTo>
                    <a:pt x="62" y="335"/>
                  </a:lnTo>
                  <a:lnTo>
                    <a:pt x="66" y="329"/>
                  </a:lnTo>
                  <a:lnTo>
                    <a:pt x="76" y="310"/>
                  </a:lnTo>
                  <a:lnTo>
                    <a:pt x="78" y="304"/>
                  </a:lnTo>
                  <a:lnTo>
                    <a:pt x="91" y="285"/>
                  </a:lnTo>
                  <a:lnTo>
                    <a:pt x="94" y="279"/>
                  </a:lnTo>
                  <a:lnTo>
                    <a:pt x="107" y="260"/>
                  </a:lnTo>
                  <a:lnTo>
                    <a:pt x="110" y="255"/>
                  </a:lnTo>
                  <a:lnTo>
                    <a:pt x="123" y="237"/>
                  </a:lnTo>
                  <a:lnTo>
                    <a:pt x="128" y="231"/>
                  </a:lnTo>
                  <a:lnTo>
                    <a:pt x="140" y="215"/>
                  </a:lnTo>
                  <a:lnTo>
                    <a:pt x="146" y="210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201" y="153"/>
                  </a:lnTo>
                  <a:lnTo>
                    <a:pt x="206" y="148"/>
                  </a:lnTo>
                  <a:lnTo>
                    <a:pt x="222" y="136"/>
                  </a:lnTo>
                  <a:lnTo>
                    <a:pt x="229" y="130"/>
                  </a:lnTo>
                  <a:lnTo>
                    <a:pt x="245" y="118"/>
                  </a:lnTo>
                  <a:lnTo>
                    <a:pt x="252" y="112"/>
                  </a:lnTo>
                  <a:lnTo>
                    <a:pt x="268" y="102"/>
                  </a:lnTo>
                  <a:lnTo>
                    <a:pt x="277" y="96"/>
                  </a:lnTo>
                  <a:lnTo>
                    <a:pt x="291" y="86"/>
                  </a:lnTo>
                  <a:lnTo>
                    <a:pt x="300" y="80"/>
                  </a:lnTo>
                  <a:lnTo>
                    <a:pt x="316" y="72"/>
                  </a:lnTo>
                  <a:lnTo>
                    <a:pt x="327" y="66"/>
                  </a:lnTo>
                  <a:lnTo>
                    <a:pt x="343" y="59"/>
                  </a:lnTo>
                  <a:lnTo>
                    <a:pt x="352" y="54"/>
                  </a:lnTo>
                  <a:lnTo>
                    <a:pt x="369" y="47"/>
                  </a:lnTo>
                  <a:lnTo>
                    <a:pt x="380" y="43"/>
                  </a:lnTo>
                  <a:lnTo>
                    <a:pt x="396" y="36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9" y="24"/>
                  </a:lnTo>
                  <a:lnTo>
                    <a:pt x="453" y="18"/>
                  </a:lnTo>
                  <a:lnTo>
                    <a:pt x="465" y="15"/>
                  </a:lnTo>
                  <a:lnTo>
                    <a:pt x="481" y="13"/>
                  </a:lnTo>
                  <a:lnTo>
                    <a:pt x="494" y="9"/>
                  </a:lnTo>
                  <a:lnTo>
                    <a:pt x="510" y="8"/>
                  </a:lnTo>
                  <a:lnTo>
                    <a:pt x="526" y="6"/>
                  </a:lnTo>
                  <a:lnTo>
                    <a:pt x="540" y="4"/>
                  </a:lnTo>
                  <a:lnTo>
                    <a:pt x="563" y="2"/>
                  </a:lnTo>
                  <a:lnTo>
                    <a:pt x="57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EBCE1DCE-AC75-4193-BFD3-EFAF42D5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1113" cy="93663"/>
            </a:xfrm>
            <a:custGeom>
              <a:avLst/>
              <a:gdLst>
                <a:gd name="T0" fmla="*/ 0 w 14"/>
                <a:gd name="T1" fmla="*/ 0 h 117"/>
                <a:gd name="T2" fmla="*/ 2 w 14"/>
                <a:gd name="T3" fmla="*/ 7 h 117"/>
                <a:gd name="T4" fmla="*/ 4 w 14"/>
                <a:gd name="T5" fmla="*/ 12 h 117"/>
                <a:gd name="T6" fmla="*/ 7 w 14"/>
                <a:gd name="T7" fmla="*/ 35 h 117"/>
                <a:gd name="T8" fmla="*/ 7 w 14"/>
                <a:gd name="T9" fmla="*/ 41 h 117"/>
                <a:gd name="T10" fmla="*/ 11 w 14"/>
                <a:gd name="T11" fmla="*/ 66 h 117"/>
                <a:gd name="T12" fmla="*/ 11 w 14"/>
                <a:gd name="T13" fmla="*/ 69 h 117"/>
                <a:gd name="T14" fmla="*/ 12 w 14"/>
                <a:gd name="T15" fmla="*/ 96 h 117"/>
                <a:gd name="T16" fmla="*/ 14 w 14"/>
                <a:gd name="T17" fmla="*/ 117 h 117"/>
                <a:gd name="T18" fmla="*/ 12 w 14"/>
                <a:gd name="T19" fmla="*/ 117 h 117"/>
                <a:gd name="T20" fmla="*/ 0 w 14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12" y="96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88EBB6F-7682-4D86-81AB-98B569B5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35400"/>
              <a:ext cx="3175" cy="11113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2 h 14"/>
                <a:gd name="T4" fmla="*/ 3 w 3"/>
                <a:gd name="T5" fmla="*/ 14 h 14"/>
                <a:gd name="T6" fmla="*/ 1 w 3"/>
                <a:gd name="T7" fmla="*/ 14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AE1CAE5F-AB10-4642-A0D2-1833B8CC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14763"/>
              <a:ext cx="4763" cy="22225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4 h 29"/>
                <a:gd name="T4" fmla="*/ 3 w 5"/>
                <a:gd name="T5" fmla="*/ 20 h 29"/>
                <a:gd name="T6" fmla="*/ 5 w 5"/>
                <a:gd name="T7" fmla="*/ 29 h 29"/>
                <a:gd name="T8" fmla="*/ 2 w 5"/>
                <a:gd name="T9" fmla="*/ 27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4"/>
                  </a:lnTo>
                  <a:lnTo>
                    <a:pt x="3" y="20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C83B69A0-0E8D-4AAB-BA8D-E77FA846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3792538"/>
              <a:ext cx="4763" cy="23813"/>
            </a:xfrm>
            <a:custGeom>
              <a:avLst/>
              <a:gdLst>
                <a:gd name="T0" fmla="*/ 0 w 7"/>
                <a:gd name="T1" fmla="*/ 0 h 30"/>
                <a:gd name="T2" fmla="*/ 4 w 7"/>
                <a:gd name="T3" fmla="*/ 3 h 30"/>
                <a:gd name="T4" fmla="*/ 6 w 7"/>
                <a:gd name="T5" fmla="*/ 16 h 30"/>
                <a:gd name="T6" fmla="*/ 6 w 7"/>
                <a:gd name="T7" fmla="*/ 19 h 30"/>
                <a:gd name="T8" fmla="*/ 7 w 7"/>
                <a:gd name="T9" fmla="*/ 30 h 30"/>
                <a:gd name="T10" fmla="*/ 4 w 7"/>
                <a:gd name="T11" fmla="*/ 26 h 30"/>
                <a:gd name="T12" fmla="*/ 0 w 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4" y="3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ACF59EA0-878E-4B05-8C0B-B8813E629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771900"/>
              <a:ext cx="3175" cy="23813"/>
            </a:xfrm>
            <a:custGeom>
              <a:avLst/>
              <a:gdLst>
                <a:gd name="T0" fmla="*/ 0 w 5"/>
                <a:gd name="T1" fmla="*/ 0 h 30"/>
                <a:gd name="T2" fmla="*/ 1 w 5"/>
                <a:gd name="T3" fmla="*/ 4 h 30"/>
                <a:gd name="T4" fmla="*/ 3 w 5"/>
                <a:gd name="T5" fmla="*/ 12 h 30"/>
                <a:gd name="T6" fmla="*/ 3 w 5"/>
                <a:gd name="T7" fmla="*/ 18 h 30"/>
                <a:gd name="T8" fmla="*/ 5 w 5"/>
                <a:gd name="T9" fmla="*/ 30 h 30"/>
                <a:gd name="T10" fmla="*/ 1 w 5"/>
                <a:gd name="T11" fmla="*/ 27 h 30"/>
                <a:gd name="T12" fmla="*/ 0 w 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1" y="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BA7453EB-7CE1-4C0E-AA0B-CB11F66B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4763" cy="22225"/>
            </a:xfrm>
            <a:custGeom>
              <a:avLst/>
              <a:gdLst>
                <a:gd name="T0" fmla="*/ 0 w 5"/>
                <a:gd name="T1" fmla="*/ 0 h 27"/>
                <a:gd name="T2" fmla="*/ 2 w 5"/>
                <a:gd name="T3" fmla="*/ 7 h 27"/>
                <a:gd name="T4" fmla="*/ 4 w 5"/>
                <a:gd name="T5" fmla="*/ 12 h 27"/>
                <a:gd name="T6" fmla="*/ 5 w 5"/>
                <a:gd name="T7" fmla="*/ 27 h 27"/>
                <a:gd name="T8" fmla="*/ 4 w 5"/>
                <a:gd name="T9" fmla="*/ 23 h 27"/>
                <a:gd name="T10" fmla="*/ 0 w 5"/>
                <a:gd name="T11" fmla="*/ 0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94237AB4-023B-453F-B076-EA1342B0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8100"/>
              <a:ext cx="2792413" cy="2322513"/>
            </a:xfrm>
            <a:custGeom>
              <a:avLst/>
              <a:gdLst>
                <a:gd name="T0" fmla="*/ 2321 w 3518"/>
                <a:gd name="T1" fmla="*/ 59 h 2926"/>
                <a:gd name="T2" fmla="*/ 2350 w 3518"/>
                <a:gd name="T3" fmla="*/ 185 h 2926"/>
                <a:gd name="T4" fmla="*/ 2408 w 3518"/>
                <a:gd name="T5" fmla="*/ 313 h 2926"/>
                <a:gd name="T6" fmla="*/ 2499 w 3518"/>
                <a:gd name="T7" fmla="*/ 425 h 2926"/>
                <a:gd name="T8" fmla="*/ 2620 w 3518"/>
                <a:gd name="T9" fmla="*/ 515 h 2926"/>
                <a:gd name="T10" fmla="*/ 2762 w 3518"/>
                <a:gd name="T11" fmla="*/ 574 h 2926"/>
                <a:gd name="T12" fmla="*/ 2918 w 3518"/>
                <a:gd name="T13" fmla="*/ 595 h 2926"/>
                <a:gd name="T14" fmla="*/ 3072 w 3518"/>
                <a:gd name="T15" fmla="*/ 576 h 2926"/>
                <a:gd name="T16" fmla="*/ 3211 w 3518"/>
                <a:gd name="T17" fmla="*/ 519 h 2926"/>
                <a:gd name="T18" fmla="*/ 3330 w 3518"/>
                <a:gd name="T19" fmla="*/ 432 h 2926"/>
                <a:gd name="T20" fmla="*/ 3424 w 3518"/>
                <a:gd name="T21" fmla="*/ 320 h 2926"/>
                <a:gd name="T22" fmla="*/ 3488 w 3518"/>
                <a:gd name="T23" fmla="*/ 185 h 2926"/>
                <a:gd name="T24" fmla="*/ 3518 w 3518"/>
                <a:gd name="T25" fmla="*/ 35 h 2926"/>
                <a:gd name="T26" fmla="*/ 3491 w 3518"/>
                <a:gd name="T27" fmla="*/ 398 h 2926"/>
                <a:gd name="T28" fmla="*/ 3422 w 3518"/>
                <a:gd name="T29" fmla="*/ 748 h 2926"/>
                <a:gd name="T30" fmla="*/ 3312 w 3518"/>
                <a:gd name="T31" fmla="*/ 1080 h 2926"/>
                <a:gd name="T32" fmla="*/ 3165 w 3518"/>
                <a:gd name="T33" fmla="*/ 1395 h 2926"/>
                <a:gd name="T34" fmla="*/ 2984 w 3518"/>
                <a:gd name="T35" fmla="*/ 1686 h 2926"/>
                <a:gd name="T36" fmla="*/ 2769 w 3518"/>
                <a:gd name="T37" fmla="*/ 1954 h 2926"/>
                <a:gd name="T38" fmla="*/ 2525 w 3518"/>
                <a:gd name="T39" fmla="*/ 2196 h 2926"/>
                <a:gd name="T40" fmla="*/ 2256 w 3518"/>
                <a:gd name="T41" fmla="*/ 2407 h 2926"/>
                <a:gd name="T42" fmla="*/ 1961 w 3518"/>
                <a:gd name="T43" fmla="*/ 2587 h 2926"/>
                <a:gd name="T44" fmla="*/ 1646 w 3518"/>
                <a:gd name="T45" fmla="*/ 2731 h 2926"/>
                <a:gd name="T46" fmla="*/ 1311 w 3518"/>
                <a:gd name="T47" fmla="*/ 2837 h 2926"/>
                <a:gd name="T48" fmla="*/ 961 w 3518"/>
                <a:gd name="T49" fmla="*/ 2903 h 2926"/>
                <a:gd name="T50" fmla="*/ 597 w 3518"/>
                <a:gd name="T51" fmla="*/ 2926 h 2926"/>
                <a:gd name="T52" fmla="*/ 595 w 3518"/>
                <a:gd name="T53" fmla="*/ 2926 h 2926"/>
                <a:gd name="T54" fmla="*/ 593 w 3518"/>
                <a:gd name="T55" fmla="*/ 2926 h 2926"/>
                <a:gd name="T56" fmla="*/ 512 w 3518"/>
                <a:gd name="T57" fmla="*/ 2919 h 2926"/>
                <a:gd name="T58" fmla="*/ 363 w 3518"/>
                <a:gd name="T59" fmla="*/ 2874 h 2926"/>
                <a:gd name="T60" fmla="*/ 231 w 3518"/>
                <a:gd name="T61" fmla="*/ 2796 h 2926"/>
                <a:gd name="T62" fmla="*/ 125 w 3518"/>
                <a:gd name="T63" fmla="*/ 2688 h 2926"/>
                <a:gd name="T64" fmla="*/ 48 w 3518"/>
                <a:gd name="T65" fmla="*/ 2556 h 2926"/>
                <a:gd name="T66" fmla="*/ 6 w 3518"/>
                <a:gd name="T67" fmla="*/ 2405 h 2926"/>
                <a:gd name="T68" fmla="*/ 6 w 3518"/>
                <a:gd name="T69" fmla="*/ 2244 h 2926"/>
                <a:gd name="T70" fmla="*/ 47 w 3518"/>
                <a:gd name="T71" fmla="*/ 2095 h 2926"/>
                <a:gd name="T72" fmla="*/ 121 w 3518"/>
                <a:gd name="T73" fmla="*/ 1963 h 2926"/>
                <a:gd name="T74" fmla="*/ 226 w 3518"/>
                <a:gd name="T75" fmla="*/ 1856 h 2926"/>
                <a:gd name="T76" fmla="*/ 341 w 3518"/>
                <a:gd name="T77" fmla="*/ 1782 h 2926"/>
                <a:gd name="T78" fmla="*/ 474 w 3518"/>
                <a:gd name="T79" fmla="*/ 1737 h 2926"/>
                <a:gd name="T80" fmla="*/ 572 w 3518"/>
                <a:gd name="T81" fmla="*/ 1723 h 2926"/>
                <a:gd name="T82" fmla="*/ 597 w 3518"/>
                <a:gd name="T83" fmla="*/ 1723 h 2926"/>
                <a:gd name="T84" fmla="*/ 732 w 3518"/>
                <a:gd name="T85" fmla="*/ 1718 h 2926"/>
                <a:gd name="T86" fmla="*/ 991 w 3518"/>
                <a:gd name="T87" fmla="*/ 1677 h 2926"/>
                <a:gd name="T88" fmla="*/ 1238 w 3518"/>
                <a:gd name="T89" fmla="*/ 1599 h 2926"/>
                <a:gd name="T90" fmla="*/ 1465 w 3518"/>
                <a:gd name="T91" fmla="*/ 1487 h 2926"/>
                <a:gd name="T92" fmla="*/ 1673 w 3518"/>
                <a:gd name="T93" fmla="*/ 1343 h 2926"/>
                <a:gd name="T94" fmla="*/ 1858 w 3518"/>
                <a:gd name="T95" fmla="*/ 1172 h 2926"/>
                <a:gd name="T96" fmla="*/ 2014 w 3518"/>
                <a:gd name="T97" fmla="*/ 975 h 2926"/>
                <a:gd name="T98" fmla="*/ 2142 w 3518"/>
                <a:gd name="T99" fmla="*/ 757 h 2926"/>
                <a:gd name="T100" fmla="*/ 2238 w 3518"/>
                <a:gd name="T101" fmla="*/ 519 h 2926"/>
                <a:gd name="T102" fmla="*/ 2296 w 3518"/>
                <a:gd name="T103" fmla="*/ 265 h 2926"/>
                <a:gd name="T104" fmla="*/ 2318 w 3518"/>
                <a:gd name="T105" fmla="*/ 0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8" h="2926">
                  <a:moveTo>
                    <a:pt x="2318" y="0"/>
                  </a:moveTo>
                  <a:lnTo>
                    <a:pt x="2321" y="59"/>
                  </a:lnTo>
                  <a:lnTo>
                    <a:pt x="2330" y="117"/>
                  </a:lnTo>
                  <a:lnTo>
                    <a:pt x="2350" y="185"/>
                  </a:lnTo>
                  <a:lnTo>
                    <a:pt x="2375" y="250"/>
                  </a:lnTo>
                  <a:lnTo>
                    <a:pt x="2408" y="313"/>
                  </a:lnTo>
                  <a:lnTo>
                    <a:pt x="2449" y="368"/>
                  </a:lnTo>
                  <a:lnTo>
                    <a:pt x="2499" y="425"/>
                  </a:lnTo>
                  <a:lnTo>
                    <a:pt x="2557" y="474"/>
                  </a:lnTo>
                  <a:lnTo>
                    <a:pt x="2620" y="515"/>
                  </a:lnTo>
                  <a:lnTo>
                    <a:pt x="2689" y="549"/>
                  </a:lnTo>
                  <a:lnTo>
                    <a:pt x="2762" y="574"/>
                  </a:lnTo>
                  <a:lnTo>
                    <a:pt x="2838" y="590"/>
                  </a:lnTo>
                  <a:lnTo>
                    <a:pt x="2918" y="595"/>
                  </a:lnTo>
                  <a:lnTo>
                    <a:pt x="2996" y="590"/>
                  </a:lnTo>
                  <a:lnTo>
                    <a:pt x="3072" y="576"/>
                  </a:lnTo>
                  <a:lnTo>
                    <a:pt x="3143" y="551"/>
                  </a:lnTo>
                  <a:lnTo>
                    <a:pt x="3211" y="519"/>
                  </a:lnTo>
                  <a:lnTo>
                    <a:pt x="3273" y="480"/>
                  </a:lnTo>
                  <a:lnTo>
                    <a:pt x="3330" y="432"/>
                  </a:lnTo>
                  <a:lnTo>
                    <a:pt x="3380" y="378"/>
                  </a:lnTo>
                  <a:lnTo>
                    <a:pt x="3424" y="320"/>
                  </a:lnTo>
                  <a:lnTo>
                    <a:pt x="3460" y="254"/>
                  </a:lnTo>
                  <a:lnTo>
                    <a:pt x="3488" y="185"/>
                  </a:lnTo>
                  <a:lnTo>
                    <a:pt x="3507" y="112"/>
                  </a:lnTo>
                  <a:lnTo>
                    <a:pt x="3518" y="35"/>
                  </a:lnTo>
                  <a:lnTo>
                    <a:pt x="3509" y="218"/>
                  </a:lnTo>
                  <a:lnTo>
                    <a:pt x="3491" y="398"/>
                  </a:lnTo>
                  <a:lnTo>
                    <a:pt x="3461" y="576"/>
                  </a:lnTo>
                  <a:lnTo>
                    <a:pt x="3422" y="748"/>
                  </a:lnTo>
                  <a:lnTo>
                    <a:pt x="3371" y="917"/>
                  </a:lnTo>
                  <a:lnTo>
                    <a:pt x="3312" y="1080"/>
                  </a:lnTo>
                  <a:lnTo>
                    <a:pt x="3243" y="1240"/>
                  </a:lnTo>
                  <a:lnTo>
                    <a:pt x="3165" y="1395"/>
                  </a:lnTo>
                  <a:lnTo>
                    <a:pt x="3078" y="1544"/>
                  </a:lnTo>
                  <a:lnTo>
                    <a:pt x="2984" y="1686"/>
                  </a:lnTo>
                  <a:lnTo>
                    <a:pt x="2879" y="1824"/>
                  </a:lnTo>
                  <a:lnTo>
                    <a:pt x="2769" y="1954"/>
                  </a:lnTo>
                  <a:lnTo>
                    <a:pt x="2650" y="2079"/>
                  </a:lnTo>
                  <a:lnTo>
                    <a:pt x="2525" y="2196"/>
                  </a:lnTo>
                  <a:lnTo>
                    <a:pt x="2394" y="2306"/>
                  </a:lnTo>
                  <a:lnTo>
                    <a:pt x="2256" y="2407"/>
                  </a:lnTo>
                  <a:lnTo>
                    <a:pt x="2112" y="2501"/>
                  </a:lnTo>
                  <a:lnTo>
                    <a:pt x="1961" y="2587"/>
                  </a:lnTo>
                  <a:lnTo>
                    <a:pt x="1806" y="2663"/>
                  </a:lnTo>
                  <a:lnTo>
                    <a:pt x="1646" y="2731"/>
                  </a:lnTo>
                  <a:lnTo>
                    <a:pt x="1481" y="2787"/>
                  </a:lnTo>
                  <a:lnTo>
                    <a:pt x="1311" y="2837"/>
                  </a:lnTo>
                  <a:lnTo>
                    <a:pt x="1139" y="2874"/>
                  </a:lnTo>
                  <a:lnTo>
                    <a:pt x="961" y="2903"/>
                  </a:lnTo>
                  <a:lnTo>
                    <a:pt x="782" y="2919"/>
                  </a:lnTo>
                  <a:lnTo>
                    <a:pt x="597" y="2926"/>
                  </a:lnTo>
                  <a:lnTo>
                    <a:pt x="597" y="2926"/>
                  </a:lnTo>
                  <a:lnTo>
                    <a:pt x="595" y="2926"/>
                  </a:lnTo>
                  <a:lnTo>
                    <a:pt x="593" y="2926"/>
                  </a:lnTo>
                  <a:lnTo>
                    <a:pt x="593" y="2926"/>
                  </a:lnTo>
                  <a:lnTo>
                    <a:pt x="592" y="2926"/>
                  </a:lnTo>
                  <a:lnTo>
                    <a:pt x="512" y="2919"/>
                  </a:lnTo>
                  <a:lnTo>
                    <a:pt x="435" y="2901"/>
                  </a:lnTo>
                  <a:lnTo>
                    <a:pt x="363" y="2874"/>
                  </a:lnTo>
                  <a:lnTo>
                    <a:pt x="293" y="2841"/>
                  </a:lnTo>
                  <a:lnTo>
                    <a:pt x="231" y="2796"/>
                  </a:lnTo>
                  <a:lnTo>
                    <a:pt x="174" y="2747"/>
                  </a:lnTo>
                  <a:lnTo>
                    <a:pt x="125" y="2688"/>
                  </a:lnTo>
                  <a:lnTo>
                    <a:pt x="82" y="2624"/>
                  </a:lnTo>
                  <a:lnTo>
                    <a:pt x="48" y="2556"/>
                  </a:lnTo>
                  <a:lnTo>
                    <a:pt x="22" y="2482"/>
                  </a:lnTo>
                  <a:lnTo>
                    <a:pt x="6" y="2405"/>
                  </a:lnTo>
                  <a:lnTo>
                    <a:pt x="0" y="2324"/>
                  </a:lnTo>
                  <a:lnTo>
                    <a:pt x="6" y="2244"/>
                  </a:lnTo>
                  <a:lnTo>
                    <a:pt x="22" y="2167"/>
                  </a:lnTo>
                  <a:lnTo>
                    <a:pt x="47" y="2095"/>
                  </a:lnTo>
                  <a:lnTo>
                    <a:pt x="80" y="2027"/>
                  </a:lnTo>
                  <a:lnTo>
                    <a:pt x="121" y="1963"/>
                  </a:lnTo>
                  <a:lnTo>
                    <a:pt x="171" y="1906"/>
                  </a:lnTo>
                  <a:lnTo>
                    <a:pt x="226" y="1856"/>
                  </a:lnTo>
                  <a:lnTo>
                    <a:pt x="281" y="1816"/>
                  </a:lnTo>
                  <a:lnTo>
                    <a:pt x="341" y="1782"/>
                  </a:lnTo>
                  <a:lnTo>
                    <a:pt x="407" y="1755"/>
                  </a:lnTo>
                  <a:lnTo>
                    <a:pt x="474" y="1737"/>
                  </a:lnTo>
                  <a:lnTo>
                    <a:pt x="522" y="1729"/>
                  </a:lnTo>
                  <a:lnTo>
                    <a:pt x="572" y="1723"/>
                  </a:lnTo>
                  <a:lnTo>
                    <a:pt x="593" y="1723"/>
                  </a:lnTo>
                  <a:lnTo>
                    <a:pt x="597" y="1723"/>
                  </a:lnTo>
                  <a:lnTo>
                    <a:pt x="597" y="1723"/>
                  </a:lnTo>
                  <a:lnTo>
                    <a:pt x="732" y="1718"/>
                  </a:lnTo>
                  <a:lnTo>
                    <a:pt x="863" y="1702"/>
                  </a:lnTo>
                  <a:lnTo>
                    <a:pt x="991" y="1677"/>
                  </a:lnTo>
                  <a:lnTo>
                    <a:pt x="1117" y="1643"/>
                  </a:lnTo>
                  <a:lnTo>
                    <a:pt x="1238" y="1599"/>
                  </a:lnTo>
                  <a:lnTo>
                    <a:pt x="1353" y="1547"/>
                  </a:lnTo>
                  <a:lnTo>
                    <a:pt x="1465" y="1487"/>
                  </a:lnTo>
                  <a:lnTo>
                    <a:pt x="1572" y="1419"/>
                  </a:lnTo>
                  <a:lnTo>
                    <a:pt x="1673" y="1343"/>
                  </a:lnTo>
                  <a:lnTo>
                    <a:pt x="1769" y="1261"/>
                  </a:lnTo>
                  <a:lnTo>
                    <a:pt x="1858" y="1172"/>
                  </a:lnTo>
                  <a:lnTo>
                    <a:pt x="1939" y="1077"/>
                  </a:lnTo>
                  <a:lnTo>
                    <a:pt x="2014" y="975"/>
                  </a:lnTo>
                  <a:lnTo>
                    <a:pt x="2083" y="869"/>
                  </a:lnTo>
                  <a:lnTo>
                    <a:pt x="2142" y="757"/>
                  </a:lnTo>
                  <a:lnTo>
                    <a:pt x="2195" y="639"/>
                  </a:lnTo>
                  <a:lnTo>
                    <a:pt x="2238" y="519"/>
                  </a:lnTo>
                  <a:lnTo>
                    <a:pt x="2272" y="394"/>
                  </a:lnTo>
                  <a:lnTo>
                    <a:pt x="2296" y="265"/>
                  </a:lnTo>
                  <a:lnTo>
                    <a:pt x="2312" y="133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D5B1D6E-4D41-4C1A-90FD-C05AA430D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2700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4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14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AAC72728-F442-41FB-A47F-D3EA1219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1263"/>
              <a:ext cx="0" cy="1588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424DFCA8-7F20-40DB-A15C-2F5AA4F8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1113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0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CD01F20-5CAC-42F0-9C06-21C79A9E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3AD9B62D-0CEE-464C-85E4-A00C54A3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27DE2BAF-BED0-498D-8A09-E684A31A5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478088"/>
              <a:ext cx="1368425" cy="1368425"/>
            </a:xfrm>
            <a:custGeom>
              <a:avLst/>
              <a:gdLst>
                <a:gd name="T0" fmla="*/ 0 w 1725"/>
                <a:gd name="T1" fmla="*/ 0 h 1725"/>
                <a:gd name="T2" fmla="*/ 4 w 1725"/>
                <a:gd name="T3" fmla="*/ 0 h 1725"/>
                <a:gd name="T4" fmla="*/ 4 w 1725"/>
                <a:gd name="T5" fmla="*/ 0 h 1725"/>
                <a:gd name="T6" fmla="*/ 15 w 1725"/>
                <a:gd name="T7" fmla="*/ 0 h 1725"/>
                <a:gd name="T8" fmla="*/ 155 w 1725"/>
                <a:gd name="T9" fmla="*/ 7 h 1725"/>
                <a:gd name="T10" fmla="*/ 292 w 1725"/>
                <a:gd name="T11" fmla="*/ 25 h 1725"/>
                <a:gd name="T12" fmla="*/ 427 w 1725"/>
                <a:gd name="T13" fmla="*/ 53 h 1725"/>
                <a:gd name="T14" fmla="*/ 556 w 1725"/>
                <a:gd name="T15" fmla="*/ 91 h 1725"/>
                <a:gd name="T16" fmla="*/ 681 w 1725"/>
                <a:gd name="T17" fmla="*/ 139 h 1725"/>
                <a:gd name="T18" fmla="*/ 801 w 1725"/>
                <a:gd name="T19" fmla="*/ 197 h 1725"/>
                <a:gd name="T20" fmla="*/ 917 w 1725"/>
                <a:gd name="T21" fmla="*/ 263 h 1725"/>
                <a:gd name="T22" fmla="*/ 1025 w 1725"/>
                <a:gd name="T23" fmla="*/ 338 h 1725"/>
                <a:gd name="T24" fmla="*/ 1128 w 1725"/>
                <a:gd name="T25" fmla="*/ 419 h 1725"/>
                <a:gd name="T26" fmla="*/ 1224 w 1725"/>
                <a:gd name="T27" fmla="*/ 510 h 1725"/>
                <a:gd name="T28" fmla="*/ 1313 w 1725"/>
                <a:gd name="T29" fmla="*/ 608 h 1725"/>
                <a:gd name="T30" fmla="*/ 1394 w 1725"/>
                <a:gd name="T31" fmla="*/ 711 h 1725"/>
                <a:gd name="T32" fmla="*/ 1469 w 1725"/>
                <a:gd name="T33" fmla="*/ 821 h 1725"/>
                <a:gd name="T34" fmla="*/ 1535 w 1725"/>
                <a:gd name="T35" fmla="*/ 936 h 1725"/>
                <a:gd name="T36" fmla="*/ 1590 w 1725"/>
                <a:gd name="T37" fmla="*/ 1057 h 1725"/>
                <a:gd name="T38" fmla="*/ 1638 w 1725"/>
                <a:gd name="T39" fmla="*/ 1183 h 1725"/>
                <a:gd name="T40" fmla="*/ 1675 w 1725"/>
                <a:gd name="T41" fmla="*/ 1313 h 1725"/>
                <a:gd name="T42" fmla="*/ 1702 w 1725"/>
                <a:gd name="T43" fmla="*/ 1446 h 1725"/>
                <a:gd name="T44" fmla="*/ 1719 w 1725"/>
                <a:gd name="T45" fmla="*/ 1585 h 1725"/>
                <a:gd name="T46" fmla="*/ 1725 w 1725"/>
                <a:gd name="T47" fmla="*/ 1725 h 1725"/>
                <a:gd name="T48" fmla="*/ 1236 w 1725"/>
                <a:gd name="T49" fmla="*/ 1722 h 1725"/>
                <a:gd name="T50" fmla="*/ 1231 w 1725"/>
                <a:gd name="T51" fmla="*/ 1603 h 1725"/>
                <a:gd name="T52" fmla="*/ 1213 w 1725"/>
                <a:gd name="T53" fmla="*/ 1487 h 1725"/>
                <a:gd name="T54" fmla="*/ 1187 w 1725"/>
                <a:gd name="T55" fmla="*/ 1375 h 1725"/>
                <a:gd name="T56" fmla="*/ 1149 w 1725"/>
                <a:gd name="T57" fmla="*/ 1267 h 1725"/>
                <a:gd name="T58" fmla="*/ 1103 w 1725"/>
                <a:gd name="T59" fmla="*/ 1164 h 1725"/>
                <a:gd name="T60" fmla="*/ 1048 w 1725"/>
                <a:gd name="T61" fmla="*/ 1066 h 1725"/>
                <a:gd name="T62" fmla="*/ 984 w 1725"/>
                <a:gd name="T63" fmla="*/ 975 h 1725"/>
                <a:gd name="T64" fmla="*/ 911 w 1725"/>
                <a:gd name="T65" fmla="*/ 890 h 1725"/>
                <a:gd name="T66" fmla="*/ 833 w 1725"/>
                <a:gd name="T67" fmla="*/ 810 h 1725"/>
                <a:gd name="T68" fmla="*/ 748 w 1725"/>
                <a:gd name="T69" fmla="*/ 739 h 1725"/>
                <a:gd name="T70" fmla="*/ 656 w 1725"/>
                <a:gd name="T71" fmla="*/ 675 h 1725"/>
                <a:gd name="T72" fmla="*/ 558 w 1725"/>
                <a:gd name="T73" fmla="*/ 620 h 1725"/>
                <a:gd name="T74" fmla="*/ 455 w 1725"/>
                <a:gd name="T75" fmla="*/ 574 h 1725"/>
                <a:gd name="T76" fmla="*/ 347 w 1725"/>
                <a:gd name="T77" fmla="*/ 537 h 1725"/>
                <a:gd name="T78" fmla="*/ 235 w 1725"/>
                <a:gd name="T79" fmla="*/ 510 h 1725"/>
                <a:gd name="T80" fmla="*/ 119 w 1725"/>
                <a:gd name="T81" fmla="*/ 494 h 1725"/>
                <a:gd name="T82" fmla="*/ 0 w 1725"/>
                <a:gd name="T83" fmla="*/ 487 h 1725"/>
                <a:gd name="T84" fmla="*/ 0 w 1725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5" h="172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5" y="7"/>
                  </a:lnTo>
                  <a:lnTo>
                    <a:pt x="292" y="25"/>
                  </a:lnTo>
                  <a:lnTo>
                    <a:pt x="427" y="53"/>
                  </a:lnTo>
                  <a:lnTo>
                    <a:pt x="556" y="91"/>
                  </a:lnTo>
                  <a:lnTo>
                    <a:pt x="681" y="139"/>
                  </a:lnTo>
                  <a:lnTo>
                    <a:pt x="801" y="197"/>
                  </a:lnTo>
                  <a:lnTo>
                    <a:pt x="917" y="263"/>
                  </a:lnTo>
                  <a:lnTo>
                    <a:pt x="1025" y="338"/>
                  </a:lnTo>
                  <a:lnTo>
                    <a:pt x="1128" y="419"/>
                  </a:lnTo>
                  <a:lnTo>
                    <a:pt x="1224" y="510"/>
                  </a:lnTo>
                  <a:lnTo>
                    <a:pt x="1313" y="608"/>
                  </a:lnTo>
                  <a:lnTo>
                    <a:pt x="1394" y="711"/>
                  </a:lnTo>
                  <a:lnTo>
                    <a:pt x="1469" y="821"/>
                  </a:lnTo>
                  <a:lnTo>
                    <a:pt x="1535" y="936"/>
                  </a:lnTo>
                  <a:lnTo>
                    <a:pt x="1590" y="1057"/>
                  </a:lnTo>
                  <a:lnTo>
                    <a:pt x="1638" y="1183"/>
                  </a:lnTo>
                  <a:lnTo>
                    <a:pt x="1675" y="1313"/>
                  </a:lnTo>
                  <a:lnTo>
                    <a:pt x="1702" y="1446"/>
                  </a:lnTo>
                  <a:lnTo>
                    <a:pt x="1719" y="1585"/>
                  </a:lnTo>
                  <a:lnTo>
                    <a:pt x="1725" y="1725"/>
                  </a:lnTo>
                  <a:lnTo>
                    <a:pt x="1236" y="1722"/>
                  </a:lnTo>
                  <a:lnTo>
                    <a:pt x="1231" y="1603"/>
                  </a:lnTo>
                  <a:lnTo>
                    <a:pt x="1213" y="1487"/>
                  </a:lnTo>
                  <a:lnTo>
                    <a:pt x="1187" y="1375"/>
                  </a:lnTo>
                  <a:lnTo>
                    <a:pt x="1149" y="1267"/>
                  </a:lnTo>
                  <a:lnTo>
                    <a:pt x="1103" y="1164"/>
                  </a:lnTo>
                  <a:lnTo>
                    <a:pt x="1048" y="1066"/>
                  </a:lnTo>
                  <a:lnTo>
                    <a:pt x="984" y="975"/>
                  </a:lnTo>
                  <a:lnTo>
                    <a:pt x="911" y="890"/>
                  </a:lnTo>
                  <a:lnTo>
                    <a:pt x="833" y="810"/>
                  </a:lnTo>
                  <a:lnTo>
                    <a:pt x="748" y="739"/>
                  </a:lnTo>
                  <a:lnTo>
                    <a:pt x="656" y="675"/>
                  </a:lnTo>
                  <a:lnTo>
                    <a:pt x="558" y="620"/>
                  </a:lnTo>
                  <a:lnTo>
                    <a:pt x="455" y="574"/>
                  </a:lnTo>
                  <a:lnTo>
                    <a:pt x="347" y="537"/>
                  </a:lnTo>
                  <a:lnTo>
                    <a:pt x="235" y="510"/>
                  </a:lnTo>
                  <a:lnTo>
                    <a:pt x="119" y="494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5B9D889A-D3AC-436B-9E43-D96F2C15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2412"/>
              <a:ext cx="2322513" cy="2798763"/>
            </a:xfrm>
            <a:custGeom>
              <a:avLst/>
              <a:gdLst>
                <a:gd name="T0" fmla="*/ 4 w 2927"/>
                <a:gd name="T1" fmla="*/ 2 h 3525"/>
                <a:gd name="T2" fmla="*/ 219 w 2927"/>
                <a:gd name="T3" fmla="*/ 9 h 3525"/>
                <a:gd name="T4" fmla="*/ 576 w 2927"/>
                <a:gd name="T5" fmla="*/ 59 h 3525"/>
                <a:gd name="T6" fmla="*/ 917 w 2927"/>
                <a:gd name="T7" fmla="*/ 148 h 3525"/>
                <a:gd name="T8" fmla="*/ 1240 w 2927"/>
                <a:gd name="T9" fmla="*/ 277 h 3525"/>
                <a:gd name="T10" fmla="*/ 1544 w 2927"/>
                <a:gd name="T11" fmla="*/ 443 h 3525"/>
                <a:gd name="T12" fmla="*/ 1824 w 2927"/>
                <a:gd name="T13" fmla="*/ 640 h 3525"/>
                <a:gd name="T14" fmla="*/ 2080 w 2927"/>
                <a:gd name="T15" fmla="*/ 871 h 3525"/>
                <a:gd name="T16" fmla="*/ 2307 w 2927"/>
                <a:gd name="T17" fmla="*/ 1128 h 3525"/>
                <a:gd name="T18" fmla="*/ 2502 w 2927"/>
                <a:gd name="T19" fmla="*/ 1411 h 3525"/>
                <a:gd name="T20" fmla="*/ 2664 w 2927"/>
                <a:gd name="T21" fmla="*/ 1716 h 3525"/>
                <a:gd name="T22" fmla="*/ 2788 w 2927"/>
                <a:gd name="T23" fmla="*/ 2042 h 3525"/>
                <a:gd name="T24" fmla="*/ 2875 w 2927"/>
                <a:gd name="T25" fmla="*/ 2386 h 3525"/>
                <a:gd name="T26" fmla="*/ 2920 w 2927"/>
                <a:gd name="T27" fmla="*/ 2743 h 3525"/>
                <a:gd name="T28" fmla="*/ 2925 w 2927"/>
                <a:gd name="T29" fmla="*/ 2928 h 3525"/>
                <a:gd name="T30" fmla="*/ 2925 w 2927"/>
                <a:gd name="T31" fmla="*/ 2965 h 3525"/>
                <a:gd name="T32" fmla="*/ 2895 w 2927"/>
                <a:gd name="T33" fmla="*/ 3115 h 3525"/>
                <a:gd name="T34" fmla="*/ 2831 w 2927"/>
                <a:gd name="T35" fmla="*/ 3250 h 3525"/>
                <a:gd name="T36" fmla="*/ 2737 w 2927"/>
                <a:gd name="T37" fmla="*/ 3362 h 3525"/>
                <a:gd name="T38" fmla="*/ 2618 w 2927"/>
                <a:gd name="T39" fmla="*/ 3449 h 3525"/>
                <a:gd name="T40" fmla="*/ 2479 w 2927"/>
                <a:gd name="T41" fmla="*/ 3506 h 3525"/>
                <a:gd name="T42" fmla="*/ 2325 w 2927"/>
                <a:gd name="T43" fmla="*/ 3525 h 3525"/>
                <a:gd name="T44" fmla="*/ 2169 w 2927"/>
                <a:gd name="T45" fmla="*/ 3504 h 3525"/>
                <a:gd name="T46" fmla="*/ 2027 w 2927"/>
                <a:gd name="T47" fmla="*/ 3445 h 3525"/>
                <a:gd name="T48" fmla="*/ 1906 w 2927"/>
                <a:gd name="T49" fmla="*/ 3355 h 3525"/>
                <a:gd name="T50" fmla="*/ 1815 w 2927"/>
                <a:gd name="T51" fmla="*/ 3243 h 3525"/>
                <a:gd name="T52" fmla="*/ 1757 w 2927"/>
                <a:gd name="T53" fmla="*/ 3115 h 3525"/>
                <a:gd name="T54" fmla="*/ 1728 w 2927"/>
                <a:gd name="T55" fmla="*/ 2989 h 3525"/>
                <a:gd name="T56" fmla="*/ 1725 w 2927"/>
                <a:gd name="T57" fmla="*/ 2928 h 3525"/>
                <a:gd name="T58" fmla="*/ 1719 w 2927"/>
                <a:gd name="T59" fmla="*/ 2788 h 3525"/>
                <a:gd name="T60" fmla="*/ 1675 w 2927"/>
                <a:gd name="T61" fmla="*/ 2516 h 3525"/>
                <a:gd name="T62" fmla="*/ 1590 w 2927"/>
                <a:gd name="T63" fmla="*/ 2260 h 3525"/>
                <a:gd name="T64" fmla="*/ 1469 w 2927"/>
                <a:gd name="T65" fmla="*/ 2024 h 3525"/>
                <a:gd name="T66" fmla="*/ 1313 w 2927"/>
                <a:gd name="T67" fmla="*/ 1811 h 3525"/>
                <a:gd name="T68" fmla="*/ 1128 w 2927"/>
                <a:gd name="T69" fmla="*/ 1622 h 3525"/>
                <a:gd name="T70" fmla="*/ 917 w 2927"/>
                <a:gd name="T71" fmla="*/ 1466 h 3525"/>
                <a:gd name="T72" fmla="*/ 681 w 2927"/>
                <a:gd name="T73" fmla="*/ 1342 h 3525"/>
                <a:gd name="T74" fmla="*/ 427 w 2927"/>
                <a:gd name="T75" fmla="*/ 1256 h 3525"/>
                <a:gd name="T76" fmla="*/ 155 w 2927"/>
                <a:gd name="T77" fmla="*/ 1210 h 3525"/>
                <a:gd name="T78" fmla="*/ 4 w 2927"/>
                <a:gd name="T79" fmla="*/ 1203 h 3525"/>
                <a:gd name="T80" fmla="*/ 0 w 2927"/>
                <a:gd name="T81" fmla="*/ 1203 h 3525"/>
                <a:gd name="T82" fmla="*/ 70 w 2927"/>
                <a:gd name="T83" fmla="*/ 1036 h 3525"/>
                <a:gd name="T84" fmla="*/ 0 w 2927"/>
                <a:gd name="T85" fmla="*/ 2 h 3525"/>
                <a:gd name="T86" fmla="*/ 0 w 2927"/>
                <a:gd name="T8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7" h="3525">
                  <a:moveTo>
                    <a:pt x="0" y="0"/>
                  </a:moveTo>
                  <a:lnTo>
                    <a:pt x="4" y="2"/>
                  </a:lnTo>
                  <a:lnTo>
                    <a:pt x="36" y="2"/>
                  </a:lnTo>
                  <a:lnTo>
                    <a:pt x="219" y="9"/>
                  </a:lnTo>
                  <a:lnTo>
                    <a:pt x="398" y="29"/>
                  </a:lnTo>
                  <a:lnTo>
                    <a:pt x="576" y="59"/>
                  </a:lnTo>
                  <a:lnTo>
                    <a:pt x="748" y="98"/>
                  </a:lnTo>
                  <a:lnTo>
                    <a:pt x="917" y="148"/>
                  </a:lnTo>
                  <a:lnTo>
                    <a:pt x="1082" y="208"/>
                  </a:lnTo>
                  <a:lnTo>
                    <a:pt x="1240" y="277"/>
                  </a:lnTo>
                  <a:lnTo>
                    <a:pt x="1396" y="356"/>
                  </a:lnTo>
                  <a:lnTo>
                    <a:pt x="1544" y="443"/>
                  </a:lnTo>
                  <a:lnTo>
                    <a:pt x="1687" y="537"/>
                  </a:lnTo>
                  <a:lnTo>
                    <a:pt x="1824" y="640"/>
                  </a:lnTo>
                  <a:lnTo>
                    <a:pt x="1956" y="752"/>
                  </a:lnTo>
                  <a:lnTo>
                    <a:pt x="2080" y="871"/>
                  </a:lnTo>
                  <a:lnTo>
                    <a:pt x="2197" y="995"/>
                  </a:lnTo>
                  <a:lnTo>
                    <a:pt x="2307" y="1128"/>
                  </a:lnTo>
                  <a:lnTo>
                    <a:pt x="2408" y="1265"/>
                  </a:lnTo>
                  <a:lnTo>
                    <a:pt x="2502" y="1411"/>
                  </a:lnTo>
                  <a:lnTo>
                    <a:pt x="2588" y="1560"/>
                  </a:lnTo>
                  <a:lnTo>
                    <a:pt x="2664" y="1716"/>
                  </a:lnTo>
                  <a:lnTo>
                    <a:pt x="2732" y="1876"/>
                  </a:lnTo>
                  <a:lnTo>
                    <a:pt x="2788" y="2042"/>
                  </a:lnTo>
                  <a:lnTo>
                    <a:pt x="2836" y="2212"/>
                  </a:lnTo>
                  <a:lnTo>
                    <a:pt x="2875" y="2386"/>
                  </a:lnTo>
                  <a:lnTo>
                    <a:pt x="2902" y="2562"/>
                  </a:lnTo>
                  <a:lnTo>
                    <a:pt x="2920" y="2743"/>
                  </a:lnTo>
                  <a:lnTo>
                    <a:pt x="2925" y="2926"/>
                  </a:lnTo>
                  <a:lnTo>
                    <a:pt x="2925" y="2928"/>
                  </a:lnTo>
                  <a:lnTo>
                    <a:pt x="2927" y="2928"/>
                  </a:lnTo>
                  <a:lnTo>
                    <a:pt x="2925" y="2965"/>
                  </a:lnTo>
                  <a:lnTo>
                    <a:pt x="2914" y="3042"/>
                  </a:lnTo>
                  <a:lnTo>
                    <a:pt x="2895" y="3115"/>
                  </a:lnTo>
                  <a:lnTo>
                    <a:pt x="2867" y="3184"/>
                  </a:lnTo>
                  <a:lnTo>
                    <a:pt x="2831" y="3250"/>
                  </a:lnTo>
                  <a:lnTo>
                    <a:pt x="2787" y="3308"/>
                  </a:lnTo>
                  <a:lnTo>
                    <a:pt x="2737" y="3362"/>
                  </a:lnTo>
                  <a:lnTo>
                    <a:pt x="2680" y="3410"/>
                  </a:lnTo>
                  <a:lnTo>
                    <a:pt x="2618" y="3449"/>
                  </a:lnTo>
                  <a:lnTo>
                    <a:pt x="2550" y="3481"/>
                  </a:lnTo>
                  <a:lnTo>
                    <a:pt x="2479" y="3506"/>
                  </a:lnTo>
                  <a:lnTo>
                    <a:pt x="2403" y="3520"/>
                  </a:lnTo>
                  <a:lnTo>
                    <a:pt x="2325" y="3525"/>
                  </a:lnTo>
                  <a:lnTo>
                    <a:pt x="2245" y="3520"/>
                  </a:lnTo>
                  <a:lnTo>
                    <a:pt x="2169" y="3504"/>
                  </a:lnTo>
                  <a:lnTo>
                    <a:pt x="2096" y="3479"/>
                  </a:lnTo>
                  <a:lnTo>
                    <a:pt x="2027" y="3445"/>
                  </a:lnTo>
                  <a:lnTo>
                    <a:pt x="1964" y="3404"/>
                  </a:lnTo>
                  <a:lnTo>
                    <a:pt x="1906" y="3355"/>
                  </a:lnTo>
                  <a:lnTo>
                    <a:pt x="1856" y="3298"/>
                  </a:lnTo>
                  <a:lnTo>
                    <a:pt x="1815" y="3243"/>
                  </a:lnTo>
                  <a:lnTo>
                    <a:pt x="1782" y="3180"/>
                  </a:lnTo>
                  <a:lnTo>
                    <a:pt x="1757" y="3115"/>
                  </a:lnTo>
                  <a:lnTo>
                    <a:pt x="1737" y="3047"/>
                  </a:lnTo>
                  <a:lnTo>
                    <a:pt x="1728" y="2989"/>
                  </a:lnTo>
                  <a:lnTo>
                    <a:pt x="1725" y="2930"/>
                  </a:lnTo>
                  <a:lnTo>
                    <a:pt x="1725" y="2928"/>
                  </a:lnTo>
                  <a:lnTo>
                    <a:pt x="1725" y="2928"/>
                  </a:lnTo>
                  <a:lnTo>
                    <a:pt x="1719" y="2788"/>
                  </a:lnTo>
                  <a:lnTo>
                    <a:pt x="1702" y="2649"/>
                  </a:lnTo>
                  <a:lnTo>
                    <a:pt x="1675" y="2516"/>
                  </a:lnTo>
                  <a:lnTo>
                    <a:pt x="1638" y="2386"/>
                  </a:lnTo>
                  <a:lnTo>
                    <a:pt x="1590" y="2260"/>
                  </a:lnTo>
                  <a:lnTo>
                    <a:pt x="1535" y="2139"/>
                  </a:lnTo>
                  <a:lnTo>
                    <a:pt x="1469" y="2024"/>
                  </a:lnTo>
                  <a:lnTo>
                    <a:pt x="1394" y="1914"/>
                  </a:lnTo>
                  <a:lnTo>
                    <a:pt x="1313" y="1811"/>
                  </a:lnTo>
                  <a:lnTo>
                    <a:pt x="1224" y="1713"/>
                  </a:lnTo>
                  <a:lnTo>
                    <a:pt x="1128" y="1622"/>
                  </a:lnTo>
                  <a:lnTo>
                    <a:pt x="1025" y="1541"/>
                  </a:lnTo>
                  <a:lnTo>
                    <a:pt x="917" y="1466"/>
                  </a:lnTo>
                  <a:lnTo>
                    <a:pt x="801" y="1400"/>
                  </a:lnTo>
                  <a:lnTo>
                    <a:pt x="681" y="1342"/>
                  </a:lnTo>
                  <a:lnTo>
                    <a:pt x="556" y="1294"/>
                  </a:lnTo>
                  <a:lnTo>
                    <a:pt x="427" y="1256"/>
                  </a:lnTo>
                  <a:lnTo>
                    <a:pt x="292" y="1228"/>
                  </a:lnTo>
                  <a:lnTo>
                    <a:pt x="155" y="1210"/>
                  </a:lnTo>
                  <a:lnTo>
                    <a:pt x="15" y="1203"/>
                  </a:lnTo>
                  <a:lnTo>
                    <a:pt x="4" y="1203"/>
                  </a:lnTo>
                  <a:lnTo>
                    <a:pt x="4" y="1203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70" y="1036"/>
                  </a:lnTo>
                  <a:lnTo>
                    <a:pt x="244" y="62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0100A6D7-1370-4045-9091-70D446E6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1522412"/>
              <a:ext cx="2798763" cy="2322513"/>
            </a:xfrm>
            <a:custGeom>
              <a:avLst/>
              <a:gdLst>
                <a:gd name="T0" fmla="*/ 2930 w 3527"/>
                <a:gd name="T1" fmla="*/ 7 h 2926"/>
                <a:gd name="T2" fmla="*/ 3113 w 3527"/>
                <a:gd name="T3" fmla="*/ 30 h 2926"/>
                <a:gd name="T4" fmla="*/ 3363 w 3527"/>
                <a:gd name="T5" fmla="*/ 189 h 2926"/>
                <a:gd name="T6" fmla="*/ 3507 w 3527"/>
                <a:gd name="T7" fmla="*/ 448 h 2926"/>
                <a:gd name="T8" fmla="*/ 3505 w 3527"/>
                <a:gd name="T9" fmla="*/ 759 h 2926"/>
                <a:gd name="T10" fmla="*/ 3356 w 3527"/>
                <a:gd name="T11" fmla="*/ 1022 h 2926"/>
                <a:gd name="T12" fmla="*/ 3124 w 3527"/>
                <a:gd name="T13" fmla="*/ 1169 h 2926"/>
                <a:gd name="T14" fmla="*/ 2926 w 3527"/>
                <a:gd name="T15" fmla="*/ 1203 h 2926"/>
                <a:gd name="T16" fmla="*/ 2514 w 3527"/>
                <a:gd name="T17" fmla="*/ 1253 h 2926"/>
                <a:gd name="T18" fmla="*/ 2023 w 3527"/>
                <a:gd name="T19" fmla="*/ 1457 h 2926"/>
                <a:gd name="T20" fmla="*/ 1623 w 3527"/>
                <a:gd name="T21" fmla="*/ 1796 h 2926"/>
                <a:gd name="T22" fmla="*/ 1342 w 3527"/>
                <a:gd name="T23" fmla="*/ 2242 h 2926"/>
                <a:gd name="T24" fmla="*/ 1209 w 3527"/>
                <a:gd name="T25" fmla="*/ 2766 h 2926"/>
                <a:gd name="T26" fmla="*/ 1199 w 3527"/>
                <a:gd name="T27" fmla="*/ 2877 h 2926"/>
                <a:gd name="T28" fmla="*/ 1190 w 3527"/>
                <a:gd name="T29" fmla="*/ 2818 h 2926"/>
                <a:gd name="T30" fmla="*/ 1177 w 3527"/>
                <a:gd name="T31" fmla="*/ 2768 h 2926"/>
                <a:gd name="T32" fmla="*/ 1160 w 3527"/>
                <a:gd name="T33" fmla="*/ 2715 h 2926"/>
                <a:gd name="T34" fmla="*/ 1135 w 3527"/>
                <a:gd name="T35" fmla="*/ 2663 h 2926"/>
                <a:gd name="T36" fmla="*/ 1108 w 3527"/>
                <a:gd name="T37" fmla="*/ 2614 h 2926"/>
                <a:gd name="T38" fmla="*/ 1074 w 3527"/>
                <a:gd name="T39" fmla="*/ 2567 h 2926"/>
                <a:gd name="T40" fmla="*/ 1051 w 3527"/>
                <a:gd name="T41" fmla="*/ 2539 h 2926"/>
                <a:gd name="T42" fmla="*/ 1010 w 3527"/>
                <a:gd name="T43" fmla="*/ 2498 h 2926"/>
                <a:gd name="T44" fmla="*/ 968 w 3527"/>
                <a:gd name="T45" fmla="*/ 2461 h 2926"/>
                <a:gd name="T46" fmla="*/ 920 w 3527"/>
                <a:gd name="T47" fmla="*/ 2429 h 2926"/>
                <a:gd name="T48" fmla="*/ 870 w 3527"/>
                <a:gd name="T49" fmla="*/ 2400 h 2926"/>
                <a:gd name="T50" fmla="*/ 817 w 3527"/>
                <a:gd name="T51" fmla="*/ 2377 h 2926"/>
                <a:gd name="T52" fmla="*/ 762 w 3527"/>
                <a:gd name="T53" fmla="*/ 2358 h 2926"/>
                <a:gd name="T54" fmla="*/ 703 w 3527"/>
                <a:gd name="T55" fmla="*/ 2345 h 2926"/>
                <a:gd name="T56" fmla="*/ 641 w 3527"/>
                <a:gd name="T57" fmla="*/ 2338 h 2926"/>
                <a:gd name="T58" fmla="*/ 563 w 3527"/>
                <a:gd name="T59" fmla="*/ 2338 h 2926"/>
                <a:gd name="T60" fmla="*/ 494 w 3527"/>
                <a:gd name="T61" fmla="*/ 2345 h 2926"/>
                <a:gd name="T62" fmla="*/ 439 w 3527"/>
                <a:gd name="T63" fmla="*/ 2360 h 2926"/>
                <a:gd name="T64" fmla="*/ 380 w 3527"/>
                <a:gd name="T65" fmla="*/ 2379 h 2926"/>
                <a:gd name="T66" fmla="*/ 327 w 3527"/>
                <a:gd name="T67" fmla="*/ 2402 h 2926"/>
                <a:gd name="T68" fmla="*/ 277 w 3527"/>
                <a:gd name="T69" fmla="*/ 2432 h 2926"/>
                <a:gd name="T70" fmla="*/ 229 w 3527"/>
                <a:gd name="T71" fmla="*/ 2466 h 2926"/>
                <a:gd name="T72" fmla="*/ 185 w 3527"/>
                <a:gd name="T73" fmla="*/ 2503 h 2926"/>
                <a:gd name="T74" fmla="*/ 146 w 3527"/>
                <a:gd name="T75" fmla="*/ 2546 h 2926"/>
                <a:gd name="T76" fmla="*/ 110 w 3527"/>
                <a:gd name="T77" fmla="*/ 2591 h 2926"/>
                <a:gd name="T78" fmla="*/ 78 w 3527"/>
                <a:gd name="T79" fmla="*/ 2640 h 2926"/>
                <a:gd name="T80" fmla="*/ 53 w 3527"/>
                <a:gd name="T81" fmla="*/ 2692 h 2926"/>
                <a:gd name="T82" fmla="*/ 32 w 3527"/>
                <a:gd name="T83" fmla="*/ 2745 h 2926"/>
                <a:gd name="T84" fmla="*/ 16 w 3527"/>
                <a:gd name="T85" fmla="*/ 2802 h 2926"/>
                <a:gd name="T86" fmla="*/ 5 w 3527"/>
                <a:gd name="T87" fmla="*/ 2861 h 2926"/>
                <a:gd name="T88" fmla="*/ 0 w 3527"/>
                <a:gd name="T89" fmla="*/ 2921 h 2926"/>
                <a:gd name="T90" fmla="*/ 21 w 3527"/>
                <a:gd name="T91" fmla="*/ 2573 h 2926"/>
                <a:gd name="T92" fmla="*/ 183 w 3527"/>
                <a:gd name="T93" fmla="*/ 1907 h 2926"/>
                <a:gd name="T94" fmla="*/ 488 w 3527"/>
                <a:gd name="T95" fmla="*/ 1310 h 2926"/>
                <a:gd name="T96" fmla="*/ 916 w 3527"/>
                <a:gd name="T97" fmla="*/ 800 h 2926"/>
                <a:gd name="T98" fmla="*/ 1449 w 3527"/>
                <a:gd name="T99" fmla="*/ 402 h 2926"/>
                <a:gd name="T100" fmla="*/ 2065 w 3527"/>
                <a:gd name="T101" fmla="*/ 130 h 2926"/>
                <a:gd name="T102" fmla="*/ 2747 w 3527"/>
                <a:gd name="T103" fmla="*/ 7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7" h="2926">
                  <a:moveTo>
                    <a:pt x="2925" y="0"/>
                  </a:moveTo>
                  <a:lnTo>
                    <a:pt x="2926" y="2"/>
                  </a:lnTo>
                  <a:lnTo>
                    <a:pt x="2926" y="2"/>
                  </a:lnTo>
                  <a:lnTo>
                    <a:pt x="2930" y="7"/>
                  </a:lnTo>
                  <a:lnTo>
                    <a:pt x="2930" y="2"/>
                  </a:lnTo>
                  <a:lnTo>
                    <a:pt x="2962" y="2"/>
                  </a:lnTo>
                  <a:lnTo>
                    <a:pt x="3038" y="11"/>
                  </a:lnTo>
                  <a:lnTo>
                    <a:pt x="3113" y="30"/>
                  </a:lnTo>
                  <a:lnTo>
                    <a:pt x="3182" y="59"/>
                  </a:lnTo>
                  <a:lnTo>
                    <a:pt x="3248" y="94"/>
                  </a:lnTo>
                  <a:lnTo>
                    <a:pt x="3308" y="139"/>
                  </a:lnTo>
                  <a:lnTo>
                    <a:pt x="3363" y="189"/>
                  </a:lnTo>
                  <a:lnTo>
                    <a:pt x="3409" y="245"/>
                  </a:lnTo>
                  <a:lnTo>
                    <a:pt x="3450" y="308"/>
                  </a:lnTo>
                  <a:lnTo>
                    <a:pt x="3482" y="375"/>
                  </a:lnTo>
                  <a:lnTo>
                    <a:pt x="3507" y="448"/>
                  </a:lnTo>
                  <a:lnTo>
                    <a:pt x="3521" y="523"/>
                  </a:lnTo>
                  <a:lnTo>
                    <a:pt x="3527" y="603"/>
                  </a:lnTo>
                  <a:lnTo>
                    <a:pt x="3521" y="682"/>
                  </a:lnTo>
                  <a:lnTo>
                    <a:pt x="3505" y="759"/>
                  </a:lnTo>
                  <a:lnTo>
                    <a:pt x="3480" y="832"/>
                  </a:lnTo>
                  <a:lnTo>
                    <a:pt x="3447" y="901"/>
                  </a:lnTo>
                  <a:lnTo>
                    <a:pt x="3406" y="963"/>
                  </a:lnTo>
                  <a:lnTo>
                    <a:pt x="3356" y="1022"/>
                  </a:lnTo>
                  <a:lnTo>
                    <a:pt x="3299" y="1072"/>
                  </a:lnTo>
                  <a:lnTo>
                    <a:pt x="3246" y="1111"/>
                  </a:lnTo>
                  <a:lnTo>
                    <a:pt x="3186" y="1144"/>
                  </a:lnTo>
                  <a:lnTo>
                    <a:pt x="3124" y="1169"/>
                  </a:lnTo>
                  <a:lnTo>
                    <a:pt x="3058" y="1189"/>
                  </a:lnTo>
                  <a:lnTo>
                    <a:pt x="2930" y="1201"/>
                  </a:lnTo>
                  <a:lnTo>
                    <a:pt x="2930" y="1198"/>
                  </a:lnTo>
                  <a:lnTo>
                    <a:pt x="2926" y="1203"/>
                  </a:lnTo>
                  <a:lnTo>
                    <a:pt x="2926" y="1203"/>
                  </a:lnTo>
                  <a:lnTo>
                    <a:pt x="2786" y="1208"/>
                  </a:lnTo>
                  <a:lnTo>
                    <a:pt x="2648" y="1224"/>
                  </a:lnTo>
                  <a:lnTo>
                    <a:pt x="2514" y="1253"/>
                  </a:lnTo>
                  <a:lnTo>
                    <a:pt x="2385" y="1290"/>
                  </a:lnTo>
                  <a:lnTo>
                    <a:pt x="2259" y="1336"/>
                  </a:lnTo>
                  <a:lnTo>
                    <a:pt x="2138" y="1393"/>
                  </a:lnTo>
                  <a:lnTo>
                    <a:pt x="2023" y="1457"/>
                  </a:lnTo>
                  <a:lnTo>
                    <a:pt x="1914" y="1530"/>
                  </a:lnTo>
                  <a:lnTo>
                    <a:pt x="1809" y="1612"/>
                  </a:lnTo>
                  <a:lnTo>
                    <a:pt x="1714" y="1700"/>
                  </a:lnTo>
                  <a:lnTo>
                    <a:pt x="1623" y="1796"/>
                  </a:lnTo>
                  <a:lnTo>
                    <a:pt x="1541" y="1899"/>
                  </a:lnTo>
                  <a:lnTo>
                    <a:pt x="1467" y="2008"/>
                  </a:lnTo>
                  <a:lnTo>
                    <a:pt x="1399" y="2123"/>
                  </a:lnTo>
                  <a:lnTo>
                    <a:pt x="1342" y="2242"/>
                  </a:lnTo>
                  <a:lnTo>
                    <a:pt x="1295" y="2367"/>
                  </a:lnTo>
                  <a:lnTo>
                    <a:pt x="1255" y="2496"/>
                  </a:lnTo>
                  <a:lnTo>
                    <a:pt x="1227" y="2630"/>
                  </a:lnTo>
                  <a:lnTo>
                    <a:pt x="1209" y="2766"/>
                  </a:lnTo>
                  <a:lnTo>
                    <a:pt x="1200" y="2907"/>
                  </a:lnTo>
                  <a:lnTo>
                    <a:pt x="1200" y="2907"/>
                  </a:lnTo>
                  <a:lnTo>
                    <a:pt x="1199" y="2880"/>
                  </a:lnTo>
                  <a:lnTo>
                    <a:pt x="1199" y="2877"/>
                  </a:lnTo>
                  <a:lnTo>
                    <a:pt x="1195" y="2852"/>
                  </a:lnTo>
                  <a:lnTo>
                    <a:pt x="1195" y="2846"/>
                  </a:lnTo>
                  <a:lnTo>
                    <a:pt x="1192" y="2823"/>
                  </a:lnTo>
                  <a:lnTo>
                    <a:pt x="1190" y="2818"/>
                  </a:lnTo>
                  <a:lnTo>
                    <a:pt x="1188" y="2809"/>
                  </a:lnTo>
                  <a:lnTo>
                    <a:pt x="1184" y="2795"/>
                  </a:lnTo>
                  <a:lnTo>
                    <a:pt x="1183" y="2790"/>
                  </a:lnTo>
                  <a:lnTo>
                    <a:pt x="1177" y="2768"/>
                  </a:lnTo>
                  <a:lnTo>
                    <a:pt x="1176" y="2761"/>
                  </a:lnTo>
                  <a:lnTo>
                    <a:pt x="1168" y="2740"/>
                  </a:lnTo>
                  <a:lnTo>
                    <a:pt x="1167" y="2734"/>
                  </a:lnTo>
                  <a:lnTo>
                    <a:pt x="1160" y="2715"/>
                  </a:lnTo>
                  <a:lnTo>
                    <a:pt x="1156" y="2706"/>
                  </a:lnTo>
                  <a:lnTo>
                    <a:pt x="1147" y="2688"/>
                  </a:lnTo>
                  <a:lnTo>
                    <a:pt x="1144" y="2681"/>
                  </a:lnTo>
                  <a:lnTo>
                    <a:pt x="1135" y="2663"/>
                  </a:lnTo>
                  <a:lnTo>
                    <a:pt x="1131" y="2655"/>
                  </a:lnTo>
                  <a:lnTo>
                    <a:pt x="1122" y="2639"/>
                  </a:lnTo>
                  <a:lnTo>
                    <a:pt x="1117" y="2630"/>
                  </a:lnTo>
                  <a:lnTo>
                    <a:pt x="1108" y="2614"/>
                  </a:lnTo>
                  <a:lnTo>
                    <a:pt x="1103" y="2607"/>
                  </a:lnTo>
                  <a:lnTo>
                    <a:pt x="1092" y="2591"/>
                  </a:lnTo>
                  <a:lnTo>
                    <a:pt x="1087" y="2583"/>
                  </a:lnTo>
                  <a:lnTo>
                    <a:pt x="1074" y="2567"/>
                  </a:lnTo>
                  <a:lnTo>
                    <a:pt x="1069" y="2560"/>
                  </a:lnTo>
                  <a:lnTo>
                    <a:pt x="1069" y="2560"/>
                  </a:lnTo>
                  <a:lnTo>
                    <a:pt x="1057" y="2546"/>
                  </a:lnTo>
                  <a:lnTo>
                    <a:pt x="1051" y="2539"/>
                  </a:lnTo>
                  <a:lnTo>
                    <a:pt x="1039" y="2525"/>
                  </a:lnTo>
                  <a:lnTo>
                    <a:pt x="1032" y="2518"/>
                  </a:lnTo>
                  <a:lnTo>
                    <a:pt x="1019" y="2505"/>
                  </a:lnTo>
                  <a:lnTo>
                    <a:pt x="1010" y="2498"/>
                  </a:lnTo>
                  <a:lnTo>
                    <a:pt x="998" y="2486"/>
                  </a:lnTo>
                  <a:lnTo>
                    <a:pt x="989" y="2479"/>
                  </a:lnTo>
                  <a:lnTo>
                    <a:pt x="977" y="2468"/>
                  </a:lnTo>
                  <a:lnTo>
                    <a:pt x="968" y="2461"/>
                  </a:lnTo>
                  <a:lnTo>
                    <a:pt x="954" y="2452"/>
                  </a:lnTo>
                  <a:lnTo>
                    <a:pt x="945" y="2445"/>
                  </a:lnTo>
                  <a:lnTo>
                    <a:pt x="930" y="2434"/>
                  </a:lnTo>
                  <a:lnTo>
                    <a:pt x="920" y="2429"/>
                  </a:lnTo>
                  <a:lnTo>
                    <a:pt x="907" y="2420"/>
                  </a:lnTo>
                  <a:lnTo>
                    <a:pt x="895" y="2413"/>
                  </a:lnTo>
                  <a:lnTo>
                    <a:pt x="883" y="2406"/>
                  </a:lnTo>
                  <a:lnTo>
                    <a:pt x="870" y="2400"/>
                  </a:lnTo>
                  <a:lnTo>
                    <a:pt x="858" y="2393"/>
                  </a:lnTo>
                  <a:lnTo>
                    <a:pt x="843" y="2388"/>
                  </a:lnTo>
                  <a:lnTo>
                    <a:pt x="831" y="2381"/>
                  </a:lnTo>
                  <a:lnTo>
                    <a:pt x="817" y="2377"/>
                  </a:lnTo>
                  <a:lnTo>
                    <a:pt x="804" y="2372"/>
                  </a:lnTo>
                  <a:lnTo>
                    <a:pt x="790" y="2367"/>
                  </a:lnTo>
                  <a:lnTo>
                    <a:pt x="776" y="2363"/>
                  </a:lnTo>
                  <a:lnTo>
                    <a:pt x="762" y="2358"/>
                  </a:lnTo>
                  <a:lnTo>
                    <a:pt x="749" y="2354"/>
                  </a:lnTo>
                  <a:lnTo>
                    <a:pt x="733" y="2351"/>
                  </a:lnTo>
                  <a:lnTo>
                    <a:pt x="719" y="2347"/>
                  </a:lnTo>
                  <a:lnTo>
                    <a:pt x="703" y="2345"/>
                  </a:lnTo>
                  <a:lnTo>
                    <a:pt x="691" y="2344"/>
                  </a:lnTo>
                  <a:lnTo>
                    <a:pt x="673" y="2340"/>
                  </a:lnTo>
                  <a:lnTo>
                    <a:pt x="661" y="2338"/>
                  </a:lnTo>
                  <a:lnTo>
                    <a:pt x="641" y="2338"/>
                  </a:lnTo>
                  <a:lnTo>
                    <a:pt x="632" y="2336"/>
                  </a:lnTo>
                  <a:lnTo>
                    <a:pt x="600" y="2336"/>
                  </a:lnTo>
                  <a:lnTo>
                    <a:pt x="570" y="2336"/>
                  </a:lnTo>
                  <a:lnTo>
                    <a:pt x="563" y="2338"/>
                  </a:lnTo>
                  <a:lnTo>
                    <a:pt x="540" y="2340"/>
                  </a:lnTo>
                  <a:lnTo>
                    <a:pt x="526" y="2342"/>
                  </a:lnTo>
                  <a:lnTo>
                    <a:pt x="510" y="2344"/>
                  </a:lnTo>
                  <a:lnTo>
                    <a:pt x="494" y="2345"/>
                  </a:lnTo>
                  <a:lnTo>
                    <a:pt x="481" y="2349"/>
                  </a:lnTo>
                  <a:lnTo>
                    <a:pt x="465" y="2351"/>
                  </a:lnTo>
                  <a:lnTo>
                    <a:pt x="453" y="2354"/>
                  </a:lnTo>
                  <a:lnTo>
                    <a:pt x="439" y="2360"/>
                  </a:lnTo>
                  <a:lnTo>
                    <a:pt x="424" y="2363"/>
                  </a:lnTo>
                  <a:lnTo>
                    <a:pt x="408" y="2368"/>
                  </a:lnTo>
                  <a:lnTo>
                    <a:pt x="396" y="2372"/>
                  </a:lnTo>
                  <a:lnTo>
                    <a:pt x="380" y="2379"/>
                  </a:lnTo>
                  <a:lnTo>
                    <a:pt x="369" y="2383"/>
                  </a:lnTo>
                  <a:lnTo>
                    <a:pt x="352" y="2390"/>
                  </a:lnTo>
                  <a:lnTo>
                    <a:pt x="343" y="2395"/>
                  </a:lnTo>
                  <a:lnTo>
                    <a:pt x="327" y="2402"/>
                  </a:lnTo>
                  <a:lnTo>
                    <a:pt x="316" y="2408"/>
                  </a:lnTo>
                  <a:lnTo>
                    <a:pt x="300" y="2416"/>
                  </a:lnTo>
                  <a:lnTo>
                    <a:pt x="291" y="2422"/>
                  </a:lnTo>
                  <a:lnTo>
                    <a:pt x="277" y="2432"/>
                  </a:lnTo>
                  <a:lnTo>
                    <a:pt x="268" y="2438"/>
                  </a:lnTo>
                  <a:lnTo>
                    <a:pt x="252" y="2448"/>
                  </a:lnTo>
                  <a:lnTo>
                    <a:pt x="245" y="2454"/>
                  </a:lnTo>
                  <a:lnTo>
                    <a:pt x="229" y="2466"/>
                  </a:lnTo>
                  <a:lnTo>
                    <a:pt x="222" y="2472"/>
                  </a:lnTo>
                  <a:lnTo>
                    <a:pt x="206" y="2484"/>
                  </a:lnTo>
                  <a:lnTo>
                    <a:pt x="201" y="2489"/>
                  </a:lnTo>
                  <a:lnTo>
                    <a:pt x="185" y="2503"/>
                  </a:lnTo>
                  <a:lnTo>
                    <a:pt x="179" y="2509"/>
                  </a:lnTo>
                  <a:lnTo>
                    <a:pt x="165" y="2525"/>
                  </a:lnTo>
                  <a:lnTo>
                    <a:pt x="160" y="2530"/>
                  </a:lnTo>
                  <a:lnTo>
                    <a:pt x="146" y="2546"/>
                  </a:lnTo>
                  <a:lnTo>
                    <a:pt x="140" y="2551"/>
                  </a:lnTo>
                  <a:lnTo>
                    <a:pt x="128" y="2567"/>
                  </a:lnTo>
                  <a:lnTo>
                    <a:pt x="123" y="2573"/>
                  </a:lnTo>
                  <a:lnTo>
                    <a:pt x="110" y="2591"/>
                  </a:lnTo>
                  <a:lnTo>
                    <a:pt x="107" y="2596"/>
                  </a:lnTo>
                  <a:lnTo>
                    <a:pt x="94" y="2615"/>
                  </a:lnTo>
                  <a:lnTo>
                    <a:pt x="91" y="2621"/>
                  </a:lnTo>
                  <a:lnTo>
                    <a:pt x="78" y="2640"/>
                  </a:lnTo>
                  <a:lnTo>
                    <a:pt x="76" y="2646"/>
                  </a:lnTo>
                  <a:lnTo>
                    <a:pt x="66" y="2665"/>
                  </a:lnTo>
                  <a:lnTo>
                    <a:pt x="62" y="2671"/>
                  </a:lnTo>
                  <a:lnTo>
                    <a:pt x="53" y="2692"/>
                  </a:lnTo>
                  <a:lnTo>
                    <a:pt x="50" y="2697"/>
                  </a:lnTo>
                  <a:lnTo>
                    <a:pt x="41" y="2718"/>
                  </a:lnTo>
                  <a:lnTo>
                    <a:pt x="39" y="2724"/>
                  </a:lnTo>
                  <a:lnTo>
                    <a:pt x="32" y="2745"/>
                  </a:lnTo>
                  <a:lnTo>
                    <a:pt x="30" y="2752"/>
                  </a:lnTo>
                  <a:lnTo>
                    <a:pt x="23" y="2774"/>
                  </a:lnTo>
                  <a:lnTo>
                    <a:pt x="21" y="2781"/>
                  </a:lnTo>
                  <a:lnTo>
                    <a:pt x="16" y="2802"/>
                  </a:lnTo>
                  <a:lnTo>
                    <a:pt x="14" y="2809"/>
                  </a:lnTo>
                  <a:lnTo>
                    <a:pt x="9" y="2830"/>
                  </a:lnTo>
                  <a:lnTo>
                    <a:pt x="9" y="2838"/>
                  </a:lnTo>
                  <a:lnTo>
                    <a:pt x="5" y="2861"/>
                  </a:lnTo>
                  <a:lnTo>
                    <a:pt x="4" y="2868"/>
                  </a:lnTo>
                  <a:lnTo>
                    <a:pt x="2" y="2891"/>
                  </a:lnTo>
                  <a:lnTo>
                    <a:pt x="2" y="2898"/>
                  </a:lnTo>
                  <a:lnTo>
                    <a:pt x="0" y="2921"/>
                  </a:lnTo>
                  <a:lnTo>
                    <a:pt x="0" y="2926"/>
                  </a:lnTo>
                  <a:lnTo>
                    <a:pt x="0" y="2926"/>
                  </a:lnTo>
                  <a:lnTo>
                    <a:pt x="5" y="2749"/>
                  </a:lnTo>
                  <a:lnTo>
                    <a:pt x="21" y="2573"/>
                  </a:lnTo>
                  <a:lnTo>
                    <a:pt x="48" y="2400"/>
                  </a:lnTo>
                  <a:lnTo>
                    <a:pt x="83" y="2232"/>
                  </a:lnTo>
                  <a:lnTo>
                    <a:pt x="128" y="2068"/>
                  </a:lnTo>
                  <a:lnTo>
                    <a:pt x="183" y="1907"/>
                  </a:lnTo>
                  <a:lnTo>
                    <a:pt x="247" y="1750"/>
                  </a:lnTo>
                  <a:lnTo>
                    <a:pt x="320" y="1597"/>
                  </a:lnTo>
                  <a:lnTo>
                    <a:pt x="400" y="1450"/>
                  </a:lnTo>
                  <a:lnTo>
                    <a:pt x="488" y="1310"/>
                  </a:lnTo>
                  <a:lnTo>
                    <a:pt x="584" y="1173"/>
                  </a:lnTo>
                  <a:lnTo>
                    <a:pt x="689" y="1043"/>
                  </a:lnTo>
                  <a:lnTo>
                    <a:pt x="799" y="919"/>
                  </a:lnTo>
                  <a:lnTo>
                    <a:pt x="916" y="800"/>
                  </a:lnTo>
                  <a:lnTo>
                    <a:pt x="1041" y="690"/>
                  </a:lnTo>
                  <a:lnTo>
                    <a:pt x="1170" y="587"/>
                  </a:lnTo>
                  <a:lnTo>
                    <a:pt x="1307" y="489"/>
                  </a:lnTo>
                  <a:lnTo>
                    <a:pt x="1449" y="402"/>
                  </a:lnTo>
                  <a:lnTo>
                    <a:pt x="1596" y="320"/>
                  </a:lnTo>
                  <a:lnTo>
                    <a:pt x="1747" y="249"/>
                  </a:lnTo>
                  <a:lnTo>
                    <a:pt x="1904" y="185"/>
                  </a:lnTo>
                  <a:lnTo>
                    <a:pt x="2065" y="130"/>
                  </a:lnTo>
                  <a:lnTo>
                    <a:pt x="2230" y="84"/>
                  </a:lnTo>
                  <a:lnTo>
                    <a:pt x="2399" y="48"/>
                  </a:lnTo>
                  <a:lnTo>
                    <a:pt x="2571" y="22"/>
                  </a:lnTo>
                  <a:lnTo>
                    <a:pt x="2747" y="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2ECDC1E-87BB-4D72-8BCB-4F35326A8CAB}"/>
              </a:ext>
            </a:extLst>
          </p:cNvPr>
          <p:cNvSpPr/>
          <p:nvPr/>
        </p:nvSpPr>
        <p:spPr>
          <a:xfrm>
            <a:off x="4712476" y="3132337"/>
            <a:ext cx="1877437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ZA" sz="54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CA0418-3DAE-4010-8403-0670011FD40A}"/>
              </a:ext>
            </a:extLst>
          </p:cNvPr>
          <p:cNvSpPr/>
          <p:nvPr/>
        </p:nvSpPr>
        <p:spPr>
          <a:xfrm>
            <a:off x="7240877" y="2654958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C1C1C1"/>
                </a:solidFill>
              </a:rPr>
              <a:t>1. </a:t>
            </a:r>
            <a:r>
              <a:rPr lang="en-ZA" b="1" dirty="0">
                <a:solidFill>
                  <a:srgbClr val="C1C1C1"/>
                </a:solidFill>
              </a:rPr>
              <a:t>Careful selection of materials</a:t>
            </a:r>
          </a:p>
        </p:txBody>
      </p:sp>
      <p:pic>
        <p:nvPicPr>
          <p:cNvPr id="58" name="Graphic 57" descr="Books">
            <a:extLst>
              <a:ext uri="{FF2B5EF4-FFF2-40B4-BE49-F238E27FC236}">
                <a16:creationId xmlns:a16="http://schemas.microsoft.com/office/drawing/2014/main" id="{8A62FFCF-CF32-4536-83AB-EC4C81A0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043" y="2673794"/>
            <a:ext cx="584782" cy="58478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53148C8-4A05-4680-82C8-0B6456AC3B56}"/>
              </a:ext>
            </a:extLst>
          </p:cNvPr>
          <p:cNvSpPr/>
          <p:nvPr/>
        </p:nvSpPr>
        <p:spPr>
          <a:xfrm>
            <a:off x="6896608" y="5048142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Provide context for study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109C06-EBE0-497B-9BA6-2DB67A4F7615}"/>
              </a:ext>
            </a:extLst>
          </p:cNvPr>
          <p:cNvSpPr/>
          <p:nvPr/>
        </p:nvSpPr>
        <p:spPr>
          <a:xfrm>
            <a:off x="1493318" y="4933039"/>
            <a:ext cx="272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3. </a:t>
            </a:r>
            <a:r>
              <a:rPr lang="en-ZA" b="1" dirty="0"/>
              <a:t>Create student activities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AA8EC0-3C99-4A55-8CA2-01B5CED2C090}"/>
              </a:ext>
            </a:extLst>
          </p:cNvPr>
          <p:cNvSpPr/>
          <p:nvPr/>
        </p:nvSpPr>
        <p:spPr>
          <a:xfrm>
            <a:off x="883101" y="2139386"/>
            <a:ext cx="327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Provide feedback and support</a:t>
            </a:r>
          </a:p>
        </p:txBody>
      </p:sp>
      <p:pic>
        <p:nvPicPr>
          <p:cNvPr id="62" name="Graphic 61" descr="Africa">
            <a:extLst>
              <a:ext uri="{FF2B5EF4-FFF2-40B4-BE49-F238E27FC236}">
                <a16:creationId xmlns:a16="http://schemas.microsoft.com/office/drawing/2014/main" id="{45E9D6C9-84B7-4CBF-8470-30093E242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9231" y="4502049"/>
            <a:ext cx="559980" cy="559980"/>
          </a:xfrm>
          <a:prstGeom prst="rect">
            <a:avLst/>
          </a:prstGeom>
        </p:spPr>
      </p:pic>
      <p:pic>
        <p:nvPicPr>
          <p:cNvPr id="63" name="Graphic 62" descr="Gears">
            <a:extLst>
              <a:ext uri="{FF2B5EF4-FFF2-40B4-BE49-F238E27FC236}">
                <a16:creationId xmlns:a16="http://schemas.microsoft.com/office/drawing/2014/main" id="{522FAFA9-C939-4C80-BF0F-4D299F0EF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9177" y="4355775"/>
            <a:ext cx="630561" cy="630561"/>
          </a:xfrm>
          <a:prstGeom prst="rect">
            <a:avLst/>
          </a:prstGeom>
        </p:spPr>
      </p:pic>
      <p:pic>
        <p:nvPicPr>
          <p:cNvPr id="64" name="Graphic 63" descr="Call center">
            <a:extLst>
              <a:ext uri="{FF2B5EF4-FFF2-40B4-BE49-F238E27FC236}">
                <a16:creationId xmlns:a16="http://schemas.microsoft.com/office/drawing/2014/main" id="{1464E68D-3626-424E-AF1A-F455A865F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595" y="2228539"/>
            <a:ext cx="507111" cy="5071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D1A9A23-4BA6-430A-B069-EC6A4AD081DC}"/>
              </a:ext>
            </a:extLst>
          </p:cNvPr>
          <p:cNvSpPr txBox="1"/>
          <p:nvPr/>
        </p:nvSpPr>
        <p:spPr>
          <a:xfrm>
            <a:off x="4862920" y="3954096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80678854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Element 3: Set student activities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D485D-FF22-469C-A835-7A714219CCFD}"/>
              </a:ext>
            </a:extLst>
          </p:cNvPr>
          <p:cNvSpPr txBox="1"/>
          <p:nvPr/>
        </p:nvSpPr>
        <p:spPr>
          <a:xfrm>
            <a:off x="838200" y="1582310"/>
            <a:ext cx="991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Student should be required to do something with the materials beyond simple recall/comprehension. </a:t>
            </a:r>
            <a:br>
              <a:rPr lang="en-US" b="1" dirty="0"/>
            </a:br>
            <a:r>
              <a:rPr lang="en-US" b="1" dirty="0"/>
              <a:t>ERT activities might include, </a:t>
            </a:r>
            <a:endParaRPr lang="en-ZA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071E71-CE58-40A8-9630-E569A165DA98}"/>
              </a:ext>
            </a:extLst>
          </p:cNvPr>
          <p:cNvGrpSpPr/>
          <p:nvPr/>
        </p:nvGrpSpPr>
        <p:grpSpPr>
          <a:xfrm>
            <a:off x="813412" y="2609788"/>
            <a:ext cx="2591466" cy="3360146"/>
            <a:chOff x="813412" y="2609788"/>
            <a:chExt cx="2591466" cy="33601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0B2340-FC72-4006-BABB-405F8A15031B}"/>
                </a:ext>
              </a:extLst>
            </p:cNvPr>
            <p:cNvSpPr/>
            <p:nvPr/>
          </p:nvSpPr>
          <p:spPr>
            <a:xfrm>
              <a:off x="813412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573C36-6E52-4645-A6AD-7C1A5A271973}"/>
                </a:ext>
              </a:extLst>
            </p:cNvPr>
            <p:cNvSpPr/>
            <p:nvPr/>
          </p:nvSpPr>
          <p:spPr>
            <a:xfrm>
              <a:off x="1523445" y="2741802"/>
              <a:ext cx="1188720" cy="1188720"/>
            </a:xfrm>
            <a:prstGeom prst="ellipse">
              <a:avLst/>
            </a:prstGeom>
            <a:solidFill>
              <a:srgbClr val="39346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32E760-8DF8-4D04-88FC-AF2033D8037E}"/>
                </a:ext>
              </a:extLst>
            </p:cNvPr>
            <p:cNvSpPr/>
            <p:nvPr/>
          </p:nvSpPr>
          <p:spPr>
            <a:xfrm>
              <a:off x="993873" y="4189296"/>
              <a:ext cx="23446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debates or discussions</a:t>
              </a:r>
            </a:p>
          </p:txBody>
        </p:sp>
        <p:pic>
          <p:nvPicPr>
            <p:cNvPr id="5" name="Graphic 4" descr="Chat">
              <a:extLst>
                <a:ext uri="{FF2B5EF4-FFF2-40B4-BE49-F238E27FC236}">
                  <a16:creationId xmlns:a16="http://schemas.microsoft.com/office/drawing/2014/main" id="{38346187-FA41-41B4-87F4-39CEDC8E4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1945" y="2890072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8E6B3B-D07D-488E-91A6-869E3EE1E54B}"/>
              </a:ext>
            </a:extLst>
          </p:cNvPr>
          <p:cNvGrpSpPr/>
          <p:nvPr/>
        </p:nvGrpSpPr>
        <p:grpSpPr>
          <a:xfrm>
            <a:off x="3504978" y="2609788"/>
            <a:ext cx="2591466" cy="3360146"/>
            <a:chOff x="3504978" y="2609788"/>
            <a:chExt cx="2591466" cy="3360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A36A86-2960-443F-8C0D-5524A8699D3D}"/>
                </a:ext>
              </a:extLst>
            </p:cNvPr>
            <p:cNvSpPr/>
            <p:nvPr/>
          </p:nvSpPr>
          <p:spPr>
            <a:xfrm>
              <a:off x="3504978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7BBD27-D9D1-4A6E-8521-B27FB9CD8FBC}"/>
                </a:ext>
              </a:extLst>
            </p:cNvPr>
            <p:cNvSpPr/>
            <p:nvPr/>
          </p:nvSpPr>
          <p:spPr>
            <a:xfrm>
              <a:off x="4206351" y="2741802"/>
              <a:ext cx="1188720" cy="1188720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4979AF-D1B8-4708-907A-751086A1DDDD}"/>
                </a:ext>
              </a:extLst>
            </p:cNvPr>
            <p:cNvSpPr/>
            <p:nvPr/>
          </p:nvSpPr>
          <p:spPr>
            <a:xfrm>
              <a:off x="3628372" y="4189296"/>
              <a:ext cx="23446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Short focused assignments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" name="Graphic 15" descr="Keyboard">
              <a:extLst>
                <a:ext uri="{FF2B5EF4-FFF2-40B4-BE49-F238E27FC236}">
                  <a16:creationId xmlns:a16="http://schemas.microsoft.com/office/drawing/2014/main" id="{0CD89F4E-923B-4584-B962-962C668BE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355134" y="2890072"/>
              <a:ext cx="879894" cy="87989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17D232-0120-486E-B529-F19ABA835766}"/>
              </a:ext>
            </a:extLst>
          </p:cNvPr>
          <p:cNvGrpSpPr/>
          <p:nvPr/>
        </p:nvGrpSpPr>
        <p:grpSpPr>
          <a:xfrm>
            <a:off x="8888110" y="2609788"/>
            <a:ext cx="2591466" cy="3360146"/>
            <a:chOff x="8888110" y="2609788"/>
            <a:chExt cx="2591466" cy="33601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CC2204-0250-44D5-9BCB-69C8E440F84B}"/>
                </a:ext>
              </a:extLst>
            </p:cNvPr>
            <p:cNvSpPr/>
            <p:nvPr/>
          </p:nvSpPr>
          <p:spPr>
            <a:xfrm>
              <a:off x="8888110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29DA4E-2FB7-47EE-A68C-B296DB15161A}"/>
                </a:ext>
              </a:extLst>
            </p:cNvPr>
            <p:cNvSpPr/>
            <p:nvPr/>
          </p:nvSpPr>
          <p:spPr>
            <a:xfrm>
              <a:off x="9589483" y="2741802"/>
              <a:ext cx="1188720" cy="1188720"/>
            </a:xfrm>
            <a:prstGeom prst="ellipse">
              <a:avLst/>
            </a:prstGeom>
            <a:solidFill>
              <a:srgbClr val="1C75B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EB2F59-78D2-4C16-8DE7-443232759311}"/>
                </a:ext>
              </a:extLst>
            </p:cNvPr>
            <p:cNvSpPr/>
            <p:nvPr/>
          </p:nvSpPr>
          <p:spPr>
            <a:xfrm>
              <a:off x="9009123" y="4189296"/>
              <a:ext cx="23446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C75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 quiz </a:t>
              </a:r>
              <a:br>
                <a:rPr lang="en-US" sz="2400" dirty="0">
                  <a:solidFill>
                    <a:srgbClr val="1C75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1C75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tests</a:t>
              </a:r>
              <a:endParaRPr lang="en-US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 descr="Clipboard Partially Crossed">
              <a:extLst>
                <a:ext uri="{FF2B5EF4-FFF2-40B4-BE49-F238E27FC236}">
                  <a16:creationId xmlns:a16="http://schemas.microsoft.com/office/drawing/2014/main" id="{180755A2-DB7D-40CF-A301-B84EDC30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24261" y="2872819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C55F1C-F2B7-4994-90F6-F741269DDFF6}"/>
              </a:ext>
            </a:extLst>
          </p:cNvPr>
          <p:cNvGrpSpPr/>
          <p:nvPr/>
        </p:nvGrpSpPr>
        <p:grpSpPr>
          <a:xfrm>
            <a:off x="6196544" y="2609788"/>
            <a:ext cx="2591466" cy="3360146"/>
            <a:chOff x="6196544" y="2609788"/>
            <a:chExt cx="2591466" cy="33601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0135E8-A0CB-4921-B141-78B5BEEA5858}"/>
                </a:ext>
              </a:extLst>
            </p:cNvPr>
            <p:cNvSpPr/>
            <p:nvPr/>
          </p:nvSpPr>
          <p:spPr>
            <a:xfrm>
              <a:off x="6196544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E60CA4-2302-42DC-8FC5-8AD29D484734}"/>
                </a:ext>
              </a:extLst>
            </p:cNvPr>
            <p:cNvSpPr/>
            <p:nvPr/>
          </p:nvSpPr>
          <p:spPr>
            <a:xfrm>
              <a:off x="6948287" y="2784422"/>
              <a:ext cx="1188720" cy="1188720"/>
            </a:xfrm>
            <a:prstGeom prst="ellipse">
              <a:avLst/>
            </a:prstGeom>
            <a:solidFill>
              <a:schemeClr val="accent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6623FC-2D4C-4EAC-8D75-BE9B56C2BF89}"/>
                </a:ext>
              </a:extLst>
            </p:cNvPr>
            <p:cNvSpPr/>
            <p:nvPr/>
          </p:nvSpPr>
          <p:spPr>
            <a:xfrm>
              <a:off x="6327275" y="4189296"/>
              <a:ext cx="23446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Project </a:t>
              </a:r>
              <a:b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work covering multiple lessons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" name="Graphic 29" descr="Briefcase">
              <a:extLst>
                <a:ext uri="{FF2B5EF4-FFF2-40B4-BE49-F238E27FC236}">
                  <a16:creationId xmlns:a16="http://schemas.microsoft.com/office/drawing/2014/main" id="{BF5CCD61-5640-4EC3-9253-85FDDA93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97070" y="2956126"/>
              <a:ext cx="831093" cy="831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028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F770-33BF-4D1A-B9CB-B03F083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 open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EC01C-17B5-48B8-A3B9-C37E6E2AF375}"/>
              </a:ext>
            </a:extLst>
          </p:cNvPr>
          <p:cNvSpPr txBox="1"/>
          <p:nvPr/>
        </p:nvSpPr>
        <p:spPr>
          <a:xfrm>
            <a:off x="6258865" y="2553921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05046-D848-4F83-8055-1C970ADF501C}"/>
              </a:ext>
            </a:extLst>
          </p:cNvPr>
          <p:cNvSpPr txBox="1">
            <a:spLocks/>
          </p:cNvSpPr>
          <p:nvPr/>
        </p:nvSpPr>
        <p:spPr>
          <a:xfrm>
            <a:off x="5092379" y="4285790"/>
            <a:ext cx="16982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Addresses the importance of discussion forums and managing them successfully. Points covered range from developing protocols and …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204FDE-DC3F-4B76-855E-AD5FF1108947}"/>
              </a:ext>
            </a:extLst>
          </p:cNvPr>
          <p:cNvSpPr txBox="1"/>
          <p:nvPr/>
        </p:nvSpPr>
        <p:spPr>
          <a:xfrm>
            <a:off x="9559267" y="2218182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7" name="Graphic 36" descr="Web design">
            <a:extLst>
              <a:ext uri="{FF2B5EF4-FFF2-40B4-BE49-F238E27FC236}">
                <a16:creationId xmlns:a16="http://schemas.microsoft.com/office/drawing/2014/main" id="{C7CBF4A4-BFFC-4E38-B964-D87A54EEF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56753" y="2230080"/>
            <a:ext cx="594635" cy="594635"/>
          </a:xfrm>
          <a:prstGeom prst="rect">
            <a:avLst/>
          </a:prstGeom>
        </p:spPr>
      </p:pic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FCD0931-5F0F-403B-AD5A-346E691A9DF3}"/>
              </a:ext>
            </a:extLst>
          </p:cNvPr>
          <p:cNvSpPr/>
          <p:nvPr/>
        </p:nvSpPr>
        <p:spPr>
          <a:xfrm>
            <a:off x="2438348" y="5317689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6258B-7165-4C70-B9A9-F6F6CC8D0C73}"/>
              </a:ext>
            </a:extLst>
          </p:cNvPr>
          <p:cNvSpPr txBox="1">
            <a:spLocks/>
          </p:cNvSpPr>
          <p:nvPr/>
        </p:nvSpPr>
        <p:spPr>
          <a:xfrm>
            <a:off x="2380221" y="4284104"/>
            <a:ext cx="1630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 ways to make online discussions work in your teaching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37">
            <a:hlinkClick r:id="rId5"/>
            <a:extLst>
              <a:ext uri="{FF2B5EF4-FFF2-40B4-BE49-F238E27FC236}">
                <a16:creationId xmlns:a16="http://schemas.microsoft.com/office/drawing/2014/main" id="{C91C9D01-8906-4E1A-B593-B5A8D11FAE71}"/>
              </a:ext>
            </a:extLst>
          </p:cNvPr>
          <p:cNvSpPr/>
          <p:nvPr/>
        </p:nvSpPr>
        <p:spPr>
          <a:xfrm>
            <a:off x="5155441" y="5319374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23" name="Graphic 22" descr="Presentation with media">
            <a:extLst>
              <a:ext uri="{FF2B5EF4-FFF2-40B4-BE49-F238E27FC236}">
                <a16:creationId xmlns:a16="http://schemas.microsoft.com/office/drawing/2014/main" id="{F5B48123-F446-46EA-ACCD-9E6E47F2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5629" y="2231561"/>
            <a:ext cx="591675" cy="591675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8467D7-F69B-4689-B8CA-84FC373D4D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7" y="5790979"/>
            <a:ext cx="575659" cy="2014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622C5A-8E7E-4180-91ED-31F94BBE962D}"/>
              </a:ext>
            </a:extLst>
          </p:cNvPr>
          <p:cNvSpPr txBox="1">
            <a:spLocks/>
          </p:cNvSpPr>
          <p:nvPr/>
        </p:nvSpPr>
        <p:spPr>
          <a:xfrm>
            <a:off x="7759999" y="4284104"/>
            <a:ext cx="1805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Promoting deep learning through project-based learning: a design solution that involves the bringing together of PBL …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Graphic 41" descr="Typewriter">
            <a:extLst>
              <a:ext uri="{FF2B5EF4-FFF2-40B4-BE49-F238E27FC236}">
                <a16:creationId xmlns:a16="http://schemas.microsoft.com/office/drawing/2014/main" id="{B98D82B5-2EFE-4FC5-B9A5-D779FEBB7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6317" y="2253844"/>
            <a:ext cx="547105" cy="547105"/>
          </a:xfrm>
          <a:prstGeom prst="rect">
            <a:avLst/>
          </a:prstGeom>
        </p:spPr>
      </p:pic>
      <p:sp>
        <p:nvSpPr>
          <p:cNvPr id="43" name="Rectangle: Rounded Corners 42">
            <a:hlinkClick r:id="rId11"/>
            <a:extLst>
              <a:ext uri="{FF2B5EF4-FFF2-40B4-BE49-F238E27FC236}">
                <a16:creationId xmlns:a16="http://schemas.microsoft.com/office/drawing/2014/main" id="{085379EA-966F-41A9-8DA5-459FE4DB3701}"/>
              </a:ext>
            </a:extLst>
          </p:cNvPr>
          <p:cNvSpPr/>
          <p:nvPr/>
        </p:nvSpPr>
        <p:spPr>
          <a:xfrm>
            <a:off x="7866336" y="5316277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8B2490F-8FE5-4CB0-9AB0-8167D711FA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53" y="5777596"/>
            <a:ext cx="575660" cy="2137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C77D9-FDD8-462B-BB35-59F9184332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42" y="5790979"/>
            <a:ext cx="575659" cy="201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141AD-1F11-4649-B2B2-A79E1AEA9F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8348" y="1916258"/>
            <a:ext cx="1746485" cy="2172652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EBCD6-FB92-4C48-BD3D-5C2CA775C2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5441" y="1916258"/>
            <a:ext cx="1731690" cy="2156670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5C978-43DC-4D0C-91D9-1AA81FEECF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6336" y="1910021"/>
            <a:ext cx="1709445" cy="2149072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0171E8-F0D7-4275-A253-9D984B251C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36" y="5795901"/>
            <a:ext cx="575660" cy="2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20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DB9557-B58B-47D3-B81D-7C9B6601F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2" t="21690" r="67808" b="31225"/>
          <a:stretch/>
        </p:blipFill>
        <p:spPr>
          <a:xfrm>
            <a:off x="7067873" y="1690688"/>
            <a:ext cx="3701774" cy="3767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28012-D447-465A-9BB6-AF21CCAB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Webinar rules and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236F-09A2-40B9-8D2F-2C9C6EA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163" y="1690688"/>
            <a:ext cx="573487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200" dirty="0"/>
              <a:t>Switch your video cam off, </a:t>
            </a:r>
            <a:br>
              <a:rPr lang="en-ZA" sz="2200" dirty="0"/>
            </a:br>
            <a:r>
              <a:rPr lang="en-ZA" sz="2200" dirty="0"/>
              <a:t>we want to preserve bandwidth.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200" dirty="0"/>
              <a:t>Please mute your microphone, </a:t>
            </a:r>
            <a:br>
              <a:rPr lang="en-ZA" sz="2200" dirty="0"/>
            </a:br>
            <a:r>
              <a:rPr lang="en-ZA" sz="2200" dirty="0"/>
              <a:t>we don’t want background noise to interfere.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200" dirty="0"/>
              <a:t>If you have a question, type it in the chat facility and the back-channel manager will respond, or pass on to the facilitator.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200" dirty="0"/>
              <a:t>If asked to respond verbally the facilitator will mention you by name. Remember then, to turn off mute before speaking.</a:t>
            </a:r>
          </a:p>
          <a:p>
            <a:endParaRPr lang="en-ZA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F249A5-2828-4DBE-902E-D40FBF230D78}"/>
              </a:ext>
            </a:extLst>
          </p:cNvPr>
          <p:cNvSpPr/>
          <p:nvPr/>
        </p:nvSpPr>
        <p:spPr>
          <a:xfrm>
            <a:off x="7780271" y="4871945"/>
            <a:ext cx="470390" cy="4896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BDF027-39B0-49E7-BC19-F0DF829DBE44}"/>
              </a:ext>
            </a:extLst>
          </p:cNvPr>
          <p:cNvSpPr/>
          <p:nvPr/>
        </p:nvSpPr>
        <p:spPr>
          <a:xfrm>
            <a:off x="7243558" y="4871944"/>
            <a:ext cx="470390" cy="4896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6DF8D0-2D07-41F1-B10B-FBBBCCF216D8}"/>
              </a:ext>
            </a:extLst>
          </p:cNvPr>
          <p:cNvSpPr/>
          <p:nvPr/>
        </p:nvSpPr>
        <p:spPr>
          <a:xfrm>
            <a:off x="9274959" y="4423580"/>
            <a:ext cx="470390" cy="4896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39C6A-A934-40A1-B883-1AC69789DB7A}"/>
              </a:ext>
            </a:extLst>
          </p:cNvPr>
          <p:cNvSpPr txBox="1"/>
          <p:nvPr/>
        </p:nvSpPr>
        <p:spPr>
          <a:xfrm>
            <a:off x="7859013" y="6216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8F930-AA3D-4CF5-BD83-C7D1EFA022E2}"/>
              </a:ext>
            </a:extLst>
          </p:cNvPr>
          <p:cNvSpPr txBox="1"/>
          <p:nvPr/>
        </p:nvSpPr>
        <p:spPr>
          <a:xfrm>
            <a:off x="6988875" y="579541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and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87245-8943-484E-9FBB-1C29B40BDED5}"/>
              </a:ext>
            </a:extLst>
          </p:cNvPr>
          <p:cNvSpPr txBox="1"/>
          <p:nvPr/>
        </p:nvSpPr>
        <p:spPr>
          <a:xfrm>
            <a:off x="9353701" y="57740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FA01C1-BE8B-442C-81FD-DFFAA335C411}"/>
              </a:ext>
            </a:extLst>
          </p:cNvPr>
          <p:cNvCxnSpPr>
            <a:stCxn id="12" idx="0"/>
            <a:endCxn id="9" idx="4"/>
          </p:cNvCxnSpPr>
          <p:nvPr/>
        </p:nvCxnSpPr>
        <p:spPr>
          <a:xfrm flipV="1">
            <a:off x="7478753" y="5361585"/>
            <a:ext cx="0" cy="433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9FE12F-E46C-4EDA-AC89-D6182C4433C4}"/>
              </a:ext>
            </a:extLst>
          </p:cNvPr>
          <p:cNvCxnSpPr>
            <a:stCxn id="11" idx="0"/>
            <a:endCxn id="5" idx="4"/>
          </p:cNvCxnSpPr>
          <p:nvPr/>
        </p:nvCxnSpPr>
        <p:spPr>
          <a:xfrm flipV="1">
            <a:off x="8015466" y="5361586"/>
            <a:ext cx="0" cy="854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B8CEB2-638D-4C65-933E-F18D0820F666}"/>
              </a:ext>
            </a:extLst>
          </p:cNvPr>
          <p:cNvCxnSpPr>
            <a:stCxn id="13" idx="0"/>
            <a:endCxn id="10" idx="4"/>
          </p:cNvCxnSpPr>
          <p:nvPr/>
        </p:nvCxnSpPr>
        <p:spPr>
          <a:xfrm flipV="1">
            <a:off x="9510154" y="4913221"/>
            <a:ext cx="0" cy="860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269140F-985F-4C2A-82F0-37A0FF17E099}"/>
              </a:ext>
            </a:extLst>
          </p:cNvPr>
          <p:cNvSpPr/>
          <p:nvPr/>
        </p:nvSpPr>
        <p:spPr>
          <a:xfrm>
            <a:off x="10444767" y="3288063"/>
            <a:ext cx="320587" cy="23611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52999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3">
            <a:extLst>
              <a:ext uri="{FF2B5EF4-FFF2-40B4-BE49-F238E27FC236}">
                <a16:creationId xmlns:a16="http://schemas.microsoft.com/office/drawing/2014/main" id="{670184E2-D327-4DE2-BE1E-DFD292BB0E58}"/>
              </a:ext>
            </a:extLst>
          </p:cNvPr>
          <p:cNvSpPr>
            <a:spLocks/>
          </p:cNvSpPr>
          <p:nvPr/>
        </p:nvSpPr>
        <p:spPr bwMode="auto">
          <a:xfrm>
            <a:off x="5144414" y="2399364"/>
            <a:ext cx="2089704" cy="2059271"/>
          </a:xfrm>
          <a:custGeom>
            <a:avLst/>
            <a:gdLst>
              <a:gd name="T0" fmla="*/ 1471 w 2884"/>
              <a:gd name="T1" fmla="*/ 34 h 2843"/>
              <a:gd name="T2" fmla="*/ 1587 w 2884"/>
              <a:gd name="T3" fmla="*/ 121 h 2843"/>
              <a:gd name="T4" fmla="*/ 1745 w 2884"/>
              <a:gd name="T5" fmla="*/ 249 h 2843"/>
              <a:gd name="T6" fmla="*/ 1930 w 2884"/>
              <a:gd name="T7" fmla="*/ 412 h 2843"/>
              <a:gd name="T8" fmla="*/ 1995 w 2884"/>
              <a:gd name="T9" fmla="*/ 495 h 2843"/>
              <a:gd name="T10" fmla="*/ 1927 w 2884"/>
              <a:gd name="T11" fmla="*/ 516 h 2843"/>
              <a:gd name="T12" fmla="*/ 1811 w 2884"/>
              <a:gd name="T13" fmla="*/ 538 h 2843"/>
              <a:gd name="T14" fmla="*/ 1669 w 2884"/>
              <a:gd name="T15" fmla="*/ 607 h 2843"/>
              <a:gd name="T16" fmla="*/ 1555 w 2884"/>
              <a:gd name="T17" fmla="*/ 740 h 2843"/>
              <a:gd name="T18" fmla="*/ 1510 w 2884"/>
              <a:gd name="T19" fmla="*/ 899 h 2843"/>
              <a:gd name="T20" fmla="*/ 1532 w 2884"/>
              <a:gd name="T21" fmla="*/ 1064 h 2843"/>
              <a:gd name="T22" fmla="*/ 1625 w 2884"/>
              <a:gd name="T23" fmla="*/ 1210 h 2843"/>
              <a:gd name="T24" fmla="*/ 1781 w 2884"/>
              <a:gd name="T25" fmla="*/ 1306 h 2843"/>
              <a:gd name="T26" fmla="*/ 1967 w 2884"/>
              <a:gd name="T27" fmla="*/ 1320 h 2843"/>
              <a:gd name="T28" fmla="*/ 2137 w 2884"/>
              <a:gd name="T29" fmla="*/ 1250 h 2843"/>
              <a:gd name="T30" fmla="*/ 2253 w 2884"/>
              <a:gd name="T31" fmla="*/ 1118 h 2843"/>
              <a:gd name="T32" fmla="*/ 2295 w 2884"/>
              <a:gd name="T33" fmla="*/ 966 h 2843"/>
              <a:gd name="T34" fmla="*/ 2328 w 2884"/>
              <a:gd name="T35" fmla="*/ 866 h 2843"/>
              <a:gd name="T36" fmla="*/ 2360 w 2884"/>
              <a:gd name="T37" fmla="*/ 819 h 2843"/>
              <a:gd name="T38" fmla="*/ 2432 w 2884"/>
              <a:gd name="T39" fmla="*/ 885 h 2843"/>
              <a:gd name="T40" fmla="*/ 2606 w 2884"/>
              <a:gd name="T41" fmla="*/ 1078 h 2843"/>
              <a:gd name="T42" fmla="*/ 2746 w 2884"/>
              <a:gd name="T43" fmla="*/ 1239 h 2843"/>
              <a:gd name="T44" fmla="*/ 2844 w 2884"/>
              <a:gd name="T45" fmla="*/ 1360 h 2843"/>
              <a:gd name="T46" fmla="*/ 1420 w 2884"/>
              <a:gd name="T47" fmla="*/ 2843 h 2843"/>
              <a:gd name="T48" fmla="*/ 39 w 2884"/>
              <a:gd name="T49" fmla="*/ 1374 h 2843"/>
              <a:gd name="T50" fmla="*/ 133 w 2884"/>
              <a:gd name="T51" fmla="*/ 1257 h 2843"/>
              <a:gd name="T52" fmla="*/ 268 w 2884"/>
              <a:gd name="T53" fmla="*/ 1099 h 2843"/>
              <a:gd name="T54" fmla="*/ 435 w 2884"/>
              <a:gd name="T55" fmla="*/ 912 h 2843"/>
              <a:gd name="T56" fmla="*/ 507 w 2884"/>
              <a:gd name="T57" fmla="*/ 845 h 2843"/>
              <a:gd name="T58" fmla="*/ 526 w 2884"/>
              <a:gd name="T59" fmla="*/ 857 h 2843"/>
              <a:gd name="T60" fmla="*/ 549 w 2884"/>
              <a:gd name="T61" fmla="*/ 903 h 2843"/>
              <a:gd name="T62" fmla="*/ 561 w 2884"/>
              <a:gd name="T63" fmla="*/ 1003 h 2843"/>
              <a:gd name="T64" fmla="*/ 572 w 2884"/>
              <a:gd name="T65" fmla="*/ 1036 h 2843"/>
              <a:gd name="T66" fmla="*/ 622 w 2884"/>
              <a:gd name="T67" fmla="*/ 1161 h 2843"/>
              <a:gd name="T68" fmla="*/ 729 w 2884"/>
              <a:gd name="T69" fmla="*/ 1280 h 2843"/>
              <a:gd name="T70" fmla="*/ 896 w 2884"/>
              <a:gd name="T71" fmla="*/ 1348 h 2843"/>
              <a:gd name="T72" fmla="*/ 1066 w 2884"/>
              <a:gd name="T73" fmla="*/ 1339 h 2843"/>
              <a:gd name="T74" fmla="*/ 1212 w 2884"/>
              <a:gd name="T75" fmla="*/ 1267 h 2843"/>
              <a:gd name="T76" fmla="*/ 1320 w 2884"/>
              <a:gd name="T77" fmla="*/ 1139 h 2843"/>
              <a:gd name="T78" fmla="*/ 1368 w 2884"/>
              <a:gd name="T79" fmla="*/ 980 h 2843"/>
              <a:gd name="T80" fmla="*/ 1343 w 2884"/>
              <a:gd name="T81" fmla="*/ 815 h 2843"/>
              <a:gd name="T82" fmla="*/ 1252 w 2884"/>
              <a:gd name="T83" fmla="*/ 672 h 2843"/>
              <a:gd name="T84" fmla="*/ 1113 w 2884"/>
              <a:gd name="T85" fmla="*/ 582 h 2843"/>
              <a:gd name="T86" fmla="*/ 999 w 2884"/>
              <a:gd name="T87" fmla="*/ 558 h 2843"/>
              <a:gd name="T88" fmla="*/ 891 w 2884"/>
              <a:gd name="T89" fmla="*/ 528 h 2843"/>
              <a:gd name="T90" fmla="*/ 857 w 2884"/>
              <a:gd name="T91" fmla="*/ 493 h 2843"/>
              <a:gd name="T92" fmla="*/ 922 w 2884"/>
              <a:gd name="T93" fmla="*/ 424 h 2843"/>
              <a:gd name="T94" fmla="*/ 1110 w 2884"/>
              <a:gd name="T95" fmla="*/ 258 h 2843"/>
              <a:gd name="T96" fmla="*/ 1264 w 2884"/>
              <a:gd name="T97" fmla="*/ 128 h 2843"/>
              <a:gd name="T98" fmla="*/ 1378 w 2884"/>
              <a:gd name="T99" fmla="*/ 35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84" h="2843">
                <a:moveTo>
                  <a:pt x="1426" y="0"/>
                </a:moveTo>
                <a:lnTo>
                  <a:pt x="1445" y="14"/>
                </a:lnTo>
                <a:lnTo>
                  <a:pt x="1471" y="34"/>
                </a:lnTo>
                <a:lnTo>
                  <a:pt x="1504" y="58"/>
                </a:lnTo>
                <a:lnTo>
                  <a:pt x="1543" y="88"/>
                </a:lnTo>
                <a:lnTo>
                  <a:pt x="1587" y="121"/>
                </a:lnTo>
                <a:lnTo>
                  <a:pt x="1634" y="160"/>
                </a:lnTo>
                <a:lnTo>
                  <a:pt x="1687" y="202"/>
                </a:lnTo>
                <a:lnTo>
                  <a:pt x="1745" y="249"/>
                </a:lnTo>
                <a:lnTo>
                  <a:pt x="1804" y="300"/>
                </a:lnTo>
                <a:lnTo>
                  <a:pt x="1866" y="354"/>
                </a:lnTo>
                <a:lnTo>
                  <a:pt x="1930" y="412"/>
                </a:lnTo>
                <a:lnTo>
                  <a:pt x="1999" y="473"/>
                </a:lnTo>
                <a:lnTo>
                  <a:pt x="2011" y="486"/>
                </a:lnTo>
                <a:lnTo>
                  <a:pt x="1995" y="495"/>
                </a:lnTo>
                <a:lnTo>
                  <a:pt x="1976" y="503"/>
                </a:lnTo>
                <a:lnTo>
                  <a:pt x="1952" y="509"/>
                </a:lnTo>
                <a:lnTo>
                  <a:pt x="1927" y="516"/>
                </a:lnTo>
                <a:lnTo>
                  <a:pt x="1895" y="523"/>
                </a:lnTo>
                <a:lnTo>
                  <a:pt x="1862" y="533"/>
                </a:lnTo>
                <a:lnTo>
                  <a:pt x="1811" y="538"/>
                </a:lnTo>
                <a:lnTo>
                  <a:pt x="1762" y="554"/>
                </a:lnTo>
                <a:lnTo>
                  <a:pt x="1715" y="577"/>
                </a:lnTo>
                <a:lnTo>
                  <a:pt x="1669" y="607"/>
                </a:lnTo>
                <a:lnTo>
                  <a:pt x="1625" y="647"/>
                </a:lnTo>
                <a:lnTo>
                  <a:pt x="1587" y="691"/>
                </a:lnTo>
                <a:lnTo>
                  <a:pt x="1555" y="740"/>
                </a:lnTo>
                <a:lnTo>
                  <a:pt x="1532" y="791"/>
                </a:lnTo>
                <a:lnTo>
                  <a:pt x="1517" y="845"/>
                </a:lnTo>
                <a:lnTo>
                  <a:pt x="1510" y="899"/>
                </a:lnTo>
                <a:lnTo>
                  <a:pt x="1510" y="955"/>
                </a:lnTo>
                <a:lnTo>
                  <a:pt x="1517" y="1012"/>
                </a:lnTo>
                <a:lnTo>
                  <a:pt x="1532" y="1064"/>
                </a:lnTo>
                <a:lnTo>
                  <a:pt x="1555" y="1117"/>
                </a:lnTo>
                <a:lnTo>
                  <a:pt x="1587" y="1164"/>
                </a:lnTo>
                <a:lnTo>
                  <a:pt x="1625" y="1210"/>
                </a:lnTo>
                <a:lnTo>
                  <a:pt x="1673" y="1250"/>
                </a:lnTo>
                <a:lnTo>
                  <a:pt x="1725" y="1281"/>
                </a:lnTo>
                <a:lnTo>
                  <a:pt x="1781" y="1306"/>
                </a:lnTo>
                <a:lnTo>
                  <a:pt x="1843" y="1320"/>
                </a:lnTo>
                <a:lnTo>
                  <a:pt x="1904" y="1325"/>
                </a:lnTo>
                <a:lnTo>
                  <a:pt x="1967" y="1320"/>
                </a:lnTo>
                <a:lnTo>
                  <a:pt x="2027" y="1306"/>
                </a:lnTo>
                <a:lnTo>
                  <a:pt x="2085" y="1281"/>
                </a:lnTo>
                <a:lnTo>
                  <a:pt x="2137" y="1250"/>
                </a:lnTo>
                <a:lnTo>
                  <a:pt x="2185" y="1208"/>
                </a:lnTo>
                <a:lnTo>
                  <a:pt x="2223" y="1166"/>
                </a:lnTo>
                <a:lnTo>
                  <a:pt x="2253" y="1118"/>
                </a:lnTo>
                <a:lnTo>
                  <a:pt x="2274" y="1069"/>
                </a:lnTo>
                <a:lnTo>
                  <a:pt x="2288" y="1019"/>
                </a:lnTo>
                <a:lnTo>
                  <a:pt x="2295" y="966"/>
                </a:lnTo>
                <a:lnTo>
                  <a:pt x="2307" y="931"/>
                </a:lnTo>
                <a:lnTo>
                  <a:pt x="2318" y="896"/>
                </a:lnTo>
                <a:lnTo>
                  <a:pt x="2328" y="866"/>
                </a:lnTo>
                <a:lnTo>
                  <a:pt x="2337" y="843"/>
                </a:lnTo>
                <a:lnTo>
                  <a:pt x="2348" y="828"/>
                </a:lnTo>
                <a:lnTo>
                  <a:pt x="2360" y="819"/>
                </a:lnTo>
                <a:lnTo>
                  <a:pt x="2364" y="817"/>
                </a:lnTo>
                <a:lnTo>
                  <a:pt x="2367" y="817"/>
                </a:lnTo>
                <a:lnTo>
                  <a:pt x="2432" y="885"/>
                </a:lnTo>
                <a:lnTo>
                  <a:pt x="2493" y="952"/>
                </a:lnTo>
                <a:lnTo>
                  <a:pt x="2551" y="1017"/>
                </a:lnTo>
                <a:lnTo>
                  <a:pt x="2606" y="1078"/>
                </a:lnTo>
                <a:lnTo>
                  <a:pt x="2656" y="1136"/>
                </a:lnTo>
                <a:lnTo>
                  <a:pt x="2704" y="1190"/>
                </a:lnTo>
                <a:lnTo>
                  <a:pt x="2746" y="1239"/>
                </a:lnTo>
                <a:lnTo>
                  <a:pt x="2783" y="1285"/>
                </a:lnTo>
                <a:lnTo>
                  <a:pt x="2816" y="1325"/>
                </a:lnTo>
                <a:lnTo>
                  <a:pt x="2844" y="1360"/>
                </a:lnTo>
                <a:lnTo>
                  <a:pt x="2867" y="1388"/>
                </a:lnTo>
                <a:lnTo>
                  <a:pt x="2884" y="1409"/>
                </a:lnTo>
                <a:lnTo>
                  <a:pt x="1420" y="2843"/>
                </a:lnTo>
                <a:lnTo>
                  <a:pt x="0" y="1423"/>
                </a:lnTo>
                <a:lnTo>
                  <a:pt x="18" y="1402"/>
                </a:lnTo>
                <a:lnTo>
                  <a:pt x="39" y="1374"/>
                </a:lnTo>
                <a:lnTo>
                  <a:pt x="67" y="1341"/>
                </a:lnTo>
                <a:lnTo>
                  <a:pt x="98" y="1301"/>
                </a:lnTo>
                <a:lnTo>
                  <a:pt x="133" y="1257"/>
                </a:lnTo>
                <a:lnTo>
                  <a:pt x="175" y="1208"/>
                </a:lnTo>
                <a:lnTo>
                  <a:pt x="219" y="1155"/>
                </a:lnTo>
                <a:lnTo>
                  <a:pt x="268" y="1099"/>
                </a:lnTo>
                <a:lnTo>
                  <a:pt x="319" y="1040"/>
                </a:lnTo>
                <a:lnTo>
                  <a:pt x="375" y="976"/>
                </a:lnTo>
                <a:lnTo>
                  <a:pt x="435" y="912"/>
                </a:lnTo>
                <a:lnTo>
                  <a:pt x="496" y="843"/>
                </a:lnTo>
                <a:lnTo>
                  <a:pt x="502" y="843"/>
                </a:lnTo>
                <a:lnTo>
                  <a:pt x="507" y="845"/>
                </a:lnTo>
                <a:lnTo>
                  <a:pt x="512" y="847"/>
                </a:lnTo>
                <a:lnTo>
                  <a:pt x="519" y="850"/>
                </a:lnTo>
                <a:lnTo>
                  <a:pt x="526" y="857"/>
                </a:lnTo>
                <a:lnTo>
                  <a:pt x="533" y="868"/>
                </a:lnTo>
                <a:lnTo>
                  <a:pt x="542" y="882"/>
                </a:lnTo>
                <a:lnTo>
                  <a:pt x="549" y="903"/>
                </a:lnTo>
                <a:lnTo>
                  <a:pt x="554" y="929"/>
                </a:lnTo>
                <a:lnTo>
                  <a:pt x="559" y="962"/>
                </a:lnTo>
                <a:lnTo>
                  <a:pt x="561" y="1003"/>
                </a:lnTo>
                <a:lnTo>
                  <a:pt x="561" y="1010"/>
                </a:lnTo>
                <a:lnTo>
                  <a:pt x="565" y="1017"/>
                </a:lnTo>
                <a:lnTo>
                  <a:pt x="572" y="1036"/>
                </a:lnTo>
                <a:lnTo>
                  <a:pt x="586" y="1075"/>
                </a:lnTo>
                <a:lnTo>
                  <a:pt x="601" y="1118"/>
                </a:lnTo>
                <a:lnTo>
                  <a:pt x="622" y="1161"/>
                </a:lnTo>
                <a:lnTo>
                  <a:pt x="649" y="1203"/>
                </a:lnTo>
                <a:lnTo>
                  <a:pt x="682" y="1241"/>
                </a:lnTo>
                <a:lnTo>
                  <a:pt x="729" y="1280"/>
                </a:lnTo>
                <a:lnTo>
                  <a:pt x="780" y="1311"/>
                </a:lnTo>
                <a:lnTo>
                  <a:pt x="836" y="1334"/>
                </a:lnTo>
                <a:lnTo>
                  <a:pt x="896" y="1348"/>
                </a:lnTo>
                <a:lnTo>
                  <a:pt x="959" y="1353"/>
                </a:lnTo>
                <a:lnTo>
                  <a:pt x="1013" y="1350"/>
                </a:lnTo>
                <a:lnTo>
                  <a:pt x="1066" y="1339"/>
                </a:lnTo>
                <a:lnTo>
                  <a:pt x="1119" y="1322"/>
                </a:lnTo>
                <a:lnTo>
                  <a:pt x="1166" y="1297"/>
                </a:lnTo>
                <a:lnTo>
                  <a:pt x="1212" y="1267"/>
                </a:lnTo>
                <a:lnTo>
                  <a:pt x="1252" y="1232"/>
                </a:lnTo>
                <a:lnTo>
                  <a:pt x="1291" y="1189"/>
                </a:lnTo>
                <a:lnTo>
                  <a:pt x="1320" y="1139"/>
                </a:lnTo>
                <a:lnTo>
                  <a:pt x="1345" y="1089"/>
                </a:lnTo>
                <a:lnTo>
                  <a:pt x="1359" y="1034"/>
                </a:lnTo>
                <a:lnTo>
                  <a:pt x="1368" y="980"/>
                </a:lnTo>
                <a:lnTo>
                  <a:pt x="1368" y="924"/>
                </a:lnTo>
                <a:lnTo>
                  <a:pt x="1359" y="870"/>
                </a:lnTo>
                <a:lnTo>
                  <a:pt x="1343" y="815"/>
                </a:lnTo>
                <a:lnTo>
                  <a:pt x="1320" y="764"/>
                </a:lnTo>
                <a:lnTo>
                  <a:pt x="1291" y="715"/>
                </a:lnTo>
                <a:lnTo>
                  <a:pt x="1252" y="672"/>
                </a:lnTo>
                <a:lnTo>
                  <a:pt x="1210" y="635"/>
                </a:lnTo>
                <a:lnTo>
                  <a:pt x="1164" y="605"/>
                </a:lnTo>
                <a:lnTo>
                  <a:pt x="1113" y="582"/>
                </a:lnTo>
                <a:lnTo>
                  <a:pt x="1061" y="566"/>
                </a:lnTo>
                <a:lnTo>
                  <a:pt x="1005" y="558"/>
                </a:lnTo>
                <a:lnTo>
                  <a:pt x="999" y="558"/>
                </a:lnTo>
                <a:lnTo>
                  <a:pt x="954" y="549"/>
                </a:lnTo>
                <a:lnTo>
                  <a:pt x="919" y="540"/>
                </a:lnTo>
                <a:lnTo>
                  <a:pt x="891" y="528"/>
                </a:lnTo>
                <a:lnTo>
                  <a:pt x="870" y="514"/>
                </a:lnTo>
                <a:lnTo>
                  <a:pt x="859" y="498"/>
                </a:lnTo>
                <a:lnTo>
                  <a:pt x="857" y="493"/>
                </a:lnTo>
                <a:lnTo>
                  <a:pt x="856" y="489"/>
                </a:lnTo>
                <a:lnTo>
                  <a:pt x="856" y="486"/>
                </a:lnTo>
                <a:lnTo>
                  <a:pt x="922" y="424"/>
                </a:lnTo>
                <a:lnTo>
                  <a:pt x="987" y="365"/>
                </a:lnTo>
                <a:lnTo>
                  <a:pt x="1050" y="311"/>
                </a:lnTo>
                <a:lnTo>
                  <a:pt x="1110" y="258"/>
                </a:lnTo>
                <a:lnTo>
                  <a:pt x="1164" y="211"/>
                </a:lnTo>
                <a:lnTo>
                  <a:pt x="1217" y="167"/>
                </a:lnTo>
                <a:lnTo>
                  <a:pt x="1264" y="128"/>
                </a:lnTo>
                <a:lnTo>
                  <a:pt x="1308" y="93"/>
                </a:lnTo>
                <a:lnTo>
                  <a:pt x="1347" y="62"/>
                </a:lnTo>
                <a:lnTo>
                  <a:pt x="1378" y="35"/>
                </a:lnTo>
                <a:lnTo>
                  <a:pt x="1406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70740-87B1-427E-9783-D93C74C8C731}"/>
              </a:ext>
            </a:extLst>
          </p:cNvPr>
          <p:cNvSpPr txBox="1"/>
          <p:nvPr/>
        </p:nvSpPr>
        <p:spPr>
          <a:xfrm>
            <a:off x="7446848" y="3313481"/>
            <a:ext cx="3757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investigate how to set activities</a:t>
            </a:r>
            <a:b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 and tests and use them to</a:t>
            </a:r>
            <a:b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student growth and learning.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3C5B5-0283-4A79-B82A-D1EA0438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Need more detail and/or skill?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71D11-E628-4D59-9663-01BB69AF61AE}"/>
              </a:ext>
            </a:extLst>
          </p:cNvPr>
          <p:cNvSpPr txBox="1"/>
          <p:nvPr/>
        </p:nvSpPr>
        <p:spPr>
          <a:xfrm>
            <a:off x="5893133" y="321538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EE8A4-979E-48D5-810E-89861A5661FB}"/>
              </a:ext>
            </a:extLst>
          </p:cNvPr>
          <p:cNvSpPr/>
          <p:nvPr/>
        </p:nvSpPr>
        <p:spPr>
          <a:xfrm>
            <a:off x="1416891" y="3287342"/>
            <a:ext cx="3328260" cy="120886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0C787-279D-41C8-8CFC-3C37C8A7C191}"/>
              </a:ext>
            </a:extLst>
          </p:cNvPr>
          <p:cNvSpPr txBox="1"/>
          <p:nvPr/>
        </p:nvSpPr>
        <p:spPr>
          <a:xfrm>
            <a:off x="2026886" y="3040077"/>
            <a:ext cx="2108269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1AEC2-554B-4AB7-8BCA-E7DFBC76A1AD}"/>
              </a:ext>
            </a:extLst>
          </p:cNvPr>
          <p:cNvSpPr txBox="1"/>
          <p:nvPr/>
        </p:nvSpPr>
        <p:spPr>
          <a:xfrm>
            <a:off x="2073134" y="3592972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if learning is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6D810-EDF9-44A7-A87B-CC2A174C1EA4}"/>
              </a:ext>
            </a:extLst>
          </p:cNvPr>
          <p:cNvSpPr/>
          <p:nvPr/>
        </p:nvSpPr>
        <p:spPr>
          <a:xfrm>
            <a:off x="931784" y="2541875"/>
            <a:ext cx="538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 in ERT webinar 3</a:t>
            </a:r>
            <a:endParaRPr lang="en-ZA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0570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Essential elements of ERT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FF659F-A617-4D58-B7B3-8CA9E822E0B6}"/>
              </a:ext>
            </a:extLst>
          </p:cNvPr>
          <p:cNvGrpSpPr/>
          <p:nvPr/>
        </p:nvGrpSpPr>
        <p:grpSpPr>
          <a:xfrm>
            <a:off x="3598779" y="1826415"/>
            <a:ext cx="3789401" cy="3791991"/>
            <a:chOff x="3768725" y="1522412"/>
            <a:chExt cx="4645026" cy="46482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499ECE3-F8FA-4379-9335-44FFAB94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54413"/>
              <a:ext cx="3175" cy="6350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6D5D751-1F04-46AE-816D-6D98E5AE6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843338"/>
              <a:ext cx="1370013" cy="1373188"/>
            </a:xfrm>
            <a:custGeom>
              <a:avLst/>
              <a:gdLst>
                <a:gd name="T0" fmla="*/ 489 w 1726"/>
                <a:gd name="T1" fmla="*/ 0 h 1728"/>
                <a:gd name="T2" fmla="*/ 489 w 1726"/>
                <a:gd name="T3" fmla="*/ 3 h 1728"/>
                <a:gd name="T4" fmla="*/ 494 w 1726"/>
                <a:gd name="T5" fmla="*/ 122 h 1728"/>
                <a:gd name="T6" fmla="*/ 510 w 1726"/>
                <a:gd name="T7" fmla="*/ 238 h 1728"/>
                <a:gd name="T8" fmla="*/ 538 w 1726"/>
                <a:gd name="T9" fmla="*/ 351 h 1728"/>
                <a:gd name="T10" fmla="*/ 576 w 1726"/>
                <a:gd name="T11" fmla="*/ 458 h 1728"/>
                <a:gd name="T12" fmla="*/ 622 w 1726"/>
                <a:gd name="T13" fmla="*/ 563 h 1728"/>
                <a:gd name="T14" fmla="*/ 677 w 1726"/>
                <a:gd name="T15" fmla="*/ 660 h 1728"/>
                <a:gd name="T16" fmla="*/ 741 w 1726"/>
                <a:gd name="T17" fmla="*/ 753 h 1728"/>
                <a:gd name="T18" fmla="*/ 812 w 1726"/>
                <a:gd name="T19" fmla="*/ 838 h 1728"/>
                <a:gd name="T20" fmla="*/ 892 w 1726"/>
                <a:gd name="T21" fmla="*/ 916 h 1728"/>
                <a:gd name="T22" fmla="*/ 977 w 1726"/>
                <a:gd name="T23" fmla="*/ 989 h 1728"/>
                <a:gd name="T24" fmla="*/ 1069 w 1726"/>
                <a:gd name="T25" fmla="*/ 1053 h 1728"/>
                <a:gd name="T26" fmla="*/ 1167 w 1726"/>
                <a:gd name="T27" fmla="*/ 1108 h 1728"/>
                <a:gd name="T28" fmla="*/ 1270 w 1726"/>
                <a:gd name="T29" fmla="*/ 1154 h 1728"/>
                <a:gd name="T30" fmla="*/ 1378 w 1726"/>
                <a:gd name="T31" fmla="*/ 1192 h 1728"/>
                <a:gd name="T32" fmla="*/ 1490 w 1726"/>
                <a:gd name="T33" fmla="*/ 1218 h 1728"/>
                <a:gd name="T34" fmla="*/ 1606 w 1726"/>
                <a:gd name="T35" fmla="*/ 1236 h 1728"/>
                <a:gd name="T36" fmla="*/ 1726 w 1726"/>
                <a:gd name="T37" fmla="*/ 1241 h 1728"/>
                <a:gd name="T38" fmla="*/ 1726 w 1726"/>
                <a:gd name="T39" fmla="*/ 1241 h 1728"/>
                <a:gd name="T40" fmla="*/ 1726 w 1726"/>
                <a:gd name="T41" fmla="*/ 1728 h 1728"/>
                <a:gd name="T42" fmla="*/ 1705 w 1726"/>
                <a:gd name="T43" fmla="*/ 1728 h 1728"/>
                <a:gd name="T44" fmla="*/ 1565 w 1726"/>
                <a:gd name="T45" fmla="*/ 1721 h 1728"/>
                <a:gd name="T46" fmla="*/ 1428 w 1726"/>
                <a:gd name="T47" fmla="*/ 1703 h 1728"/>
                <a:gd name="T48" fmla="*/ 1295 w 1726"/>
                <a:gd name="T49" fmla="*/ 1675 h 1728"/>
                <a:gd name="T50" fmla="*/ 1167 w 1726"/>
                <a:gd name="T51" fmla="*/ 1636 h 1728"/>
                <a:gd name="T52" fmla="*/ 1041 w 1726"/>
                <a:gd name="T53" fmla="*/ 1588 h 1728"/>
                <a:gd name="T54" fmla="*/ 922 w 1726"/>
                <a:gd name="T55" fmla="*/ 1531 h 1728"/>
                <a:gd name="T56" fmla="*/ 808 w 1726"/>
                <a:gd name="T57" fmla="*/ 1464 h 1728"/>
                <a:gd name="T58" fmla="*/ 698 w 1726"/>
                <a:gd name="T59" fmla="*/ 1391 h 1728"/>
                <a:gd name="T60" fmla="*/ 597 w 1726"/>
                <a:gd name="T61" fmla="*/ 1307 h 1728"/>
                <a:gd name="T62" fmla="*/ 501 w 1726"/>
                <a:gd name="T63" fmla="*/ 1218 h 1728"/>
                <a:gd name="T64" fmla="*/ 412 w 1726"/>
                <a:gd name="T65" fmla="*/ 1121 h 1728"/>
                <a:gd name="T66" fmla="*/ 331 w 1726"/>
                <a:gd name="T67" fmla="*/ 1018 h 1728"/>
                <a:gd name="T68" fmla="*/ 258 w 1726"/>
                <a:gd name="T69" fmla="*/ 909 h 1728"/>
                <a:gd name="T70" fmla="*/ 192 w 1726"/>
                <a:gd name="T71" fmla="*/ 794 h 1728"/>
                <a:gd name="T72" fmla="*/ 135 w 1726"/>
                <a:gd name="T73" fmla="*/ 673 h 1728"/>
                <a:gd name="T74" fmla="*/ 89 w 1726"/>
                <a:gd name="T75" fmla="*/ 549 h 1728"/>
                <a:gd name="T76" fmla="*/ 52 w 1726"/>
                <a:gd name="T77" fmla="*/ 419 h 1728"/>
                <a:gd name="T78" fmla="*/ 23 w 1726"/>
                <a:gd name="T79" fmla="*/ 286 h 1728"/>
                <a:gd name="T80" fmla="*/ 8 w 1726"/>
                <a:gd name="T81" fmla="*/ 149 h 1728"/>
                <a:gd name="T82" fmla="*/ 0 w 1726"/>
                <a:gd name="T83" fmla="*/ 8 h 1728"/>
                <a:gd name="T84" fmla="*/ 2 w 1726"/>
                <a:gd name="T85" fmla="*/ 8 h 1728"/>
                <a:gd name="T86" fmla="*/ 2 w 1726"/>
                <a:gd name="T87" fmla="*/ 3 h 1728"/>
                <a:gd name="T88" fmla="*/ 489 w 1726"/>
                <a:gd name="T8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6" h="1728">
                  <a:moveTo>
                    <a:pt x="489" y="0"/>
                  </a:moveTo>
                  <a:lnTo>
                    <a:pt x="489" y="3"/>
                  </a:lnTo>
                  <a:lnTo>
                    <a:pt x="494" y="122"/>
                  </a:lnTo>
                  <a:lnTo>
                    <a:pt x="510" y="238"/>
                  </a:lnTo>
                  <a:lnTo>
                    <a:pt x="538" y="351"/>
                  </a:lnTo>
                  <a:lnTo>
                    <a:pt x="576" y="458"/>
                  </a:lnTo>
                  <a:lnTo>
                    <a:pt x="622" y="563"/>
                  </a:lnTo>
                  <a:lnTo>
                    <a:pt x="677" y="660"/>
                  </a:lnTo>
                  <a:lnTo>
                    <a:pt x="741" y="753"/>
                  </a:lnTo>
                  <a:lnTo>
                    <a:pt x="812" y="838"/>
                  </a:lnTo>
                  <a:lnTo>
                    <a:pt x="892" y="916"/>
                  </a:lnTo>
                  <a:lnTo>
                    <a:pt x="977" y="989"/>
                  </a:lnTo>
                  <a:lnTo>
                    <a:pt x="1069" y="1053"/>
                  </a:lnTo>
                  <a:lnTo>
                    <a:pt x="1167" y="1108"/>
                  </a:lnTo>
                  <a:lnTo>
                    <a:pt x="1270" y="1154"/>
                  </a:lnTo>
                  <a:lnTo>
                    <a:pt x="1378" y="1192"/>
                  </a:lnTo>
                  <a:lnTo>
                    <a:pt x="1490" y="1218"/>
                  </a:lnTo>
                  <a:lnTo>
                    <a:pt x="1606" y="1236"/>
                  </a:lnTo>
                  <a:lnTo>
                    <a:pt x="1726" y="1241"/>
                  </a:lnTo>
                  <a:lnTo>
                    <a:pt x="1726" y="1241"/>
                  </a:lnTo>
                  <a:lnTo>
                    <a:pt x="1726" y="1728"/>
                  </a:lnTo>
                  <a:lnTo>
                    <a:pt x="1705" y="1728"/>
                  </a:lnTo>
                  <a:lnTo>
                    <a:pt x="1565" y="1721"/>
                  </a:lnTo>
                  <a:lnTo>
                    <a:pt x="1428" y="1703"/>
                  </a:lnTo>
                  <a:lnTo>
                    <a:pt x="1295" y="1675"/>
                  </a:lnTo>
                  <a:lnTo>
                    <a:pt x="1167" y="1636"/>
                  </a:lnTo>
                  <a:lnTo>
                    <a:pt x="1041" y="1588"/>
                  </a:lnTo>
                  <a:lnTo>
                    <a:pt x="922" y="1531"/>
                  </a:lnTo>
                  <a:lnTo>
                    <a:pt x="808" y="1464"/>
                  </a:lnTo>
                  <a:lnTo>
                    <a:pt x="698" y="1391"/>
                  </a:lnTo>
                  <a:lnTo>
                    <a:pt x="597" y="1307"/>
                  </a:lnTo>
                  <a:lnTo>
                    <a:pt x="501" y="1218"/>
                  </a:lnTo>
                  <a:lnTo>
                    <a:pt x="412" y="1121"/>
                  </a:lnTo>
                  <a:lnTo>
                    <a:pt x="331" y="1018"/>
                  </a:lnTo>
                  <a:lnTo>
                    <a:pt x="258" y="909"/>
                  </a:lnTo>
                  <a:lnTo>
                    <a:pt x="192" y="794"/>
                  </a:lnTo>
                  <a:lnTo>
                    <a:pt x="135" y="673"/>
                  </a:lnTo>
                  <a:lnTo>
                    <a:pt x="89" y="549"/>
                  </a:lnTo>
                  <a:lnTo>
                    <a:pt x="52" y="419"/>
                  </a:lnTo>
                  <a:lnTo>
                    <a:pt x="23" y="286"/>
                  </a:lnTo>
                  <a:lnTo>
                    <a:pt x="8" y="14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85DC83D-90A7-43C4-980A-6604063F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843338"/>
              <a:ext cx="1368425" cy="1373188"/>
            </a:xfrm>
            <a:custGeom>
              <a:avLst/>
              <a:gdLst>
                <a:gd name="T0" fmla="*/ 1236 w 1725"/>
                <a:gd name="T1" fmla="*/ 0 h 1728"/>
                <a:gd name="T2" fmla="*/ 1725 w 1725"/>
                <a:gd name="T3" fmla="*/ 3 h 1728"/>
                <a:gd name="T4" fmla="*/ 1725 w 1725"/>
                <a:gd name="T5" fmla="*/ 3 h 1728"/>
                <a:gd name="T6" fmla="*/ 1725 w 1725"/>
                <a:gd name="T7" fmla="*/ 5 h 1728"/>
                <a:gd name="T8" fmla="*/ 1719 w 1725"/>
                <a:gd name="T9" fmla="*/ 138 h 1728"/>
                <a:gd name="T10" fmla="*/ 1703 w 1725"/>
                <a:gd name="T11" fmla="*/ 270 h 1728"/>
                <a:gd name="T12" fmla="*/ 1679 w 1725"/>
                <a:gd name="T13" fmla="*/ 399 h 1728"/>
                <a:gd name="T14" fmla="*/ 1645 w 1725"/>
                <a:gd name="T15" fmla="*/ 524 h 1728"/>
                <a:gd name="T16" fmla="*/ 1602 w 1725"/>
                <a:gd name="T17" fmla="*/ 644 h 1728"/>
                <a:gd name="T18" fmla="*/ 1549 w 1725"/>
                <a:gd name="T19" fmla="*/ 762 h 1728"/>
                <a:gd name="T20" fmla="*/ 1490 w 1725"/>
                <a:gd name="T21" fmla="*/ 874 h 1728"/>
                <a:gd name="T22" fmla="*/ 1421 w 1725"/>
                <a:gd name="T23" fmla="*/ 980 h 1728"/>
                <a:gd name="T24" fmla="*/ 1346 w 1725"/>
                <a:gd name="T25" fmla="*/ 1082 h 1728"/>
                <a:gd name="T26" fmla="*/ 1265 w 1725"/>
                <a:gd name="T27" fmla="*/ 1177 h 1728"/>
                <a:gd name="T28" fmla="*/ 1176 w 1725"/>
                <a:gd name="T29" fmla="*/ 1266 h 1728"/>
                <a:gd name="T30" fmla="*/ 1080 w 1725"/>
                <a:gd name="T31" fmla="*/ 1348 h 1728"/>
                <a:gd name="T32" fmla="*/ 979 w 1725"/>
                <a:gd name="T33" fmla="*/ 1424 h 1728"/>
                <a:gd name="T34" fmla="*/ 872 w 1725"/>
                <a:gd name="T35" fmla="*/ 1492 h 1728"/>
                <a:gd name="T36" fmla="*/ 760 w 1725"/>
                <a:gd name="T37" fmla="*/ 1552 h 1728"/>
                <a:gd name="T38" fmla="*/ 645 w 1725"/>
                <a:gd name="T39" fmla="*/ 1604 h 1728"/>
                <a:gd name="T40" fmla="*/ 524 w 1725"/>
                <a:gd name="T41" fmla="*/ 1648 h 1728"/>
                <a:gd name="T42" fmla="*/ 398 w 1725"/>
                <a:gd name="T43" fmla="*/ 1682 h 1728"/>
                <a:gd name="T44" fmla="*/ 270 w 1725"/>
                <a:gd name="T45" fmla="*/ 1707 h 1728"/>
                <a:gd name="T46" fmla="*/ 139 w 1725"/>
                <a:gd name="T47" fmla="*/ 1723 h 1728"/>
                <a:gd name="T48" fmla="*/ 4 w 1725"/>
                <a:gd name="T49" fmla="*/ 1728 h 1728"/>
                <a:gd name="T50" fmla="*/ 4 w 1725"/>
                <a:gd name="T51" fmla="*/ 1728 h 1728"/>
                <a:gd name="T52" fmla="*/ 0 w 1725"/>
                <a:gd name="T53" fmla="*/ 1728 h 1728"/>
                <a:gd name="T54" fmla="*/ 0 w 1725"/>
                <a:gd name="T55" fmla="*/ 1241 h 1728"/>
                <a:gd name="T56" fmla="*/ 119 w 1725"/>
                <a:gd name="T57" fmla="*/ 1236 h 1728"/>
                <a:gd name="T58" fmla="*/ 237 w 1725"/>
                <a:gd name="T59" fmla="*/ 1218 h 1728"/>
                <a:gd name="T60" fmla="*/ 348 w 1725"/>
                <a:gd name="T61" fmla="*/ 1192 h 1728"/>
                <a:gd name="T62" fmla="*/ 455 w 1725"/>
                <a:gd name="T63" fmla="*/ 1154 h 1728"/>
                <a:gd name="T64" fmla="*/ 560 w 1725"/>
                <a:gd name="T65" fmla="*/ 1108 h 1728"/>
                <a:gd name="T66" fmla="*/ 657 w 1725"/>
                <a:gd name="T67" fmla="*/ 1051 h 1728"/>
                <a:gd name="T68" fmla="*/ 748 w 1725"/>
                <a:gd name="T69" fmla="*/ 989 h 1728"/>
                <a:gd name="T70" fmla="*/ 835 w 1725"/>
                <a:gd name="T71" fmla="*/ 916 h 1728"/>
                <a:gd name="T72" fmla="*/ 913 w 1725"/>
                <a:gd name="T73" fmla="*/ 838 h 1728"/>
                <a:gd name="T74" fmla="*/ 986 w 1725"/>
                <a:gd name="T75" fmla="*/ 751 h 1728"/>
                <a:gd name="T76" fmla="*/ 1048 w 1725"/>
                <a:gd name="T77" fmla="*/ 660 h 1728"/>
                <a:gd name="T78" fmla="*/ 1105 w 1725"/>
                <a:gd name="T79" fmla="*/ 561 h 1728"/>
                <a:gd name="T80" fmla="*/ 1151 w 1725"/>
                <a:gd name="T81" fmla="*/ 458 h 1728"/>
                <a:gd name="T82" fmla="*/ 1188 w 1725"/>
                <a:gd name="T83" fmla="*/ 351 h 1728"/>
                <a:gd name="T84" fmla="*/ 1215 w 1725"/>
                <a:gd name="T85" fmla="*/ 238 h 1728"/>
                <a:gd name="T86" fmla="*/ 1231 w 1725"/>
                <a:gd name="T87" fmla="*/ 122 h 1728"/>
                <a:gd name="T88" fmla="*/ 1236 w 1725"/>
                <a:gd name="T89" fmla="*/ 3 h 1728"/>
                <a:gd name="T90" fmla="*/ 1236 w 1725"/>
                <a:gd name="T9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728">
                  <a:moveTo>
                    <a:pt x="1236" y="0"/>
                  </a:moveTo>
                  <a:lnTo>
                    <a:pt x="1725" y="3"/>
                  </a:lnTo>
                  <a:lnTo>
                    <a:pt x="1725" y="3"/>
                  </a:lnTo>
                  <a:lnTo>
                    <a:pt x="1725" y="5"/>
                  </a:lnTo>
                  <a:lnTo>
                    <a:pt x="1719" y="138"/>
                  </a:lnTo>
                  <a:lnTo>
                    <a:pt x="1703" y="270"/>
                  </a:lnTo>
                  <a:lnTo>
                    <a:pt x="1679" y="399"/>
                  </a:lnTo>
                  <a:lnTo>
                    <a:pt x="1645" y="524"/>
                  </a:lnTo>
                  <a:lnTo>
                    <a:pt x="1602" y="644"/>
                  </a:lnTo>
                  <a:lnTo>
                    <a:pt x="1549" y="762"/>
                  </a:lnTo>
                  <a:lnTo>
                    <a:pt x="1490" y="874"/>
                  </a:lnTo>
                  <a:lnTo>
                    <a:pt x="1421" y="980"/>
                  </a:lnTo>
                  <a:lnTo>
                    <a:pt x="1346" y="1082"/>
                  </a:lnTo>
                  <a:lnTo>
                    <a:pt x="1265" y="1177"/>
                  </a:lnTo>
                  <a:lnTo>
                    <a:pt x="1176" y="1266"/>
                  </a:lnTo>
                  <a:lnTo>
                    <a:pt x="1080" y="1348"/>
                  </a:lnTo>
                  <a:lnTo>
                    <a:pt x="979" y="1424"/>
                  </a:lnTo>
                  <a:lnTo>
                    <a:pt x="872" y="1492"/>
                  </a:lnTo>
                  <a:lnTo>
                    <a:pt x="760" y="1552"/>
                  </a:lnTo>
                  <a:lnTo>
                    <a:pt x="645" y="1604"/>
                  </a:lnTo>
                  <a:lnTo>
                    <a:pt x="524" y="1648"/>
                  </a:lnTo>
                  <a:lnTo>
                    <a:pt x="398" y="1682"/>
                  </a:lnTo>
                  <a:lnTo>
                    <a:pt x="270" y="1707"/>
                  </a:lnTo>
                  <a:lnTo>
                    <a:pt x="139" y="1723"/>
                  </a:lnTo>
                  <a:lnTo>
                    <a:pt x="4" y="1728"/>
                  </a:lnTo>
                  <a:lnTo>
                    <a:pt x="4" y="1728"/>
                  </a:lnTo>
                  <a:lnTo>
                    <a:pt x="0" y="1728"/>
                  </a:lnTo>
                  <a:lnTo>
                    <a:pt x="0" y="1241"/>
                  </a:lnTo>
                  <a:lnTo>
                    <a:pt x="119" y="1236"/>
                  </a:lnTo>
                  <a:lnTo>
                    <a:pt x="237" y="1218"/>
                  </a:lnTo>
                  <a:lnTo>
                    <a:pt x="348" y="1192"/>
                  </a:lnTo>
                  <a:lnTo>
                    <a:pt x="455" y="1154"/>
                  </a:lnTo>
                  <a:lnTo>
                    <a:pt x="560" y="1108"/>
                  </a:lnTo>
                  <a:lnTo>
                    <a:pt x="657" y="1051"/>
                  </a:lnTo>
                  <a:lnTo>
                    <a:pt x="748" y="989"/>
                  </a:lnTo>
                  <a:lnTo>
                    <a:pt x="835" y="916"/>
                  </a:lnTo>
                  <a:lnTo>
                    <a:pt x="913" y="838"/>
                  </a:lnTo>
                  <a:lnTo>
                    <a:pt x="986" y="751"/>
                  </a:lnTo>
                  <a:lnTo>
                    <a:pt x="1048" y="660"/>
                  </a:lnTo>
                  <a:lnTo>
                    <a:pt x="1105" y="561"/>
                  </a:lnTo>
                  <a:lnTo>
                    <a:pt x="1151" y="458"/>
                  </a:lnTo>
                  <a:lnTo>
                    <a:pt x="1188" y="351"/>
                  </a:lnTo>
                  <a:lnTo>
                    <a:pt x="1215" y="238"/>
                  </a:lnTo>
                  <a:lnTo>
                    <a:pt x="1231" y="122"/>
                  </a:lnTo>
                  <a:lnTo>
                    <a:pt x="1236" y="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F5D28B9-A244-4287-9D4A-984ACDC6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478088"/>
              <a:ext cx="1370013" cy="1368425"/>
            </a:xfrm>
            <a:custGeom>
              <a:avLst/>
              <a:gdLst>
                <a:gd name="T0" fmla="*/ 1726 w 1726"/>
                <a:gd name="T1" fmla="*/ 0 h 1725"/>
                <a:gd name="T2" fmla="*/ 1726 w 1726"/>
                <a:gd name="T3" fmla="*/ 487 h 1725"/>
                <a:gd name="T4" fmla="*/ 1726 w 1726"/>
                <a:gd name="T5" fmla="*/ 487 h 1725"/>
                <a:gd name="T6" fmla="*/ 1607 w 1726"/>
                <a:gd name="T7" fmla="*/ 492 h 1725"/>
                <a:gd name="T8" fmla="*/ 1490 w 1726"/>
                <a:gd name="T9" fmla="*/ 510 h 1725"/>
                <a:gd name="T10" fmla="*/ 1378 w 1726"/>
                <a:gd name="T11" fmla="*/ 537 h 1725"/>
                <a:gd name="T12" fmla="*/ 1272 w 1726"/>
                <a:gd name="T13" fmla="*/ 574 h 1725"/>
                <a:gd name="T14" fmla="*/ 1169 w 1726"/>
                <a:gd name="T15" fmla="*/ 620 h 1725"/>
                <a:gd name="T16" fmla="*/ 1069 w 1726"/>
                <a:gd name="T17" fmla="*/ 675 h 1725"/>
                <a:gd name="T18" fmla="*/ 979 w 1726"/>
                <a:gd name="T19" fmla="*/ 739 h 1725"/>
                <a:gd name="T20" fmla="*/ 892 w 1726"/>
                <a:gd name="T21" fmla="*/ 810 h 1725"/>
                <a:gd name="T22" fmla="*/ 814 w 1726"/>
                <a:gd name="T23" fmla="*/ 888 h 1725"/>
                <a:gd name="T24" fmla="*/ 743 w 1726"/>
                <a:gd name="T25" fmla="*/ 975 h 1725"/>
                <a:gd name="T26" fmla="*/ 679 w 1726"/>
                <a:gd name="T27" fmla="*/ 1066 h 1725"/>
                <a:gd name="T28" fmla="*/ 622 w 1726"/>
                <a:gd name="T29" fmla="*/ 1164 h 1725"/>
                <a:gd name="T30" fmla="*/ 576 w 1726"/>
                <a:gd name="T31" fmla="*/ 1267 h 1725"/>
                <a:gd name="T32" fmla="*/ 538 w 1726"/>
                <a:gd name="T33" fmla="*/ 1375 h 1725"/>
                <a:gd name="T34" fmla="*/ 512 w 1726"/>
                <a:gd name="T35" fmla="*/ 1487 h 1725"/>
                <a:gd name="T36" fmla="*/ 494 w 1726"/>
                <a:gd name="T37" fmla="*/ 1603 h 1725"/>
                <a:gd name="T38" fmla="*/ 489 w 1726"/>
                <a:gd name="T39" fmla="*/ 1722 h 1725"/>
                <a:gd name="T40" fmla="*/ 2 w 1726"/>
                <a:gd name="T41" fmla="*/ 1725 h 1725"/>
                <a:gd name="T42" fmla="*/ 0 w 1726"/>
                <a:gd name="T43" fmla="*/ 1704 h 1725"/>
                <a:gd name="T44" fmla="*/ 0 w 1726"/>
                <a:gd name="T45" fmla="*/ 1704 h 1725"/>
                <a:gd name="T46" fmla="*/ 9 w 1726"/>
                <a:gd name="T47" fmla="*/ 1563 h 1725"/>
                <a:gd name="T48" fmla="*/ 27 w 1726"/>
                <a:gd name="T49" fmla="*/ 1427 h 1725"/>
                <a:gd name="T50" fmla="*/ 55 w 1726"/>
                <a:gd name="T51" fmla="*/ 1293 h 1725"/>
                <a:gd name="T52" fmla="*/ 95 w 1726"/>
                <a:gd name="T53" fmla="*/ 1164 h 1725"/>
                <a:gd name="T54" fmla="*/ 142 w 1726"/>
                <a:gd name="T55" fmla="*/ 1039 h 1725"/>
                <a:gd name="T56" fmla="*/ 199 w 1726"/>
                <a:gd name="T57" fmla="*/ 920 h 1725"/>
                <a:gd name="T58" fmla="*/ 267 w 1726"/>
                <a:gd name="T59" fmla="*/ 805 h 1725"/>
                <a:gd name="T60" fmla="*/ 341 w 1726"/>
                <a:gd name="T61" fmla="*/ 696 h 1725"/>
                <a:gd name="T62" fmla="*/ 423 w 1726"/>
                <a:gd name="T63" fmla="*/ 593 h 1725"/>
                <a:gd name="T64" fmla="*/ 514 w 1726"/>
                <a:gd name="T65" fmla="*/ 497 h 1725"/>
                <a:gd name="T66" fmla="*/ 609 w 1726"/>
                <a:gd name="T67" fmla="*/ 409 h 1725"/>
                <a:gd name="T68" fmla="*/ 714 w 1726"/>
                <a:gd name="T69" fmla="*/ 327 h 1725"/>
                <a:gd name="T70" fmla="*/ 823 w 1726"/>
                <a:gd name="T71" fmla="*/ 254 h 1725"/>
                <a:gd name="T72" fmla="*/ 938 w 1726"/>
                <a:gd name="T73" fmla="*/ 190 h 1725"/>
                <a:gd name="T74" fmla="*/ 1059 w 1726"/>
                <a:gd name="T75" fmla="*/ 133 h 1725"/>
                <a:gd name="T76" fmla="*/ 1185 w 1726"/>
                <a:gd name="T77" fmla="*/ 87 h 1725"/>
                <a:gd name="T78" fmla="*/ 1314 w 1726"/>
                <a:gd name="T79" fmla="*/ 50 h 1725"/>
                <a:gd name="T80" fmla="*/ 1448 w 1726"/>
                <a:gd name="T81" fmla="*/ 21 h 1725"/>
                <a:gd name="T82" fmla="*/ 1586 w 1726"/>
                <a:gd name="T83" fmla="*/ 5 h 1725"/>
                <a:gd name="T84" fmla="*/ 1726 w 1726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6" h="1725">
                  <a:moveTo>
                    <a:pt x="1726" y="0"/>
                  </a:moveTo>
                  <a:lnTo>
                    <a:pt x="1726" y="487"/>
                  </a:lnTo>
                  <a:lnTo>
                    <a:pt x="1726" y="487"/>
                  </a:lnTo>
                  <a:lnTo>
                    <a:pt x="1607" y="492"/>
                  </a:lnTo>
                  <a:lnTo>
                    <a:pt x="1490" y="510"/>
                  </a:lnTo>
                  <a:lnTo>
                    <a:pt x="1378" y="537"/>
                  </a:lnTo>
                  <a:lnTo>
                    <a:pt x="1272" y="574"/>
                  </a:lnTo>
                  <a:lnTo>
                    <a:pt x="1169" y="620"/>
                  </a:lnTo>
                  <a:lnTo>
                    <a:pt x="1069" y="675"/>
                  </a:lnTo>
                  <a:lnTo>
                    <a:pt x="979" y="739"/>
                  </a:lnTo>
                  <a:lnTo>
                    <a:pt x="892" y="810"/>
                  </a:lnTo>
                  <a:lnTo>
                    <a:pt x="814" y="888"/>
                  </a:lnTo>
                  <a:lnTo>
                    <a:pt x="743" y="975"/>
                  </a:lnTo>
                  <a:lnTo>
                    <a:pt x="679" y="1066"/>
                  </a:lnTo>
                  <a:lnTo>
                    <a:pt x="622" y="1164"/>
                  </a:lnTo>
                  <a:lnTo>
                    <a:pt x="576" y="1267"/>
                  </a:lnTo>
                  <a:lnTo>
                    <a:pt x="538" y="1375"/>
                  </a:lnTo>
                  <a:lnTo>
                    <a:pt x="512" y="1487"/>
                  </a:lnTo>
                  <a:lnTo>
                    <a:pt x="494" y="1603"/>
                  </a:lnTo>
                  <a:lnTo>
                    <a:pt x="489" y="1722"/>
                  </a:lnTo>
                  <a:lnTo>
                    <a:pt x="2" y="1725"/>
                  </a:lnTo>
                  <a:lnTo>
                    <a:pt x="0" y="1704"/>
                  </a:lnTo>
                  <a:lnTo>
                    <a:pt x="0" y="1704"/>
                  </a:lnTo>
                  <a:lnTo>
                    <a:pt x="9" y="1563"/>
                  </a:lnTo>
                  <a:lnTo>
                    <a:pt x="27" y="1427"/>
                  </a:lnTo>
                  <a:lnTo>
                    <a:pt x="55" y="1293"/>
                  </a:lnTo>
                  <a:lnTo>
                    <a:pt x="95" y="1164"/>
                  </a:lnTo>
                  <a:lnTo>
                    <a:pt x="142" y="1039"/>
                  </a:lnTo>
                  <a:lnTo>
                    <a:pt x="199" y="920"/>
                  </a:lnTo>
                  <a:lnTo>
                    <a:pt x="267" y="805"/>
                  </a:lnTo>
                  <a:lnTo>
                    <a:pt x="341" y="696"/>
                  </a:lnTo>
                  <a:lnTo>
                    <a:pt x="423" y="593"/>
                  </a:lnTo>
                  <a:lnTo>
                    <a:pt x="514" y="497"/>
                  </a:lnTo>
                  <a:lnTo>
                    <a:pt x="609" y="409"/>
                  </a:lnTo>
                  <a:lnTo>
                    <a:pt x="714" y="327"/>
                  </a:lnTo>
                  <a:lnTo>
                    <a:pt x="823" y="254"/>
                  </a:lnTo>
                  <a:lnTo>
                    <a:pt x="938" y="190"/>
                  </a:lnTo>
                  <a:lnTo>
                    <a:pt x="1059" y="133"/>
                  </a:lnTo>
                  <a:lnTo>
                    <a:pt x="1185" y="87"/>
                  </a:lnTo>
                  <a:lnTo>
                    <a:pt x="1314" y="50"/>
                  </a:lnTo>
                  <a:lnTo>
                    <a:pt x="1448" y="21"/>
                  </a:lnTo>
                  <a:lnTo>
                    <a:pt x="1586" y="5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3F68BF7-D750-4232-AC87-D9A5C270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3376613"/>
              <a:ext cx="2320925" cy="2794000"/>
            </a:xfrm>
            <a:custGeom>
              <a:avLst/>
              <a:gdLst>
                <a:gd name="T0" fmla="*/ 661 w 2925"/>
                <a:gd name="T1" fmla="*/ 2 h 3520"/>
                <a:gd name="T2" fmla="*/ 719 w 2925"/>
                <a:gd name="T3" fmla="*/ 11 h 3520"/>
                <a:gd name="T4" fmla="*/ 776 w 2925"/>
                <a:gd name="T5" fmla="*/ 27 h 3520"/>
                <a:gd name="T6" fmla="*/ 831 w 2925"/>
                <a:gd name="T7" fmla="*/ 45 h 3520"/>
                <a:gd name="T8" fmla="*/ 883 w 2925"/>
                <a:gd name="T9" fmla="*/ 70 h 3520"/>
                <a:gd name="T10" fmla="*/ 930 w 2925"/>
                <a:gd name="T11" fmla="*/ 98 h 3520"/>
                <a:gd name="T12" fmla="*/ 977 w 2925"/>
                <a:gd name="T13" fmla="*/ 132 h 3520"/>
                <a:gd name="T14" fmla="*/ 1019 w 2925"/>
                <a:gd name="T15" fmla="*/ 169 h 3520"/>
                <a:gd name="T16" fmla="*/ 1057 w 2925"/>
                <a:gd name="T17" fmla="*/ 210 h 3520"/>
                <a:gd name="T18" fmla="*/ 1087 w 2925"/>
                <a:gd name="T19" fmla="*/ 247 h 3520"/>
                <a:gd name="T20" fmla="*/ 1117 w 2925"/>
                <a:gd name="T21" fmla="*/ 294 h 3520"/>
                <a:gd name="T22" fmla="*/ 1144 w 2925"/>
                <a:gd name="T23" fmla="*/ 345 h 3520"/>
                <a:gd name="T24" fmla="*/ 1167 w 2925"/>
                <a:gd name="T25" fmla="*/ 398 h 3520"/>
                <a:gd name="T26" fmla="*/ 1183 w 2925"/>
                <a:gd name="T27" fmla="*/ 454 h 3520"/>
                <a:gd name="T28" fmla="*/ 1202 w 2925"/>
                <a:gd name="T29" fmla="*/ 592 h 3520"/>
                <a:gd name="T30" fmla="*/ 1223 w 2925"/>
                <a:gd name="T31" fmla="*/ 875 h 3520"/>
                <a:gd name="T32" fmla="*/ 1392 w 2925"/>
                <a:gd name="T33" fmla="*/ 1383 h 3520"/>
                <a:gd name="T34" fmla="*/ 1701 w 2925"/>
                <a:gd name="T35" fmla="*/ 1807 h 3520"/>
                <a:gd name="T36" fmla="*/ 2122 w 2925"/>
                <a:gd name="T37" fmla="*/ 2120 h 3520"/>
                <a:gd name="T38" fmla="*/ 2628 w 2925"/>
                <a:gd name="T39" fmla="*/ 2292 h 3520"/>
                <a:gd name="T40" fmla="*/ 2807 w 2925"/>
                <a:gd name="T41" fmla="*/ 2331 h 3520"/>
                <a:gd name="T42" fmla="*/ 2559 w 2925"/>
                <a:gd name="T43" fmla="*/ 2450 h 3520"/>
                <a:gd name="T44" fmla="*/ 2380 w 2925"/>
                <a:gd name="T45" fmla="*/ 2689 h 3520"/>
                <a:gd name="T46" fmla="*/ 2339 w 2925"/>
                <a:gd name="T47" fmla="*/ 2999 h 3520"/>
                <a:gd name="T48" fmla="*/ 2458 w 2925"/>
                <a:gd name="T49" fmla="*/ 3282 h 3520"/>
                <a:gd name="T50" fmla="*/ 2696 w 2925"/>
                <a:gd name="T51" fmla="*/ 3468 h 3520"/>
                <a:gd name="T52" fmla="*/ 2925 w 2925"/>
                <a:gd name="T53" fmla="*/ 3520 h 3520"/>
                <a:gd name="T54" fmla="*/ 2230 w 2925"/>
                <a:gd name="T55" fmla="*/ 3436 h 3520"/>
                <a:gd name="T56" fmla="*/ 1596 w 2925"/>
                <a:gd name="T57" fmla="*/ 3200 h 3520"/>
                <a:gd name="T58" fmla="*/ 1042 w 2925"/>
                <a:gd name="T59" fmla="*/ 2832 h 3520"/>
                <a:gd name="T60" fmla="*/ 586 w 2925"/>
                <a:gd name="T61" fmla="*/ 2349 h 3520"/>
                <a:gd name="T62" fmla="*/ 249 w 2925"/>
                <a:gd name="T63" fmla="*/ 1774 h 3520"/>
                <a:gd name="T64" fmla="*/ 48 w 2925"/>
                <a:gd name="T65" fmla="*/ 1122 h 3520"/>
                <a:gd name="T66" fmla="*/ 0 w 2925"/>
                <a:gd name="T67" fmla="*/ 597 h 3520"/>
                <a:gd name="T68" fmla="*/ 0 w 2925"/>
                <a:gd name="T69" fmla="*/ 585 h 3520"/>
                <a:gd name="T70" fmla="*/ 5 w 2925"/>
                <a:gd name="T71" fmla="*/ 525 h 3520"/>
                <a:gd name="T72" fmla="*/ 16 w 2925"/>
                <a:gd name="T73" fmla="*/ 466 h 3520"/>
                <a:gd name="T74" fmla="*/ 32 w 2925"/>
                <a:gd name="T75" fmla="*/ 409 h 3520"/>
                <a:gd name="T76" fmla="*/ 53 w 2925"/>
                <a:gd name="T77" fmla="*/ 356 h 3520"/>
                <a:gd name="T78" fmla="*/ 78 w 2925"/>
                <a:gd name="T79" fmla="*/ 304 h 3520"/>
                <a:gd name="T80" fmla="*/ 110 w 2925"/>
                <a:gd name="T81" fmla="*/ 255 h 3520"/>
                <a:gd name="T82" fmla="*/ 146 w 2925"/>
                <a:gd name="T83" fmla="*/ 210 h 3520"/>
                <a:gd name="T84" fmla="*/ 185 w 2925"/>
                <a:gd name="T85" fmla="*/ 167 h 3520"/>
                <a:gd name="T86" fmla="*/ 229 w 2925"/>
                <a:gd name="T87" fmla="*/ 130 h 3520"/>
                <a:gd name="T88" fmla="*/ 277 w 2925"/>
                <a:gd name="T89" fmla="*/ 96 h 3520"/>
                <a:gd name="T90" fmla="*/ 327 w 2925"/>
                <a:gd name="T91" fmla="*/ 66 h 3520"/>
                <a:gd name="T92" fmla="*/ 380 w 2925"/>
                <a:gd name="T93" fmla="*/ 43 h 3520"/>
                <a:gd name="T94" fmla="*/ 439 w 2925"/>
                <a:gd name="T95" fmla="*/ 24 h 3520"/>
                <a:gd name="T96" fmla="*/ 494 w 2925"/>
                <a:gd name="T97" fmla="*/ 9 h 3520"/>
                <a:gd name="T98" fmla="*/ 563 w 2925"/>
                <a:gd name="T99" fmla="*/ 2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5" h="3520">
                  <a:moveTo>
                    <a:pt x="600" y="0"/>
                  </a:moveTo>
                  <a:lnTo>
                    <a:pt x="632" y="0"/>
                  </a:lnTo>
                  <a:lnTo>
                    <a:pt x="641" y="2"/>
                  </a:lnTo>
                  <a:lnTo>
                    <a:pt x="661" y="2"/>
                  </a:lnTo>
                  <a:lnTo>
                    <a:pt x="673" y="4"/>
                  </a:lnTo>
                  <a:lnTo>
                    <a:pt x="691" y="8"/>
                  </a:lnTo>
                  <a:lnTo>
                    <a:pt x="703" y="9"/>
                  </a:lnTo>
                  <a:lnTo>
                    <a:pt x="719" y="11"/>
                  </a:lnTo>
                  <a:lnTo>
                    <a:pt x="733" y="15"/>
                  </a:lnTo>
                  <a:lnTo>
                    <a:pt x="749" y="18"/>
                  </a:lnTo>
                  <a:lnTo>
                    <a:pt x="762" y="22"/>
                  </a:lnTo>
                  <a:lnTo>
                    <a:pt x="776" y="27"/>
                  </a:lnTo>
                  <a:lnTo>
                    <a:pt x="790" y="31"/>
                  </a:lnTo>
                  <a:lnTo>
                    <a:pt x="804" y="36"/>
                  </a:lnTo>
                  <a:lnTo>
                    <a:pt x="817" y="41"/>
                  </a:lnTo>
                  <a:lnTo>
                    <a:pt x="831" y="45"/>
                  </a:lnTo>
                  <a:lnTo>
                    <a:pt x="843" y="52"/>
                  </a:lnTo>
                  <a:lnTo>
                    <a:pt x="858" y="57"/>
                  </a:lnTo>
                  <a:lnTo>
                    <a:pt x="870" y="64"/>
                  </a:lnTo>
                  <a:lnTo>
                    <a:pt x="883" y="70"/>
                  </a:lnTo>
                  <a:lnTo>
                    <a:pt x="895" y="77"/>
                  </a:lnTo>
                  <a:lnTo>
                    <a:pt x="907" y="84"/>
                  </a:lnTo>
                  <a:lnTo>
                    <a:pt x="920" y="93"/>
                  </a:lnTo>
                  <a:lnTo>
                    <a:pt x="930" y="98"/>
                  </a:lnTo>
                  <a:lnTo>
                    <a:pt x="945" y="109"/>
                  </a:lnTo>
                  <a:lnTo>
                    <a:pt x="954" y="116"/>
                  </a:lnTo>
                  <a:lnTo>
                    <a:pt x="968" y="125"/>
                  </a:lnTo>
                  <a:lnTo>
                    <a:pt x="977" y="132"/>
                  </a:lnTo>
                  <a:lnTo>
                    <a:pt x="989" y="143"/>
                  </a:lnTo>
                  <a:lnTo>
                    <a:pt x="998" y="150"/>
                  </a:lnTo>
                  <a:lnTo>
                    <a:pt x="1010" y="162"/>
                  </a:lnTo>
                  <a:lnTo>
                    <a:pt x="1019" y="169"/>
                  </a:lnTo>
                  <a:lnTo>
                    <a:pt x="1032" y="182"/>
                  </a:lnTo>
                  <a:lnTo>
                    <a:pt x="1039" y="189"/>
                  </a:lnTo>
                  <a:lnTo>
                    <a:pt x="1051" y="203"/>
                  </a:lnTo>
                  <a:lnTo>
                    <a:pt x="1057" y="210"/>
                  </a:lnTo>
                  <a:lnTo>
                    <a:pt x="1069" y="224"/>
                  </a:lnTo>
                  <a:lnTo>
                    <a:pt x="1069" y="224"/>
                  </a:lnTo>
                  <a:lnTo>
                    <a:pt x="1074" y="231"/>
                  </a:lnTo>
                  <a:lnTo>
                    <a:pt x="1087" y="247"/>
                  </a:lnTo>
                  <a:lnTo>
                    <a:pt x="1092" y="255"/>
                  </a:lnTo>
                  <a:lnTo>
                    <a:pt x="1103" y="271"/>
                  </a:lnTo>
                  <a:lnTo>
                    <a:pt x="1108" y="278"/>
                  </a:lnTo>
                  <a:lnTo>
                    <a:pt x="1117" y="294"/>
                  </a:lnTo>
                  <a:lnTo>
                    <a:pt x="1122" y="303"/>
                  </a:lnTo>
                  <a:lnTo>
                    <a:pt x="1131" y="319"/>
                  </a:lnTo>
                  <a:lnTo>
                    <a:pt x="1135" y="327"/>
                  </a:lnTo>
                  <a:lnTo>
                    <a:pt x="1144" y="345"/>
                  </a:lnTo>
                  <a:lnTo>
                    <a:pt x="1147" y="352"/>
                  </a:lnTo>
                  <a:lnTo>
                    <a:pt x="1156" y="370"/>
                  </a:lnTo>
                  <a:lnTo>
                    <a:pt x="1160" y="379"/>
                  </a:lnTo>
                  <a:lnTo>
                    <a:pt x="1167" y="398"/>
                  </a:lnTo>
                  <a:lnTo>
                    <a:pt x="1168" y="404"/>
                  </a:lnTo>
                  <a:lnTo>
                    <a:pt x="1176" y="425"/>
                  </a:lnTo>
                  <a:lnTo>
                    <a:pt x="1177" y="432"/>
                  </a:lnTo>
                  <a:lnTo>
                    <a:pt x="1183" y="454"/>
                  </a:lnTo>
                  <a:lnTo>
                    <a:pt x="1184" y="459"/>
                  </a:lnTo>
                  <a:lnTo>
                    <a:pt x="1188" y="475"/>
                  </a:lnTo>
                  <a:lnTo>
                    <a:pt x="1200" y="592"/>
                  </a:lnTo>
                  <a:lnTo>
                    <a:pt x="1202" y="592"/>
                  </a:lnTo>
                  <a:lnTo>
                    <a:pt x="1202" y="597"/>
                  </a:lnTo>
                  <a:lnTo>
                    <a:pt x="1200" y="597"/>
                  </a:lnTo>
                  <a:lnTo>
                    <a:pt x="1208" y="738"/>
                  </a:lnTo>
                  <a:lnTo>
                    <a:pt x="1223" y="875"/>
                  </a:lnTo>
                  <a:lnTo>
                    <a:pt x="1252" y="1008"/>
                  </a:lnTo>
                  <a:lnTo>
                    <a:pt x="1289" y="1138"/>
                  </a:lnTo>
                  <a:lnTo>
                    <a:pt x="1335" y="1262"/>
                  </a:lnTo>
                  <a:lnTo>
                    <a:pt x="1392" y="1383"/>
                  </a:lnTo>
                  <a:lnTo>
                    <a:pt x="1458" y="1498"/>
                  </a:lnTo>
                  <a:lnTo>
                    <a:pt x="1531" y="1607"/>
                  </a:lnTo>
                  <a:lnTo>
                    <a:pt x="1612" y="1710"/>
                  </a:lnTo>
                  <a:lnTo>
                    <a:pt x="1701" y="1807"/>
                  </a:lnTo>
                  <a:lnTo>
                    <a:pt x="1797" y="1896"/>
                  </a:lnTo>
                  <a:lnTo>
                    <a:pt x="1898" y="1980"/>
                  </a:lnTo>
                  <a:lnTo>
                    <a:pt x="2008" y="2053"/>
                  </a:lnTo>
                  <a:lnTo>
                    <a:pt x="2122" y="2120"/>
                  </a:lnTo>
                  <a:lnTo>
                    <a:pt x="2241" y="2177"/>
                  </a:lnTo>
                  <a:lnTo>
                    <a:pt x="2367" y="2225"/>
                  </a:lnTo>
                  <a:lnTo>
                    <a:pt x="2495" y="2264"/>
                  </a:lnTo>
                  <a:lnTo>
                    <a:pt x="2628" y="2292"/>
                  </a:lnTo>
                  <a:lnTo>
                    <a:pt x="2765" y="2310"/>
                  </a:lnTo>
                  <a:lnTo>
                    <a:pt x="2905" y="2317"/>
                  </a:lnTo>
                  <a:lnTo>
                    <a:pt x="2855" y="2323"/>
                  </a:lnTo>
                  <a:lnTo>
                    <a:pt x="2807" y="2331"/>
                  </a:lnTo>
                  <a:lnTo>
                    <a:pt x="2740" y="2349"/>
                  </a:lnTo>
                  <a:lnTo>
                    <a:pt x="2674" y="2376"/>
                  </a:lnTo>
                  <a:lnTo>
                    <a:pt x="2614" y="2410"/>
                  </a:lnTo>
                  <a:lnTo>
                    <a:pt x="2559" y="2450"/>
                  </a:lnTo>
                  <a:lnTo>
                    <a:pt x="2504" y="2500"/>
                  </a:lnTo>
                  <a:lnTo>
                    <a:pt x="2454" y="2557"/>
                  </a:lnTo>
                  <a:lnTo>
                    <a:pt x="2413" y="2621"/>
                  </a:lnTo>
                  <a:lnTo>
                    <a:pt x="2380" y="2689"/>
                  </a:lnTo>
                  <a:lnTo>
                    <a:pt x="2355" y="2761"/>
                  </a:lnTo>
                  <a:lnTo>
                    <a:pt x="2339" y="2838"/>
                  </a:lnTo>
                  <a:lnTo>
                    <a:pt x="2333" y="2918"/>
                  </a:lnTo>
                  <a:lnTo>
                    <a:pt x="2339" y="2999"/>
                  </a:lnTo>
                  <a:lnTo>
                    <a:pt x="2355" y="3076"/>
                  </a:lnTo>
                  <a:lnTo>
                    <a:pt x="2381" y="3150"/>
                  </a:lnTo>
                  <a:lnTo>
                    <a:pt x="2415" y="3218"/>
                  </a:lnTo>
                  <a:lnTo>
                    <a:pt x="2458" y="3282"/>
                  </a:lnTo>
                  <a:lnTo>
                    <a:pt x="2507" y="3341"/>
                  </a:lnTo>
                  <a:lnTo>
                    <a:pt x="2564" y="3390"/>
                  </a:lnTo>
                  <a:lnTo>
                    <a:pt x="2626" y="3435"/>
                  </a:lnTo>
                  <a:lnTo>
                    <a:pt x="2696" y="3468"/>
                  </a:lnTo>
                  <a:lnTo>
                    <a:pt x="2768" y="3495"/>
                  </a:lnTo>
                  <a:lnTo>
                    <a:pt x="2845" y="3513"/>
                  </a:lnTo>
                  <a:lnTo>
                    <a:pt x="2925" y="3520"/>
                  </a:lnTo>
                  <a:lnTo>
                    <a:pt x="2925" y="3520"/>
                  </a:lnTo>
                  <a:lnTo>
                    <a:pt x="2747" y="3515"/>
                  </a:lnTo>
                  <a:lnTo>
                    <a:pt x="2571" y="3499"/>
                  </a:lnTo>
                  <a:lnTo>
                    <a:pt x="2399" y="3472"/>
                  </a:lnTo>
                  <a:lnTo>
                    <a:pt x="2230" y="3436"/>
                  </a:lnTo>
                  <a:lnTo>
                    <a:pt x="2065" y="3390"/>
                  </a:lnTo>
                  <a:lnTo>
                    <a:pt x="1905" y="3337"/>
                  </a:lnTo>
                  <a:lnTo>
                    <a:pt x="1749" y="3273"/>
                  </a:lnTo>
                  <a:lnTo>
                    <a:pt x="1596" y="3200"/>
                  </a:lnTo>
                  <a:lnTo>
                    <a:pt x="1449" y="3120"/>
                  </a:lnTo>
                  <a:lnTo>
                    <a:pt x="1309" y="3031"/>
                  </a:lnTo>
                  <a:lnTo>
                    <a:pt x="1172" y="2935"/>
                  </a:lnTo>
                  <a:lnTo>
                    <a:pt x="1042" y="2832"/>
                  </a:lnTo>
                  <a:lnTo>
                    <a:pt x="918" y="2721"/>
                  </a:lnTo>
                  <a:lnTo>
                    <a:pt x="801" y="2603"/>
                  </a:lnTo>
                  <a:lnTo>
                    <a:pt x="689" y="2479"/>
                  </a:lnTo>
                  <a:lnTo>
                    <a:pt x="586" y="2349"/>
                  </a:lnTo>
                  <a:lnTo>
                    <a:pt x="490" y="2214"/>
                  </a:lnTo>
                  <a:lnTo>
                    <a:pt x="401" y="2072"/>
                  </a:lnTo>
                  <a:lnTo>
                    <a:pt x="320" y="1925"/>
                  </a:lnTo>
                  <a:lnTo>
                    <a:pt x="249" y="1774"/>
                  </a:lnTo>
                  <a:lnTo>
                    <a:pt x="185" y="1617"/>
                  </a:lnTo>
                  <a:lnTo>
                    <a:pt x="130" y="1456"/>
                  </a:lnTo>
                  <a:lnTo>
                    <a:pt x="83" y="1290"/>
                  </a:lnTo>
                  <a:lnTo>
                    <a:pt x="48" y="1122"/>
                  </a:lnTo>
                  <a:lnTo>
                    <a:pt x="21" y="949"/>
                  </a:lnTo>
                  <a:lnTo>
                    <a:pt x="5" y="77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2" y="562"/>
                  </a:lnTo>
                  <a:lnTo>
                    <a:pt x="2" y="555"/>
                  </a:lnTo>
                  <a:lnTo>
                    <a:pt x="4" y="532"/>
                  </a:lnTo>
                  <a:lnTo>
                    <a:pt x="5" y="525"/>
                  </a:lnTo>
                  <a:lnTo>
                    <a:pt x="9" y="502"/>
                  </a:lnTo>
                  <a:lnTo>
                    <a:pt x="9" y="494"/>
                  </a:lnTo>
                  <a:lnTo>
                    <a:pt x="14" y="473"/>
                  </a:lnTo>
                  <a:lnTo>
                    <a:pt x="16" y="466"/>
                  </a:lnTo>
                  <a:lnTo>
                    <a:pt x="21" y="445"/>
                  </a:lnTo>
                  <a:lnTo>
                    <a:pt x="23" y="438"/>
                  </a:lnTo>
                  <a:lnTo>
                    <a:pt x="30" y="416"/>
                  </a:lnTo>
                  <a:lnTo>
                    <a:pt x="32" y="409"/>
                  </a:lnTo>
                  <a:lnTo>
                    <a:pt x="39" y="388"/>
                  </a:lnTo>
                  <a:lnTo>
                    <a:pt x="41" y="382"/>
                  </a:lnTo>
                  <a:lnTo>
                    <a:pt x="50" y="361"/>
                  </a:lnTo>
                  <a:lnTo>
                    <a:pt x="53" y="356"/>
                  </a:lnTo>
                  <a:lnTo>
                    <a:pt x="62" y="335"/>
                  </a:lnTo>
                  <a:lnTo>
                    <a:pt x="66" y="329"/>
                  </a:lnTo>
                  <a:lnTo>
                    <a:pt x="76" y="310"/>
                  </a:lnTo>
                  <a:lnTo>
                    <a:pt x="78" y="304"/>
                  </a:lnTo>
                  <a:lnTo>
                    <a:pt x="91" y="285"/>
                  </a:lnTo>
                  <a:lnTo>
                    <a:pt x="94" y="279"/>
                  </a:lnTo>
                  <a:lnTo>
                    <a:pt x="107" y="260"/>
                  </a:lnTo>
                  <a:lnTo>
                    <a:pt x="110" y="255"/>
                  </a:lnTo>
                  <a:lnTo>
                    <a:pt x="123" y="237"/>
                  </a:lnTo>
                  <a:lnTo>
                    <a:pt x="128" y="231"/>
                  </a:lnTo>
                  <a:lnTo>
                    <a:pt x="140" y="215"/>
                  </a:lnTo>
                  <a:lnTo>
                    <a:pt x="146" y="210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201" y="153"/>
                  </a:lnTo>
                  <a:lnTo>
                    <a:pt x="206" y="148"/>
                  </a:lnTo>
                  <a:lnTo>
                    <a:pt x="222" y="136"/>
                  </a:lnTo>
                  <a:lnTo>
                    <a:pt x="229" y="130"/>
                  </a:lnTo>
                  <a:lnTo>
                    <a:pt x="245" y="118"/>
                  </a:lnTo>
                  <a:lnTo>
                    <a:pt x="252" y="112"/>
                  </a:lnTo>
                  <a:lnTo>
                    <a:pt x="268" y="102"/>
                  </a:lnTo>
                  <a:lnTo>
                    <a:pt x="277" y="96"/>
                  </a:lnTo>
                  <a:lnTo>
                    <a:pt x="291" y="86"/>
                  </a:lnTo>
                  <a:lnTo>
                    <a:pt x="300" y="80"/>
                  </a:lnTo>
                  <a:lnTo>
                    <a:pt x="316" y="72"/>
                  </a:lnTo>
                  <a:lnTo>
                    <a:pt x="327" y="66"/>
                  </a:lnTo>
                  <a:lnTo>
                    <a:pt x="343" y="59"/>
                  </a:lnTo>
                  <a:lnTo>
                    <a:pt x="352" y="54"/>
                  </a:lnTo>
                  <a:lnTo>
                    <a:pt x="369" y="47"/>
                  </a:lnTo>
                  <a:lnTo>
                    <a:pt x="380" y="43"/>
                  </a:lnTo>
                  <a:lnTo>
                    <a:pt x="396" y="36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9" y="24"/>
                  </a:lnTo>
                  <a:lnTo>
                    <a:pt x="453" y="18"/>
                  </a:lnTo>
                  <a:lnTo>
                    <a:pt x="465" y="15"/>
                  </a:lnTo>
                  <a:lnTo>
                    <a:pt x="481" y="13"/>
                  </a:lnTo>
                  <a:lnTo>
                    <a:pt x="494" y="9"/>
                  </a:lnTo>
                  <a:lnTo>
                    <a:pt x="510" y="8"/>
                  </a:lnTo>
                  <a:lnTo>
                    <a:pt x="526" y="6"/>
                  </a:lnTo>
                  <a:lnTo>
                    <a:pt x="540" y="4"/>
                  </a:lnTo>
                  <a:lnTo>
                    <a:pt x="563" y="2"/>
                  </a:lnTo>
                  <a:lnTo>
                    <a:pt x="57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EBCE1DCE-AC75-4193-BFD3-EFAF42D5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1113" cy="93663"/>
            </a:xfrm>
            <a:custGeom>
              <a:avLst/>
              <a:gdLst>
                <a:gd name="T0" fmla="*/ 0 w 14"/>
                <a:gd name="T1" fmla="*/ 0 h 117"/>
                <a:gd name="T2" fmla="*/ 2 w 14"/>
                <a:gd name="T3" fmla="*/ 7 h 117"/>
                <a:gd name="T4" fmla="*/ 4 w 14"/>
                <a:gd name="T5" fmla="*/ 12 h 117"/>
                <a:gd name="T6" fmla="*/ 7 w 14"/>
                <a:gd name="T7" fmla="*/ 35 h 117"/>
                <a:gd name="T8" fmla="*/ 7 w 14"/>
                <a:gd name="T9" fmla="*/ 41 h 117"/>
                <a:gd name="T10" fmla="*/ 11 w 14"/>
                <a:gd name="T11" fmla="*/ 66 h 117"/>
                <a:gd name="T12" fmla="*/ 11 w 14"/>
                <a:gd name="T13" fmla="*/ 69 h 117"/>
                <a:gd name="T14" fmla="*/ 12 w 14"/>
                <a:gd name="T15" fmla="*/ 96 h 117"/>
                <a:gd name="T16" fmla="*/ 14 w 14"/>
                <a:gd name="T17" fmla="*/ 117 h 117"/>
                <a:gd name="T18" fmla="*/ 12 w 14"/>
                <a:gd name="T19" fmla="*/ 117 h 117"/>
                <a:gd name="T20" fmla="*/ 0 w 14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12" y="96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88EBB6F-7682-4D86-81AB-98B569B5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35400"/>
              <a:ext cx="3175" cy="11113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2 h 14"/>
                <a:gd name="T4" fmla="*/ 3 w 3"/>
                <a:gd name="T5" fmla="*/ 14 h 14"/>
                <a:gd name="T6" fmla="*/ 1 w 3"/>
                <a:gd name="T7" fmla="*/ 14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AE1CAE5F-AB10-4642-A0D2-1833B8CC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14763"/>
              <a:ext cx="4763" cy="22225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4 h 29"/>
                <a:gd name="T4" fmla="*/ 3 w 5"/>
                <a:gd name="T5" fmla="*/ 20 h 29"/>
                <a:gd name="T6" fmla="*/ 5 w 5"/>
                <a:gd name="T7" fmla="*/ 29 h 29"/>
                <a:gd name="T8" fmla="*/ 2 w 5"/>
                <a:gd name="T9" fmla="*/ 27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4"/>
                  </a:lnTo>
                  <a:lnTo>
                    <a:pt x="3" y="20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C83B69A0-0E8D-4AAB-BA8D-E77FA846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3792538"/>
              <a:ext cx="4763" cy="23813"/>
            </a:xfrm>
            <a:custGeom>
              <a:avLst/>
              <a:gdLst>
                <a:gd name="T0" fmla="*/ 0 w 7"/>
                <a:gd name="T1" fmla="*/ 0 h 30"/>
                <a:gd name="T2" fmla="*/ 4 w 7"/>
                <a:gd name="T3" fmla="*/ 3 h 30"/>
                <a:gd name="T4" fmla="*/ 6 w 7"/>
                <a:gd name="T5" fmla="*/ 16 h 30"/>
                <a:gd name="T6" fmla="*/ 6 w 7"/>
                <a:gd name="T7" fmla="*/ 19 h 30"/>
                <a:gd name="T8" fmla="*/ 7 w 7"/>
                <a:gd name="T9" fmla="*/ 30 h 30"/>
                <a:gd name="T10" fmla="*/ 4 w 7"/>
                <a:gd name="T11" fmla="*/ 26 h 30"/>
                <a:gd name="T12" fmla="*/ 0 w 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4" y="3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ACF59EA0-878E-4B05-8C0B-B8813E629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771900"/>
              <a:ext cx="3175" cy="23813"/>
            </a:xfrm>
            <a:custGeom>
              <a:avLst/>
              <a:gdLst>
                <a:gd name="T0" fmla="*/ 0 w 5"/>
                <a:gd name="T1" fmla="*/ 0 h 30"/>
                <a:gd name="T2" fmla="*/ 1 w 5"/>
                <a:gd name="T3" fmla="*/ 4 h 30"/>
                <a:gd name="T4" fmla="*/ 3 w 5"/>
                <a:gd name="T5" fmla="*/ 12 h 30"/>
                <a:gd name="T6" fmla="*/ 3 w 5"/>
                <a:gd name="T7" fmla="*/ 18 h 30"/>
                <a:gd name="T8" fmla="*/ 5 w 5"/>
                <a:gd name="T9" fmla="*/ 30 h 30"/>
                <a:gd name="T10" fmla="*/ 1 w 5"/>
                <a:gd name="T11" fmla="*/ 27 h 30"/>
                <a:gd name="T12" fmla="*/ 0 w 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1" y="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BA7453EB-7CE1-4C0E-AA0B-CB11F66B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4763" cy="22225"/>
            </a:xfrm>
            <a:custGeom>
              <a:avLst/>
              <a:gdLst>
                <a:gd name="T0" fmla="*/ 0 w 5"/>
                <a:gd name="T1" fmla="*/ 0 h 27"/>
                <a:gd name="T2" fmla="*/ 2 w 5"/>
                <a:gd name="T3" fmla="*/ 7 h 27"/>
                <a:gd name="T4" fmla="*/ 4 w 5"/>
                <a:gd name="T5" fmla="*/ 12 h 27"/>
                <a:gd name="T6" fmla="*/ 5 w 5"/>
                <a:gd name="T7" fmla="*/ 27 h 27"/>
                <a:gd name="T8" fmla="*/ 4 w 5"/>
                <a:gd name="T9" fmla="*/ 23 h 27"/>
                <a:gd name="T10" fmla="*/ 0 w 5"/>
                <a:gd name="T11" fmla="*/ 0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94237AB4-023B-453F-B076-EA1342B0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8100"/>
              <a:ext cx="2792413" cy="2322513"/>
            </a:xfrm>
            <a:custGeom>
              <a:avLst/>
              <a:gdLst>
                <a:gd name="T0" fmla="*/ 2321 w 3518"/>
                <a:gd name="T1" fmla="*/ 59 h 2926"/>
                <a:gd name="T2" fmla="*/ 2350 w 3518"/>
                <a:gd name="T3" fmla="*/ 185 h 2926"/>
                <a:gd name="T4" fmla="*/ 2408 w 3518"/>
                <a:gd name="T5" fmla="*/ 313 h 2926"/>
                <a:gd name="T6" fmla="*/ 2499 w 3518"/>
                <a:gd name="T7" fmla="*/ 425 h 2926"/>
                <a:gd name="T8" fmla="*/ 2620 w 3518"/>
                <a:gd name="T9" fmla="*/ 515 h 2926"/>
                <a:gd name="T10" fmla="*/ 2762 w 3518"/>
                <a:gd name="T11" fmla="*/ 574 h 2926"/>
                <a:gd name="T12" fmla="*/ 2918 w 3518"/>
                <a:gd name="T13" fmla="*/ 595 h 2926"/>
                <a:gd name="T14" fmla="*/ 3072 w 3518"/>
                <a:gd name="T15" fmla="*/ 576 h 2926"/>
                <a:gd name="T16" fmla="*/ 3211 w 3518"/>
                <a:gd name="T17" fmla="*/ 519 h 2926"/>
                <a:gd name="T18" fmla="*/ 3330 w 3518"/>
                <a:gd name="T19" fmla="*/ 432 h 2926"/>
                <a:gd name="T20" fmla="*/ 3424 w 3518"/>
                <a:gd name="T21" fmla="*/ 320 h 2926"/>
                <a:gd name="T22" fmla="*/ 3488 w 3518"/>
                <a:gd name="T23" fmla="*/ 185 h 2926"/>
                <a:gd name="T24" fmla="*/ 3518 w 3518"/>
                <a:gd name="T25" fmla="*/ 35 h 2926"/>
                <a:gd name="T26" fmla="*/ 3491 w 3518"/>
                <a:gd name="T27" fmla="*/ 398 h 2926"/>
                <a:gd name="T28" fmla="*/ 3422 w 3518"/>
                <a:gd name="T29" fmla="*/ 748 h 2926"/>
                <a:gd name="T30" fmla="*/ 3312 w 3518"/>
                <a:gd name="T31" fmla="*/ 1080 h 2926"/>
                <a:gd name="T32" fmla="*/ 3165 w 3518"/>
                <a:gd name="T33" fmla="*/ 1395 h 2926"/>
                <a:gd name="T34" fmla="*/ 2984 w 3518"/>
                <a:gd name="T35" fmla="*/ 1686 h 2926"/>
                <a:gd name="T36" fmla="*/ 2769 w 3518"/>
                <a:gd name="T37" fmla="*/ 1954 h 2926"/>
                <a:gd name="T38" fmla="*/ 2525 w 3518"/>
                <a:gd name="T39" fmla="*/ 2196 h 2926"/>
                <a:gd name="T40" fmla="*/ 2256 w 3518"/>
                <a:gd name="T41" fmla="*/ 2407 h 2926"/>
                <a:gd name="T42" fmla="*/ 1961 w 3518"/>
                <a:gd name="T43" fmla="*/ 2587 h 2926"/>
                <a:gd name="T44" fmla="*/ 1646 w 3518"/>
                <a:gd name="T45" fmla="*/ 2731 h 2926"/>
                <a:gd name="T46" fmla="*/ 1311 w 3518"/>
                <a:gd name="T47" fmla="*/ 2837 h 2926"/>
                <a:gd name="T48" fmla="*/ 961 w 3518"/>
                <a:gd name="T49" fmla="*/ 2903 h 2926"/>
                <a:gd name="T50" fmla="*/ 597 w 3518"/>
                <a:gd name="T51" fmla="*/ 2926 h 2926"/>
                <a:gd name="T52" fmla="*/ 595 w 3518"/>
                <a:gd name="T53" fmla="*/ 2926 h 2926"/>
                <a:gd name="T54" fmla="*/ 593 w 3518"/>
                <a:gd name="T55" fmla="*/ 2926 h 2926"/>
                <a:gd name="T56" fmla="*/ 512 w 3518"/>
                <a:gd name="T57" fmla="*/ 2919 h 2926"/>
                <a:gd name="T58" fmla="*/ 363 w 3518"/>
                <a:gd name="T59" fmla="*/ 2874 h 2926"/>
                <a:gd name="T60" fmla="*/ 231 w 3518"/>
                <a:gd name="T61" fmla="*/ 2796 h 2926"/>
                <a:gd name="T62" fmla="*/ 125 w 3518"/>
                <a:gd name="T63" fmla="*/ 2688 h 2926"/>
                <a:gd name="T64" fmla="*/ 48 w 3518"/>
                <a:gd name="T65" fmla="*/ 2556 h 2926"/>
                <a:gd name="T66" fmla="*/ 6 w 3518"/>
                <a:gd name="T67" fmla="*/ 2405 h 2926"/>
                <a:gd name="T68" fmla="*/ 6 w 3518"/>
                <a:gd name="T69" fmla="*/ 2244 h 2926"/>
                <a:gd name="T70" fmla="*/ 47 w 3518"/>
                <a:gd name="T71" fmla="*/ 2095 h 2926"/>
                <a:gd name="T72" fmla="*/ 121 w 3518"/>
                <a:gd name="T73" fmla="*/ 1963 h 2926"/>
                <a:gd name="T74" fmla="*/ 226 w 3518"/>
                <a:gd name="T75" fmla="*/ 1856 h 2926"/>
                <a:gd name="T76" fmla="*/ 341 w 3518"/>
                <a:gd name="T77" fmla="*/ 1782 h 2926"/>
                <a:gd name="T78" fmla="*/ 474 w 3518"/>
                <a:gd name="T79" fmla="*/ 1737 h 2926"/>
                <a:gd name="T80" fmla="*/ 572 w 3518"/>
                <a:gd name="T81" fmla="*/ 1723 h 2926"/>
                <a:gd name="T82" fmla="*/ 597 w 3518"/>
                <a:gd name="T83" fmla="*/ 1723 h 2926"/>
                <a:gd name="T84" fmla="*/ 732 w 3518"/>
                <a:gd name="T85" fmla="*/ 1718 h 2926"/>
                <a:gd name="T86" fmla="*/ 991 w 3518"/>
                <a:gd name="T87" fmla="*/ 1677 h 2926"/>
                <a:gd name="T88" fmla="*/ 1238 w 3518"/>
                <a:gd name="T89" fmla="*/ 1599 h 2926"/>
                <a:gd name="T90" fmla="*/ 1465 w 3518"/>
                <a:gd name="T91" fmla="*/ 1487 h 2926"/>
                <a:gd name="T92" fmla="*/ 1673 w 3518"/>
                <a:gd name="T93" fmla="*/ 1343 h 2926"/>
                <a:gd name="T94" fmla="*/ 1858 w 3518"/>
                <a:gd name="T95" fmla="*/ 1172 h 2926"/>
                <a:gd name="T96" fmla="*/ 2014 w 3518"/>
                <a:gd name="T97" fmla="*/ 975 h 2926"/>
                <a:gd name="T98" fmla="*/ 2142 w 3518"/>
                <a:gd name="T99" fmla="*/ 757 h 2926"/>
                <a:gd name="T100" fmla="*/ 2238 w 3518"/>
                <a:gd name="T101" fmla="*/ 519 h 2926"/>
                <a:gd name="T102" fmla="*/ 2296 w 3518"/>
                <a:gd name="T103" fmla="*/ 265 h 2926"/>
                <a:gd name="T104" fmla="*/ 2318 w 3518"/>
                <a:gd name="T105" fmla="*/ 0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8" h="2926">
                  <a:moveTo>
                    <a:pt x="2318" y="0"/>
                  </a:moveTo>
                  <a:lnTo>
                    <a:pt x="2321" y="59"/>
                  </a:lnTo>
                  <a:lnTo>
                    <a:pt x="2330" y="117"/>
                  </a:lnTo>
                  <a:lnTo>
                    <a:pt x="2350" y="185"/>
                  </a:lnTo>
                  <a:lnTo>
                    <a:pt x="2375" y="250"/>
                  </a:lnTo>
                  <a:lnTo>
                    <a:pt x="2408" y="313"/>
                  </a:lnTo>
                  <a:lnTo>
                    <a:pt x="2449" y="368"/>
                  </a:lnTo>
                  <a:lnTo>
                    <a:pt x="2499" y="425"/>
                  </a:lnTo>
                  <a:lnTo>
                    <a:pt x="2557" y="474"/>
                  </a:lnTo>
                  <a:lnTo>
                    <a:pt x="2620" y="515"/>
                  </a:lnTo>
                  <a:lnTo>
                    <a:pt x="2689" y="549"/>
                  </a:lnTo>
                  <a:lnTo>
                    <a:pt x="2762" y="574"/>
                  </a:lnTo>
                  <a:lnTo>
                    <a:pt x="2838" y="590"/>
                  </a:lnTo>
                  <a:lnTo>
                    <a:pt x="2918" y="595"/>
                  </a:lnTo>
                  <a:lnTo>
                    <a:pt x="2996" y="590"/>
                  </a:lnTo>
                  <a:lnTo>
                    <a:pt x="3072" y="576"/>
                  </a:lnTo>
                  <a:lnTo>
                    <a:pt x="3143" y="551"/>
                  </a:lnTo>
                  <a:lnTo>
                    <a:pt x="3211" y="519"/>
                  </a:lnTo>
                  <a:lnTo>
                    <a:pt x="3273" y="480"/>
                  </a:lnTo>
                  <a:lnTo>
                    <a:pt x="3330" y="432"/>
                  </a:lnTo>
                  <a:lnTo>
                    <a:pt x="3380" y="378"/>
                  </a:lnTo>
                  <a:lnTo>
                    <a:pt x="3424" y="320"/>
                  </a:lnTo>
                  <a:lnTo>
                    <a:pt x="3460" y="254"/>
                  </a:lnTo>
                  <a:lnTo>
                    <a:pt x="3488" y="185"/>
                  </a:lnTo>
                  <a:lnTo>
                    <a:pt x="3507" y="112"/>
                  </a:lnTo>
                  <a:lnTo>
                    <a:pt x="3518" y="35"/>
                  </a:lnTo>
                  <a:lnTo>
                    <a:pt x="3509" y="218"/>
                  </a:lnTo>
                  <a:lnTo>
                    <a:pt x="3491" y="398"/>
                  </a:lnTo>
                  <a:lnTo>
                    <a:pt x="3461" y="576"/>
                  </a:lnTo>
                  <a:lnTo>
                    <a:pt x="3422" y="748"/>
                  </a:lnTo>
                  <a:lnTo>
                    <a:pt x="3371" y="917"/>
                  </a:lnTo>
                  <a:lnTo>
                    <a:pt x="3312" y="1080"/>
                  </a:lnTo>
                  <a:lnTo>
                    <a:pt x="3243" y="1240"/>
                  </a:lnTo>
                  <a:lnTo>
                    <a:pt x="3165" y="1395"/>
                  </a:lnTo>
                  <a:lnTo>
                    <a:pt x="3078" y="1544"/>
                  </a:lnTo>
                  <a:lnTo>
                    <a:pt x="2984" y="1686"/>
                  </a:lnTo>
                  <a:lnTo>
                    <a:pt x="2879" y="1824"/>
                  </a:lnTo>
                  <a:lnTo>
                    <a:pt x="2769" y="1954"/>
                  </a:lnTo>
                  <a:lnTo>
                    <a:pt x="2650" y="2079"/>
                  </a:lnTo>
                  <a:lnTo>
                    <a:pt x="2525" y="2196"/>
                  </a:lnTo>
                  <a:lnTo>
                    <a:pt x="2394" y="2306"/>
                  </a:lnTo>
                  <a:lnTo>
                    <a:pt x="2256" y="2407"/>
                  </a:lnTo>
                  <a:lnTo>
                    <a:pt x="2112" y="2501"/>
                  </a:lnTo>
                  <a:lnTo>
                    <a:pt x="1961" y="2587"/>
                  </a:lnTo>
                  <a:lnTo>
                    <a:pt x="1806" y="2663"/>
                  </a:lnTo>
                  <a:lnTo>
                    <a:pt x="1646" y="2731"/>
                  </a:lnTo>
                  <a:lnTo>
                    <a:pt x="1481" y="2787"/>
                  </a:lnTo>
                  <a:lnTo>
                    <a:pt x="1311" y="2837"/>
                  </a:lnTo>
                  <a:lnTo>
                    <a:pt x="1139" y="2874"/>
                  </a:lnTo>
                  <a:lnTo>
                    <a:pt x="961" y="2903"/>
                  </a:lnTo>
                  <a:lnTo>
                    <a:pt x="782" y="2919"/>
                  </a:lnTo>
                  <a:lnTo>
                    <a:pt x="597" y="2926"/>
                  </a:lnTo>
                  <a:lnTo>
                    <a:pt x="597" y="2926"/>
                  </a:lnTo>
                  <a:lnTo>
                    <a:pt x="595" y="2926"/>
                  </a:lnTo>
                  <a:lnTo>
                    <a:pt x="593" y="2926"/>
                  </a:lnTo>
                  <a:lnTo>
                    <a:pt x="593" y="2926"/>
                  </a:lnTo>
                  <a:lnTo>
                    <a:pt x="592" y="2926"/>
                  </a:lnTo>
                  <a:lnTo>
                    <a:pt x="512" y="2919"/>
                  </a:lnTo>
                  <a:lnTo>
                    <a:pt x="435" y="2901"/>
                  </a:lnTo>
                  <a:lnTo>
                    <a:pt x="363" y="2874"/>
                  </a:lnTo>
                  <a:lnTo>
                    <a:pt x="293" y="2841"/>
                  </a:lnTo>
                  <a:lnTo>
                    <a:pt x="231" y="2796"/>
                  </a:lnTo>
                  <a:lnTo>
                    <a:pt x="174" y="2747"/>
                  </a:lnTo>
                  <a:lnTo>
                    <a:pt x="125" y="2688"/>
                  </a:lnTo>
                  <a:lnTo>
                    <a:pt x="82" y="2624"/>
                  </a:lnTo>
                  <a:lnTo>
                    <a:pt x="48" y="2556"/>
                  </a:lnTo>
                  <a:lnTo>
                    <a:pt x="22" y="2482"/>
                  </a:lnTo>
                  <a:lnTo>
                    <a:pt x="6" y="2405"/>
                  </a:lnTo>
                  <a:lnTo>
                    <a:pt x="0" y="2324"/>
                  </a:lnTo>
                  <a:lnTo>
                    <a:pt x="6" y="2244"/>
                  </a:lnTo>
                  <a:lnTo>
                    <a:pt x="22" y="2167"/>
                  </a:lnTo>
                  <a:lnTo>
                    <a:pt x="47" y="2095"/>
                  </a:lnTo>
                  <a:lnTo>
                    <a:pt x="80" y="2027"/>
                  </a:lnTo>
                  <a:lnTo>
                    <a:pt x="121" y="1963"/>
                  </a:lnTo>
                  <a:lnTo>
                    <a:pt x="171" y="1906"/>
                  </a:lnTo>
                  <a:lnTo>
                    <a:pt x="226" y="1856"/>
                  </a:lnTo>
                  <a:lnTo>
                    <a:pt x="281" y="1816"/>
                  </a:lnTo>
                  <a:lnTo>
                    <a:pt x="341" y="1782"/>
                  </a:lnTo>
                  <a:lnTo>
                    <a:pt x="407" y="1755"/>
                  </a:lnTo>
                  <a:lnTo>
                    <a:pt x="474" y="1737"/>
                  </a:lnTo>
                  <a:lnTo>
                    <a:pt x="522" y="1729"/>
                  </a:lnTo>
                  <a:lnTo>
                    <a:pt x="572" y="1723"/>
                  </a:lnTo>
                  <a:lnTo>
                    <a:pt x="593" y="1723"/>
                  </a:lnTo>
                  <a:lnTo>
                    <a:pt x="597" y="1723"/>
                  </a:lnTo>
                  <a:lnTo>
                    <a:pt x="597" y="1723"/>
                  </a:lnTo>
                  <a:lnTo>
                    <a:pt x="732" y="1718"/>
                  </a:lnTo>
                  <a:lnTo>
                    <a:pt x="863" y="1702"/>
                  </a:lnTo>
                  <a:lnTo>
                    <a:pt x="991" y="1677"/>
                  </a:lnTo>
                  <a:lnTo>
                    <a:pt x="1117" y="1643"/>
                  </a:lnTo>
                  <a:lnTo>
                    <a:pt x="1238" y="1599"/>
                  </a:lnTo>
                  <a:lnTo>
                    <a:pt x="1353" y="1547"/>
                  </a:lnTo>
                  <a:lnTo>
                    <a:pt x="1465" y="1487"/>
                  </a:lnTo>
                  <a:lnTo>
                    <a:pt x="1572" y="1419"/>
                  </a:lnTo>
                  <a:lnTo>
                    <a:pt x="1673" y="1343"/>
                  </a:lnTo>
                  <a:lnTo>
                    <a:pt x="1769" y="1261"/>
                  </a:lnTo>
                  <a:lnTo>
                    <a:pt x="1858" y="1172"/>
                  </a:lnTo>
                  <a:lnTo>
                    <a:pt x="1939" y="1077"/>
                  </a:lnTo>
                  <a:lnTo>
                    <a:pt x="2014" y="975"/>
                  </a:lnTo>
                  <a:lnTo>
                    <a:pt x="2083" y="869"/>
                  </a:lnTo>
                  <a:lnTo>
                    <a:pt x="2142" y="757"/>
                  </a:lnTo>
                  <a:lnTo>
                    <a:pt x="2195" y="639"/>
                  </a:lnTo>
                  <a:lnTo>
                    <a:pt x="2238" y="519"/>
                  </a:lnTo>
                  <a:lnTo>
                    <a:pt x="2272" y="394"/>
                  </a:lnTo>
                  <a:lnTo>
                    <a:pt x="2296" y="265"/>
                  </a:lnTo>
                  <a:lnTo>
                    <a:pt x="2312" y="133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D5B1D6E-4D41-4C1A-90FD-C05AA430D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2700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4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14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AAC72728-F442-41FB-A47F-D3EA1219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1263"/>
              <a:ext cx="0" cy="1588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424DFCA8-7F20-40DB-A15C-2F5AA4F8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1113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0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CD01F20-5CAC-42F0-9C06-21C79A9E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3AD9B62D-0CEE-464C-85E4-A00C54A3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27DE2BAF-BED0-498D-8A09-E684A31A5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478088"/>
              <a:ext cx="1368425" cy="1368425"/>
            </a:xfrm>
            <a:custGeom>
              <a:avLst/>
              <a:gdLst>
                <a:gd name="T0" fmla="*/ 0 w 1725"/>
                <a:gd name="T1" fmla="*/ 0 h 1725"/>
                <a:gd name="T2" fmla="*/ 4 w 1725"/>
                <a:gd name="T3" fmla="*/ 0 h 1725"/>
                <a:gd name="T4" fmla="*/ 4 w 1725"/>
                <a:gd name="T5" fmla="*/ 0 h 1725"/>
                <a:gd name="T6" fmla="*/ 15 w 1725"/>
                <a:gd name="T7" fmla="*/ 0 h 1725"/>
                <a:gd name="T8" fmla="*/ 155 w 1725"/>
                <a:gd name="T9" fmla="*/ 7 h 1725"/>
                <a:gd name="T10" fmla="*/ 292 w 1725"/>
                <a:gd name="T11" fmla="*/ 25 h 1725"/>
                <a:gd name="T12" fmla="*/ 427 w 1725"/>
                <a:gd name="T13" fmla="*/ 53 h 1725"/>
                <a:gd name="T14" fmla="*/ 556 w 1725"/>
                <a:gd name="T15" fmla="*/ 91 h 1725"/>
                <a:gd name="T16" fmla="*/ 681 w 1725"/>
                <a:gd name="T17" fmla="*/ 139 h 1725"/>
                <a:gd name="T18" fmla="*/ 801 w 1725"/>
                <a:gd name="T19" fmla="*/ 197 h 1725"/>
                <a:gd name="T20" fmla="*/ 917 w 1725"/>
                <a:gd name="T21" fmla="*/ 263 h 1725"/>
                <a:gd name="T22" fmla="*/ 1025 w 1725"/>
                <a:gd name="T23" fmla="*/ 338 h 1725"/>
                <a:gd name="T24" fmla="*/ 1128 w 1725"/>
                <a:gd name="T25" fmla="*/ 419 h 1725"/>
                <a:gd name="T26" fmla="*/ 1224 w 1725"/>
                <a:gd name="T27" fmla="*/ 510 h 1725"/>
                <a:gd name="T28" fmla="*/ 1313 w 1725"/>
                <a:gd name="T29" fmla="*/ 608 h 1725"/>
                <a:gd name="T30" fmla="*/ 1394 w 1725"/>
                <a:gd name="T31" fmla="*/ 711 h 1725"/>
                <a:gd name="T32" fmla="*/ 1469 w 1725"/>
                <a:gd name="T33" fmla="*/ 821 h 1725"/>
                <a:gd name="T34" fmla="*/ 1535 w 1725"/>
                <a:gd name="T35" fmla="*/ 936 h 1725"/>
                <a:gd name="T36" fmla="*/ 1590 w 1725"/>
                <a:gd name="T37" fmla="*/ 1057 h 1725"/>
                <a:gd name="T38" fmla="*/ 1638 w 1725"/>
                <a:gd name="T39" fmla="*/ 1183 h 1725"/>
                <a:gd name="T40" fmla="*/ 1675 w 1725"/>
                <a:gd name="T41" fmla="*/ 1313 h 1725"/>
                <a:gd name="T42" fmla="*/ 1702 w 1725"/>
                <a:gd name="T43" fmla="*/ 1446 h 1725"/>
                <a:gd name="T44" fmla="*/ 1719 w 1725"/>
                <a:gd name="T45" fmla="*/ 1585 h 1725"/>
                <a:gd name="T46" fmla="*/ 1725 w 1725"/>
                <a:gd name="T47" fmla="*/ 1725 h 1725"/>
                <a:gd name="T48" fmla="*/ 1236 w 1725"/>
                <a:gd name="T49" fmla="*/ 1722 h 1725"/>
                <a:gd name="T50" fmla="*/ 1231 w 1725"/>
                <a:gd name="T51" fmla="*/ 1603 h 1725"/>
                <a:gd name="T52" fmla="*/ 1213 w 1725"/>
                <a:gd name="T53" fmla="*/ 1487 h 1725"/>
                <a:gd name="T54" fmla="*/ 1187 w 1725"/>
                <a:gd name="T55" fmla="*/ 1375 h 1725"/>
                <a:gd name="T56" fmla="*/ 1149 w 1725"/>
                <a:gd name="T57" fmla="*/ 1267 h 1725"/>
                <a:gd name="T58" fmla="*/ 1103 w 1725"/>
                <a:gd name="T59" fmla="*/ 1164 h 1725"/>
                <a:gd name="T60" fmla="*/ 1048 w 1725"/>
                <a:gd name="T61" fmla="*/ 1066 h 1725"/>
                <a:gd name="T62" fmla="*/ 984 w 1725"/>
                <a:gd name="T63" fmla="*/ 975 h 1725"/>
                <a:gd name="T64" fmla="*/ 911 w 1725"/>
                <a:gd name="T65" fmla="*/ 890 h 1725"/>
                <a:gd name="T66" fmla="*/ 833 w 1725"/>
                <a:gd name="T67" fmla="*/ 810 h 1725"/>
                <a:gd name="T68" fmla="*/ 748 w 1725"/>
                <a:gd name="T69" fmla="*/ 739 h 1725"/>
                <a:gd name="T70" fmla="*/ 656 w 1725"/>
                <a:gd name="T71" fmla="*/ 675 h 1725"/>
                <a:gd name="T72" fmla="*/ 558 w 1725"/>
                <a:gd name="T73" fmla="*/ 620 h 1725"/>
                <a:gd name="T74" fmla="*/ 455 w 1725"/>
                <a:gd name="T75" fmla="*/ 574 h 1725"/>
                <a:gd name="T76" fmla="*/ 347 w 1725"/>
                <a:gd name="T77" fmla="*/ 537 h 1725"/>
                <a:gd name="T78" fmla="*/ 235 w 1725"/>
                <a:gd name="T79" fmla="*/ 510 h 1725"/>
                <a:gd name="T80" fmla="*/ 119 w 1725"/>
                <a:gd name="T81" fmla="*/ 494 h 1725"/>
                <a:gd name="T82" fmla="*/ 0 w 1725"/>
                <a:gd name="T83" fmla="*/ 487 h 1725"/>
                <a:gd name="T84" fmla="*/ 0 w 1725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5" h="172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5" y="7"/>
                  </a:lnTo>
                  <a:lnTo>
                    <a:pt x="292" y="25"/>
                  </a:lnTo>
                  <a:lnTo>
                    <a:pt x="427" y="53"/>
                  </a:lnTo>
                  <a:lnTo>
                    <a:pt x="556" y="91"/>
                  </a:lnTo>
                  <a:lnTo>
                    <a:pt x="681" y="139"/>
                  </a:lnTo>
                  <a:lnTo>
                    <a:pt x="801" y="197"/>
                  </a:lnTo>
                  <a:lnTo>
                    <a:pt x="917" y="263"/>
                  </a:lnTo>
                  <a:lnTo>
                    <a:pt x="1025" y="338"/>
                  </a:lnTo>
                  <a:lnTo>
                    <a:pt x="1128" y="419"/>
                  </a:lnTo>
                  <a:lnTo>
                    <a:pt x="1224" y="510"/>
                  </a:lnTo>
                  <a:lnTo>
                    <a:pt x="1313" y="608"/>
                  </a:lnTo>
                  <a:lnTo>
                    <a:pt x="1394" y="711"/>
                  </a:lnTo>
                  <a:lnTo>
                    <a:pt x="1469" y="821"/>
                  </a:lnTo>
                  <a:lnTo>
                    <a:pt x="1535" y="936"/>
                  </a:lnTo>
                  <a:lnTo>
                    <a:pt x="1590" y="1057"/>
                  </a:lnTo>
                  <a:lnTo>
                    <a:pt x="1638" y="1183"/>
                  </a:lnTo>
                  <a:lnTo>
                    <a:pt x="1675" y="1313"/>
                  </a:lnTo>
                  <a:lnTo>
                    <a:pt x="1702" y="1446"/>
                  </a:lnTo>
                  <a:lnTo>
                    <a:pt x="1719" y="1585"/>
                  </a:lnTo>
                  <a:lnTo>
                    <a:pt x="1725" y="1725"/>
                  </a:lnTo>
                  <a:lnTo>
                    <a:pt x="1236" y="1722"/>
                  </a:lnTo>
                  <a:lnTo>
                    <a:pt x="1231" y="1603"/>
                  </a:lnTo>
                  <a:lnTo>
                    <a:pt x="1213" y="1487"/>
                  </a:lnTo>
                  <a:lnTo>
                    <a:pt x="1187" y="1375"/>
                  </a:lnTo>
                  <a:lnTo>
                    <a:pt x="1149" y="1267"/>
                  </a:lnTo>
                  <a:lnTo>
                    <a:pt x="1103" y="1164"/>
                  </a:lnTo>
                  <a:lnTo>
                    <a:pt x="1048" y="1066"/>
                  </a:lnTo>
                  <a:lnTo>
                    <a:pt x="984" y="975"/>
                  </a:lnTo>
                  <a:lnTo>
                    <a:pt x="911" y="890"/>
                  </a:lnTo>
                  <a:lnTo>
                    <a:pt x="833" y="810"/>
                  </a:lnTo>
                  <a:lnTo>
                    <a:pt x="748" y="739"/>
                  </a:lnTo>
                  <a:lnTo>
                    <a:pt x="656" y="675"/>
                  </a:lnTo>
                  <a:lnTo>
                    <a:pt x="558" y="620"/>
                  </a:lnTo>
                  <a:lnTo>
                    <a:pt x="455" y="574"/>
                  </a:lnTo>
                  <a:lnTo>
                    <a:pt x="347" y="537"/>
                  </a:lnTo>
                  <a:lnTo>
                    <a:pt x="235" y="510"/>
                  </a:lnTo>
                  <a:lnTo>
                    <a:pt x="119" y="494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5B9D889A-D3AC-436B-9E43-D96F2C15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2412"/>
              <a:ext cx="2322513" cy="2798763"/>
            </a:xfrm>
            <a:custGeom>
              <a:avLst/>
              <a:gdLst>
                <a:gd name="T0" fmla="*/ 4 w 2927"/>
                <a:gd name="T1" fmla="*/ 2 h 3525"/>
                <a:gd name="T2" fmla="*/ 219 w 2927"/>
                <a:gd name="T3" fmla="*/ 9 h 3525"/>
                <a:gd name="T4" fmla="*/ 576 w 2927"/>
                <a:gd name="T5" fmla="*/ 59 h 3525"/>
                <a:gd name="T6" fmla="*/ 917 w 2927"/>
                <a:gd name="T7" fmla="*/ 148 h 3525"/>
                <a:gd name="T8" fmla="*/ 1240 w 2927"/>
                <a:gd name="T9" fmla="*/ 277 h 3525"/>
                <a:gd name="T10" fmla="*/ 1544 w 2927"/>
                <a:gd name="T11" fmla="*/ 443 h 3525"/>
                <a:gd name="T12" fmla="*/ 1824 w 2927"/>
                <a:gd name="T13" fmla="*/ 640 h 3525"/>
                <a:gd name="T14" fmla="*/ 2080 w 2927"/>
                <a:gd name="T15" fmla="*/ 871 h 3525"/>
                <a:gd name="T16" fmla="*/ 2307 w 2927"/>
                <a:gd name="T17" fmla="*/ 1128 h 3525"/>
                <a:gd name="T18" fmla="*/ 2502 w 2927"/>
                <a:gd name="T19" fmla="*/ 1411 h 3525"/>
                <a:gd name="T20" fmla="*/ 2664 w 2927"/>
                <a:gd name="T21" fmla="*/ 1716 h 3525"/>
                <a:gd name="T22" fmla="*/ 2788 w 2927"/>
                <a:gd name="T23" fmla="*/ 2042 h 3525"/>
                <a:gd name="T24" fmla="*/ 2875 w 2927"/>
                <a:gd name="T25" fmla="*/ 2386 h 3525"/>
                <a:gd name="T26" fmla="*/ 2920 w 2927"/>
                <a:gd name="T27" fmla="*/ 2743 h 3525"/>
                <a:gd name="T28" fmla="*/ 2925 w 2927"/>
                <a:gd name="T29" fmla="*/ 2928 h 3525"/>
                <a:gd name="T30" fmla="*/ 2925 w 2927"/>
                <a:gd name="T31" fmla="*/ 2965 h 3525"/>
                <a:gd name="T32" fmla="*/ 2895 w 2927"/>
                <a:gd name="T33" fmla="*/ 3115 h 3525"/>
                <a:gd name="T34" fmla="*/ 2831 w 2927"/>
                <a:gd name="T35" fmla="*/ 3250 h 3525"/>
                <a:gd name="T36" fmla="*/ 2737 w 2927"/>
                <a:gd name="T37" fmla="*/ 3362 h 3525"/>
                <a:gd name="T38" fmla="*/ 2618 w 2927"/>
                <a:gd name="T39" fmla="*/ 3449 h 3525"/>
                <a:gd name="T40" fmla="*/ 2479 w 2927"/>
                <a:gd name="T41" fmla="*/ 3506 h 3525"/>
                <a:gd name="T42" fmla="*/ 2325 w 2927"/>
                <a:gd name="T43" fmla="*/ 3525 h 3525"/>
                <a:gd name="T44" fmla="*/ 2169 w 2927"/>
                <a:gd name="T45" fmla="*/ 3504 h 3525"/>
                <a:gd name="T46" fmla="*/ 2027 w 2927"/>
                <a:gd name="T47" fmla="*/ 3445 h 3525"/>
                <a:gd name="T48" fmla="*/ 1906 w 2927"/>
                <a:gd name="T49" fmla="*/ 3355 h 3525"/>
                <a:gd name="T50" fmla="*/ 1815 w 2927"/>
                <a:gd name="T51" fmla="*/ 3243 h 3525"/>
                <a:gd name="T52" fmla="*/ 1757 w 2927"/>
                <a:gd name="T53" fmla="*/ 3115 h 3525"/>
                <a:gd name="T54" fmla="*/ 1728 w 2927"/>
                <a:gd name="T55" fmla="*/ 2989 h 3525"/>
                <a:gd name="T56" fmla="*/ 1725 w 2927"/>
                <a:gd name="T57" fmla="*/ 2928 h 3525"/>
                <a:gd name="T58" fmla="*/ 1719 w 2927"/>
                <a:gd name="T59" fmla="*/ 2788 h 3525"/>
                <a:gd name="T60" fmla="*/ 1675 w 2927"/>
                <a:gd name="T61" fmla="*/ 2516 h 3525"/>
                <a:gd name="T62" fmla="*/ 1590 w 2927"/>
                <a:gd name="T63" fmla="*/ 2260 h 3525"/>
                <a:gd name="T64" fmla="*/ 1469 w 2927"/>
                <a:gd name="T65" fmla="*/ 2024 h 3525"/>
                <a:gd name="T66" fmla="*/ 1313 w 2927"/>
                <a:gd name="T67" fmla="*/ 1811 h 3525"/>
                <a:gd name="T68" fmla="*/ 1128 w 2927"/>
                <a:gd name="T69" fmla="*/ 1622 h 3525"/>
                <a:gd name="T70" fmla="*/ 917 w 2927"/>
                <a:gd name="T71" fmla="*/ 1466 h 3525"/>
                <a:gd name="T72" fmla="*/ 681 w 2927"/>
                <a:gd name="T73" fmla="*/ 1342 h 3525"/>
                <a:gd name="T74" fmla="*/ 427 w 2927"/>
                <a:gd name="T75" fmla="*/ 1256 h 3525"/>
                <a:gd name="T76" fmla="*/ 155 w 2927"/>
                <a:gd name="T77" fmla="*/ 1210 h 3525"/>
                <a:gd name="T78" fmla="*/ 4 w 2927"/>
                <a:gd name="T79" fmla="*/ 1203 h 3525"/>
                <a:gd name="T80" fmla="*/ 0 w 2927"/>
                <a:gd name="T81" fmla="*/ 1203 h 3525"/>
                <a:gd name="T82" fmla="*/ 70 w 2927"/>
                <a:gd name="T83" fmla="*/ 1036 h 3525"/>
                <a:gd name="T84" fmla="*/ 0 w 2927"/>
                <a:gd name="T85" fmla="*/ 2 h 3525"/>
                <a:gd name="T86" fmla="*/ 0 w 2927"/>
                <a:gd name="T8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7" h="3525">
                  <a:moveTo>
                    <a:pt x="0" y="0"/>
                  </a:moveTo>
                  <a:lnTo>
                    <a:pt x="4" y="2"/>
                  </a:lnTo>
                  <a:lnTo>
                    <a:pt x="36" y="2"/>
                  </a:lnTo>
                  <a:lnTo>
                    <a:pt x="219" y="9"/>
                  </a:lnTo>
                  <a:lnTo>
                    <a:pt x="398" y="29"/>
                  </a:lnTo>
                  <a:lnTo>
                    <a:pt x="576" y="59"/>
                  </a:lnTo>
                  <a:lnTo>
                    <a:pt x="748" y="98"/>
                  </a:lnTo>
                  <a:lnTo>
                    <a:pt x="917" y="148"/>
                  </a:lnTo>
                  <a:lnTo>
                    <a:pt x="1082" y="208"/>
                  </a:lnTo>
                  <a:lnTo>
                    <a:pt x="1240" y="277"/>
                  </a:lnTo>
                  <a:lnTo>
                    <a:pt x="1396" y="356"/>
                  </a:lnTo>
                  <a:lnTo>
                    <a:pt x="1544" y="443"/>
                  </a:lnTo>
                  <a:lnTo>
                    <a:pt x="1687" y="537"/>
                  </a:lnTo>
                  <a:lnTo>
                    <a:pt x="1824" y="640"/>
                  </a:lnTo>
                  <a:lnTo>
                    <a:pt x="1956" y="752"/>
                  </a:lnTo>
                  <a:lnTo>
                    <a:pt x="2080" y="871"/>
                  </a:lnTo>
                  <a:lnTo>
                    <a:pt x="2197" y="995"/>
                  </a:lnTo>
                  <a:lnTo>
                    <a:pt x="2307" y="1128"/>
                  </a:lnTo>
                  <a:lnTo>
                    <a:pt x="2408" y="1265"/>
                  </a:lnTo>
                  <a:lnTo>
                    <a:pt x="2502" y="1411"/>
                  </a:lnTo>
                  <a:lnTo>
                    <a:pt x="2588" y="1560"/>
                  </a:lnTo>
                  <a:lnTo>
                    <a:pt x="2664" y="1716"/>
                  </a:lnTo>
                  <a:lnTo>
                    <a:pt x="2732" y="1876"/>
                  </a:lnTo>
                  <a:lnTo>
                    <a:pt x="2788" y="2042"/>
                  </a:lnTo>
                  <a:lnTo>
                    <a:pt x="2836" y="2212"/>
                  </a:lnTo>
                  <a:lnTo>
                    <a:pt x="2875" y="2386"/>
                  </a:lnTo>
                  <a:lnTo>
                    <a:pt x="2902" y="2562"/>
                  </a:lnTo>
                  <a:lnTo>
                    <a:pt x="2920" y="2743"/>
                  </a:lnTo>
                  <a:lnTo>
                    <a:pt x="2925" y="2926"/>
                  </a:lnTo>
                  <a:lnTo>
                    <a:pt x="2925" y="2928"/>
                  </a:lnTo>
                  <a:lnTo>
                    <a:pt x="2927" y="2928"/>
                  </a:lnTo>
                  <a:lnTo>
                    <a:pt x="2925" y="2965"/>
                  </a:lnTo>
                  <a:lnTo>
                    <a:pt x="2914" y="3042"/>
                  </a:lnTo>
                  <a:lnTo>
                    <a:pt x="2895" y="3115"/>
                  </a:lnTo>
                  <a:lnTo>
                    <a:pt x="2867" y="3184"/>
                  </a:lnTo>
                  <a:lnTo>
                    <a:pt x="2831" y="3250"/>
                  </a:lnTo>
                  <a:lnTo>
                    <a:pt x="2787" y="3308"/>
                  </a:lnTo>
                  <a:lnTo>
                    <a:pt x="2737" y="3362"/>
                  </a:lnTo>
                  <a:lnTo>
                    <a:pt x="2680" y="3410"/>
                  </a:lnTo>
                  <a:lnTo>
                    <a:pt x="2618" y="3449"/>
                  </a:lnTo>
                  <a:lnTo>
                    <a:pt x="2550" y="3481"/>
                  </a:lnTo>
                  <a:lnTo>
                    <a:pt x="2479" y="3506"/>
                  </a:lnTo>
                  <a:lnTo>
                    <a:pt x="2403" y="3520"/>
                  </a:lnTo>
                  <a:lnTo>
                    <a:pt x="2325" y="3525"/>
                  </a:lnTo>
                  <a:lnTo>
                    <a:pt x="2245" y="3520"/>
                  </a:lnTo>
                  <a:lnTo>
                    <a:pt x="2169" y="3504"/>
                  </a:lnTo>
                  <a:lnTo>
                    <a:pt x="2096" y="3479"/>
                  </a:lnTo>
                  <a:lnTo>
                    <a:pt x="2027" y="3445"/>
                  </a:lnTo>
                  <a:lnTo>
                    <a:pt x="1964" y="3404"/>
                  </a:lnTo>
                  <a:lnTo>
                    <a:pt x="1906" y="3355"/>
                  </a:lnTo>
                  <a:lnTo>
                    <a:pt x="1856" y="3298"/>
                  </a:lnTo>
                  <a:lnTo>
                    <a:pt x="1815" y="3243"/>
                  </a:lnTo>
                  <a:lnTo>
                    <a:pt x="1782" y="3180"/>
                  </a:lnTo>
                  <a:lnTo>
                    <a:pt x="1757" y="3115"/>
                  </a:lnTo>
                  <a:lnTo>
                    <a:pt x="1737" y="3047"/>
                  </a:lnTo>
                  <a:lnTo>
                    <a:pt x="1728" y="2989"/>
                  </a:lnTo>
                  <a:lnTo>
                    <a:pt x="1725" y="2930"/>
                  </a:lnTo>
                  <a:lnTo>
                    <a:pt x="1725" y="2928"/>
                  </a:lnTo>
                  <a:lnTo>
                    <a:pt x="1725" y="2928"/>
                  </a:lnTo>
                  <a:lnTo>
                    <a:pt x="1719" y="2788"/>
                  </a:lnTo>
                  <a:lnTo>
                    <a:pt x="1702" y="2649"/>
                  </a:lnTo>
                  <a:lnTo>
                    <a:pt x="1675" y="2516"/>
                  </a:lnTo>
                  <a:lnTo>
                    <a:pt x="1638" y="2386"/>
                  </a:lnTo>
                  <a:lnTo>
                    <a:pt x="1590" y="2260"/>
                  </a:lnTo>
                  <a:lnTo>
                    <a:pt x="1535" y="2139"/>
                  </a:lnTo>
                  <a:lnTo>
                    <a:pt x="1469" y="2024"/>
                  </a:lnTo>
                  <a:lnTo>
                    <a:pt x="1394" y="1914"/>
                  </a:lnTo>
                  <a:lnTo>
                    <a:pt x="1313" y="1811"/>
                  </a:lnTo>
                  <a:lnTo>
                    <a:pt x="1224" y="1713"/>
                  </a:lnTo>
                  <a:lnTo>
                    <a:pt x="1128" y="1622"/>
                  </a:lnTo>
                  <a:lnTo>
                    <a:pt x="1025" y="1541"/>
                  </a:lnTo>
                  <a:lnTo>
                    <a:pt x="917" y="1466"/>
                  </a:lnTo>
                  <a:lnTo>
                    <a:pt x="801" y="1400"/>
                  </a:lnTo>
                  <a:lnTo>
                    <a:pt x="681" y="1342"/>
                  </a:lnTo>
                  <a:lnTo>
                    <a:pt x="556" y="1294"/>
                  </a:lnTo>
                  <a:lnTo>
                    <a:pt x="427" y="1256"/>
                  </a:lnTo>
                  <a:lnTo>
                    <a:pt x="292" y="1228"/>
                  </a:lnTo>
                  <a:lnTo>
                    <a:pt x="155" y="1210"/>
                  </a:lnTo>
                  <a:lnTo>
                    <a:pt x="15" y="1203"/>
                  </a:lnTo>
                  <a:lnTo>
                    <a:pt x="4" y="1203"/>
                  </a:lnTo>
                  <a:lnTo>
                    <a:pt x="4" y="1203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70" y="1036"/>
                  </a:lnTo>
                  <a:lnTo>
                    <a:pt x="244" y="62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0100A6D7-1370-4045-9091-70D446E6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1522412"/>
              <a:ext cx="2798763" cy="2322513"/>
            </a:xfrm>
            <a:custGeom>
              <a:avLst/>
              <a:gdLst>
                <a:gd name="T0" fmla="*/ 2930 w 3527"/>
                <a:gd name="T1" fmla="*/ 7 h 2926"/>
                <a:gd name="T2" fmla="*/ 3113 w 3527"/>
                <a:gd name="T3" fmla="*/ 30 h 2926"/>
                <a:gd name="T4" fmla="*/ 3363 w 3527"/>
                <a:gd name="T5" fmla="*/ 189 h 2926"/>
                <a:gd name="T6" fmla="*/ 3507 w 3527"/>
                <a:gd name="T7" fmla="*/ 448 h 2926"/>
                <a:gd name="T8" fmla="*/ 3505 w 3527"/>
                <a:gd name="T9" fmla="*/ 759 h 2926"/>
                <a:gd name="T10" fmla="*/ 3356 w 3527"/>
                <a:gd name="T11" fmla="*/ 1022 h 2926"/>
                <a:gd name="T12" fmla="*/ 3124 w 3527"/>
                <a:gd name="T13" fmla="*/ 1169 h 2926"/>
                <a:gd name="T14" fmla="*/ 2926 w 3527"/>
                <a:gd name="T15" fmla="*/ 1203 h 2926"/>
                <a:gd name="T16" fmla="*/ 2514 w 3527"/>
                <a:gd name="T17" fmla="*/ 1253 h 2926"/>
                <a:gd name="T18" fmla="*/ 2023 w 3527"/>
                <a:gd name="T19" fmla="*/ 1457 h 2926"/>
                <a:gd name="T20" fmla="*/ 1623 w 3527"/>
                <a:gd name="T21" fmla="*/ 1796 h 2926"/>
                <a:gd name="T22" fmla="*/ 1342 w 3527"/>
                <a:gd name="T23" fmla="*/ 2242 h 2926"/>
                <a:gd name="T24" fmla="*/ 1209 w 3527"/>
                <a:gd name="T25" fmla="*/ 2766 h 2926"/>
                <a:gd name="T26" fmla="*/ 1199 w 3527"/>
                <a:gd name="T27" fmla="*/ 2877 h 2926"/>
                <a:gd name="T28" fmla="*/ 1190 w 3527"/>
                <a:gd name="T29" fmla="*/ 2818 h 2926"/>
                <a:gd name="T30" fmla="*/ 1177 w 3527"/>
                <a:gd name="T31" fmla="*/ 2768 h 2926"/>
                <a:gd name="T32" fmla="*/ 1160 w 3527"/>
                <a:gd name="T33" fmla="*/ 2715 h 2926"/>
                <a:gd name="T34" fmla="*/ 1135 w 3527"/>
                <a:gd name="T35" fmla="*/ 2663 h 2926"/>
                <a:gd name="T36" fmla="*/ 1108 w 3527"/>
                <a:gd name="T37" fmla="*/ 2614 h 2926"/>
                <a:gd name="T38" fmla="*/ 1074 w 3527"/>
                <a:gd name="T39" fmla="*/ 2567 h 2926"/>
                <a:gd name="T40" fmla="*/ 1051 w 3527"/>
                <a:gd name="T41" fmla="*/ 2539 h 2926"/>
                <a:gd name="T42" fmla="*/ 1010 w 3527"/>
                <a:gd name="T43" fmla="*/ 2498 h 2926"/>
                <a:gd name="T44" fmla="*/ 968 w 3527"/>
                <a:gd name="T45" fmla="*/ 2461 h 2926"/>
                <a:gd name="T46" fmla="*/ 920 w 3527"/>
                <a:gd name="T47" fmla="*/ 2429 h 2926"/>
                <a:gd name="T48" fmla="*/ 870 w 3527"/>
                <a:gd name="T49" fmla="*/ 2400 h 2926"/>
                <a:gd name="T50" fmla="*/ 817 w 3527"/>
                <a:gd name="T51" fmla="*/ 2377 h 2926"/>
                <a:gd name="T52" fmla="*/ 762 w 3527"/>
                <a:gd name="T53" fmla="*/ 2358 h 2926"/>
                <a:gd name="T54" fmla="*/ 703 w 3527"/>
                <a:gd name="T55" fmla="*/ 2345 h 2926"/>
                <a:gd name="T56" fmla="*/ 641 w 3527"/>
                <a:gd name="T57" fmla="*/ 2338 h 2926"/>
                <a:gd name="T58" fmla="*/ 563 w 3527"/>
                <a:gd name="T59" fmla="*/ 2338 h 2926"/>
                <a:gd name="T60" fmla="*/ 494 w 3527"/>
                <a:gd name="T61" fmla="*/ 2345 h 2926"/>
                <a:gd name="T62" fmla="*/ 439 w 3527"/>
                <a:gd name="T63" fmla="*/ 2360 h 2926"/>
                <a:gd name="T64" fmla="*/ 380 w 3527"/>
                <a:gd name="T65" fmla="*/ 2379 h 2926"/>
                <a:gd name="T66" fmla="*/ 327 w 3527"/>
                <a:gd name="T67" fmla="*/ 2402 h 2926"/>
                <a:gd name="T68" fmla="*/ 277 w 3527"/>
                <a:gd name="T69" fmla="*/ 2432 h 2926"/>
                <a:gd name="T70" fmla="*/ 229 w 3527"/>
                <a:gd name="T71" fmla="*/ 2466 h 2926"/>
                <a:gd name="T72" fmla="*/ 185 w 3527"/>
                <a:gd name="T73" fmla="*/ 2503 h 2926"/>
                <a:gd name="T74" fmla="*/ 146 w 3527"/>
                <a:gd name="T75" fmla="*/ 2546 h 2926"/>
                <a:gd name="T76" fmla="*/ 110 w 3527"/>
                <a:gd name="T77" fmla="*/ 2591 h 2926"/>
                <a:gd name="T78" fmla="*/ 78 w 3527"/>
                <a:gd name="T79" fmla="*/ 2640 h 2926"/>
                <a:gd name="T80" fmla="*/ 53 w 3527"/>
                <a:gd name="T81" fmla="*/ 2692 h 2926"/>
                <a:gd name="T82" fmla="*/ 32 w 3527"/>
                <a:gd name="T83" fmla="*/ 2745 h 2926"/>
                <a:gd name="T84" fmla="*/ 16 w 3527"/>
                <a:gd name="T85" fmla="*/ 2802 h 2926"/>
                <a:gd name="T86" fmla="*/ 5 w 3527"/>
                <a:gd name="T87" fmla="*/ 2861 h 2926"/>
                <a:gd name="T88" fmla="*/ 0 w 3527"/>
                <a:gd name="T89" fmla="*/ 2921 h 2926"/>
                <a:gd name="T90" fmla="*/ 21 w 3527"/>
                <a:gd name="T91" fmla="*/ 2573 h 2926"/>
                <a:gd name="T92" fmla="*/ 183 w 3527"/>
                <a:gd name="T93" fmla="*/ 1907 h 2926"/>
                <a:gd name="T94" fmla="*/ 488 w 3527"/>
                <a:gd name="T95" fmla="*/ 1310 h 2926"/>
                <a:gd name="T96" fmla="*/ 916 w 3527"/>
                <a:gd name="T97" fmla="*/ 800 h 2926"/>
                <a:gd name="T98" fmla="*/ 1449 w 3527"/>
                <a:gd name="T99" fmla="*/ 402 h 2926"/>
                <a:gd name="T100" fmla="*/ 2065 w 3527"/>
                <a:gd name="T101" fmla="*/ 130 h 2926"/>
                <a:gd name="T102" fmla="*/ 2747 w 3527"/>
                <a:gd name="T103" fmla="*/ 7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7" h="2926">
                  <a:moveTo>
                    <a:pt x="2925" y="0"/>
                  </a:moveTo>
                  <a:lnTo>
                    <a:pt x="2926" y="2"/>
                  </a:lnTo>
                  <a:lnTo>
                    <a:pt x="2926" y="2"/>
                  </a:lnTo>
                  <a:lnTo>
                    <a:pt x="2930" y="7"/>
                  </a:lnTo>
                  <a:lnTo>
                    <a:pt x="2930" y="2"/>
                  </a:lnTo>
                  <a:lnTo>
                    <a:pt x="2962" y="2"/>
                  </a:lnTo>
                  <a:lnTo>
                    <a:pt x="3038" y="11"/>
                  </a:lnTo>
                  <a:lnTo>
                    <a:pt x="3113" y="30"/>
                  </a:lnTo>
                  <a:lnTo>
                    <a:pt x="3182" y="59"/>
                  </a:lnTo>
                  <a:lnTo>
                    <a:pt x="3248" y="94"/>
                  </a:lnTo>
                  <a:lnTo>
                    <a:pt x="3308" y="139"/>
                  </a:lnTo>
                  <a:lnTo>
                    <a:pt x="3363" y="189"/>
                  </a:lnTo>
                  <a:lnTo>
                    <a:pt x="3409" y="245"/>
                  </a:lnTo>
                  <a:lnTo>
                    <a:pt x="3450" y="308"/>
                  </a:lnTo>
                  <a:lnTo>
                    <a:pt x="3482" y="375"/>
                  </a:lnTo>
                  <a:lnTo>
                    <a:pt x="3507" y="448"/>
                  </a:lnTo>
                  <a:lnTo>
                    <a:pt x="3521" y="523"/>
                  </a:lnTo>
                  <a:lnTo>
                    <a:pt x="3527" y="603"/>
                  </a:lnTo>
                  <a:lnTo>
                    <a:pt x="3521" y="682"/>
                  </a:lnTo>
                  <a:lnTo>
                    <a:pt x="3505" y="759"/>
                  </a:lnTo>
                  <a:lnTo>
                    <a:pt x="3480" y="832"/>
                  </a:lnTo>
                  <a:lnTo>
                    <a:pt x="3447" y="901"/>
                  </a:lnTo>
                  <a:lnTo>
                    <a:pt x="3406" y="963"/>
                  </a:lnTo>
                  <a:lnTo>
                    <a:pt x="3356" y="1022"/>
                  </a:lnTo>
                  <a:lnTo>
                    <a:pt x="3299" y="1072"/>
                  </a:lnTo>
                  <a:lnTo>
                    <a:pt x="3246" y="1111"/>
                  </a:lnTo>
                  <a:lnTo>
                    <a:pt x="3186" y="1144"/>
                  </a:lnTo>
                  <a:lnTo>
                    <a:pt x="3124" y="1169"/>
                  </a:lnTo>
                  <a:lnTo>
                    <a:pt x="3058" y="1189"/>
                  </a:lnTo>
                  <a:lnTo>
                    <a:pt x="2930" y="1201"/>
                  </a:lnTo>
                  <a:lnTo>
                    <a:pt x="2930" y="1198"/>
                  </a:lnTo>
                  <a:lnTo>
                    <a:pt x="2926" y="1203"/>
                  </a:lnTo>
                  <a:lnTo>
                    <a:pt x="2926" y="1203"/>
                  </a:lnTo>
                  <a:lnTo>
                    <a:pt x="2786" y="1208"/>
                  </a:lnTo>
                  <a:lnTo>
                    <a:pt x="2648" y="1224"/>
                  </a:lnTo>
                  <a:lnTo>
                    <a:pt x="2514" y="1253"/>
                  </a:lnTo>
                  <a:lnTo>
                    <a:pt x="2385" y="1290"/>
                  </a:lnTo>
                  <a:lnTo>
                    <a:pt x="2259" y="1336"/>
                  </a:lnTo>
                  <a:lnTo>
                    <a:pt x="2138" y="1393"/>
                  </a:lnTo>
                  <a:lnTo>
                    <a:pt x="2023" y="1457"/>
                  </a:lnTo>
                  <a:lnTo>
                    <a:pt x="1914" y="1530"/>
                  </a:lnTo>
                  <a:lnTo>
                    <a:pt x="1809" y="1612"/>
                  </a:lnTo>
                  <a:lnTo>
                    <a:pt x="1714" y="1700"/>
                  </a:lnTo>
                  <a:lnTo>
                    <a:pt x="1623" y="1796"/>
                  </a:lnTo>
                  <a:lnTo>
                    <a:pt x="1541" y="1899"/>
                  </a:lnTo>
                  <a:lnTo>
                    <a:pt x="1467" y="2008"/>
                  </a:lnTo>
                  <a:lnTo>
                    <a:pt x="1399" y="2123"/>
                  </a:lnTo>
                  <a:lnTo>
                    <a:pt x="1342" y="2242"/>
                  </a:lnTo>
                  <a:lnTo>
                    <a:pt x="1295" y="2367"/>
                  </a:lnTo>
                  <a:lnTo>
                    <a:pt x="1255" y="2496"/>
                  </a:lnTo>
                  <a:lnTo>
                    <a:pt x="1227" y="2630"/>
                  </a:lnTo>
                  <a:lnTo>
                    <a:pt x="1209" y="2766"/>
                  </a:lnTo>
                  <a:lnTo>
                    <a:pt x="1200" y="2907"/>
                  </a:lnTo>
                  <a:lnTo>
                    <a:pt x="1200" y="2907"/>
                  </a:lnTo>
                  <a:lnTo>
                    <a:pt x="1199" y="2880"/>
                  </a:lnTo>
                  <a:lnTo>
                    <a:pt x="1199" y="2877"/>
                  </a:lnTo>
                  <a:lnTo>
                    <a:pt x="1195" y="2852"/>
                  </a:lnTo>
                  <a:lnTo>
                    <a:pt x="1195" y="2846"/>
                  </a:lnTo>
                  <a:lnTo>
                    <a:pt x="1192" y="2823"/>
                  </a:lnTo>
                  <a:lnTo>
                    <a:pt x="1190" y="2818"/>
                  </a:lnTo>
                  <a:lnTo>
                    <a:pt x="1188" y="2809"/>
                  </a:lnTo>
                  <a:lnTo>
                    <a:pt x="1184" y="2795"/>
                  </a:lnTo>
                  <a:lnTo>
                    <a:pt x="1183" y="2790"/>
                  </a:lnTo>
                  <a:lnTo>
                    <a:pt x="1177" y="2768"/>
                  </a:lnTo>
                  <a:lnTo>
                    <a:pt x="1176" y="2761"/>
                  </a:lnTo>
                  <a:lnTo>
                    <a:pt x="1168" y="2740"/>
                  </a:lnTo>
                  <a:lnTo>
                    <a:pt x="1167" y="2734"/>
                  </a:lnTo>
                  <a:lnTo>
                    <a:pt x="1160" y="2715"/>
                  </a:lnTo>
                  <a:lnTo>
                    <a:pt x="1156" y="2706"/>
                  </a:lnTo>
                  <a:lnTo>
                    <a:pt x="1147" y="2688"/>
                  </a:lnTo>
                  <a:lnTo>
                    <a:pt x="1144" y="2681"/>
                  </a:lnTo>
                  <a:lnTo>
                    <a:pt x="1135" y="2663"/>
                  </a:lnTo>
                  <a:lnTo>
                    <a:pt x="1131" y="2655"/>
                  </a:lnTo>
                  <a:lnTo>
                    <a:pt x="1122" y="2639"/>
                  </a:lnTo>
                  <a:lnTo>
                    <a:pt x="1117" y="2630"/>
                  </a:lnTo>
                  <a:lnTo>
                    <a:pt x="1108" y="2614"/>
                  </a:lnTo>
                  <a:lnTo>
                    <a:pt x="1103" y="2607"/>
                  </a:lnTo>
                  <a:lnTo>
                    <a:pt x="1092" y="2591"/>
                  </a:lnTo>
                  <a:lnTo>
                    <a:pt x="1087" y="2583"/>
                  </a:lnTo>
                  <a:lnTo>
                    <a:pt x="1074" y="2567"/>
                  </a:lnTo>
                  <a:lnTo>
                    <a:pt x="1069" y="2560"/>
                  </a:lnTo>
                  <a:lnTo>
                    <a:pt x="1069" y="2560"/>
                  </a:lnTo>
                  <a:lnTo>
                    <a:pt x="1057" y="2546"/>
                  </a:lnTo>
                  <a:lnTo>
                    <a:pt x="1051" y="2539"/>
                  </a:lnTo>
                  <a:lnTo>
                    <a:pt x="1039" y="2525"/>
                  </a:lnTo>
                  <a:lnTo>
                    <a:pt x="1032" y="2518"/>
                  </a:lnTo>
                  <a:lnTo>
                    <a:pt x="1019" y="2505"/>
                  </a:lnTo>
                  <a:lnTo>
                    <a:pt x="1010" y="2498"/>
                  </a:lnTo>
                  <a:lnTo>
                    <a:pt x="998" y="2486"/>
                  </a:lnTo>
                  <a:lnTo>
                    <a:pt x="989" y="2479"/>
                  </a:lnTo>
                  <a:lnTo>
                    <a:pt x="977" y="2468"/>
                  </a:lnTo>
                  <a:lnTo>
                    <a:pt x="968" y="2461"/>
                  </a:lnTo>
                  <a:lnTo>
                    <a:pt x="954" y="2452"/>
                  </a:lnTo>
                  <a:lnTo>
                    <a:pt x="945" y="2445"/>
                  </a:lnTo>
                  <a:lnTo>
                    <a:pt x="930" y="2434"/>
                  </a:lnTo>
                  <a:lnTo>
                    <a:pt x="920" y="2429"/>
                  </a:lnTo>
                  <a:lnTo>
                    <a:pt x="907" y="2420"/>
                  </a:lnTo>
                  <a:lnTo>
                    <a:pt x="895" y="2413"/>
                  </a:lnTo>
                  <a:lnTo>
                    <a:pt x="883" y="2406"/>
                  </a:lnTo>
                  <a:lnTo>
                    <a:pt x="870" y="2400"/>
                  </a:lnTo>
                  <a:lnTo>
                    <a:pt x="858" y="2393"/>
                  </a:lnTo>
                  <a:lnTo>
                    <a:pt x="843" y="2388"/>
                  </a:lnTo>
                  <a:lnTo>
                    <a:pt x="831" y="2381"/>
                  </a:lnTo>
                  <a:lnTo>
                    <a:pt x="817" y="2377"/>
                  </a:lnTo>
                  <a:lnTo>
                    <a:pt x="804" y="2372"/>
                  </a:lnTo>
                  <a:lnTo>
                    <a:pt x="790" y="2367"/>
                  </a:lnTo>
                  <a:lnTo>
                    <a:pt x="776" y="2363"/>
                  </a:lnTo>
                  <a:lnTo>
                    <a:pt x="762" y="2358"/>
                  </a:lnTo>
                  <a:lnTo>
                    <a:pt x="749" y="2354"/>
                  </a:lnTo>
                  <a:lnTo>
                    <a:pt x="733" y="2351"/>
                  </a:lnTo>
                  <a:lnTo>
                    <a:pt x="719" y="2347"/>
                  </a:lnTo>
                  <a:lnTo>
                    <a:pt x="703" y="2345"/>
                  </a:lnTo>
                  <a:lnTo>
                    <a:pt x="691" y="2344"/>
                  </a:lnTo>
                  <a:lnTo>
                    <a:pt x="673" y="2340"/>
                  </a:lnTo>
                  <a:lnTo>
                    <a:pt x="661" y="2338"/>
                  </a:lnTo>
                  <a:lnTo>
                    <a:pt x="641" y="2338"/>
                  </a:lnTo>
                  <a:lnTo>
                    <a:pt x="632" y="2336"/>
                  </a:lnTo>
                  <a:lnTo>
                    <a:pt x="600" y="2336"/>
                  </a:lnTo>
                  <a:lnTo>
                    <a:pt x="570" y="2336"/>
                  </a:lnTo>
                  <a:lnTo>
                    <a:pt x="563" y="2338"/>
                  </a:lnTo>
                  <a:lnTo>
                    <a:pt x="540" y="2340"/>
                  </a:lnTo>
                  <a:lnTo>
                    <a:pt x="526" y="2342"/>
                  </a:lnTo>
                  <a:lnTo>
                    <a:pt x="510" y="2344"/>
                  </a:lnTo>
                  <a:lnTo>
                    <a:pt x="494" y="2345"/>
                  </a:lnTo>
                  <a:lnTo>
                    <a:pt x="481" y="2349"/>
                  </a:lnTo>
                  <a:lnTo>
                    <a:pt x="465" y="2351"/>
                  </a:lnTo>
                  <a:lnTo>
                    <a:pt x="453" y="2354"/>
                  </a:lnTo>
                  <a:lnTo>
                    <a:pt x="439" y="2360"/>
                  </a:lnTo>
                  <a:lnTo>
                    <a:pt x="424" y="2363"/>
                  </a:lnTo>
                  <a:lnTo>
                    <a:pt x="408" y="2368"/>
                  </a:lnTo>
                  <a:lnTo>
                    <a:pt x="396" y="2372"/>
                  </a:lnTo>
                  <a:lnTo>
                    <a:pt x="380" y="2379"/>
                  </a:lnTo>
                  <a:lnTo>
                    <a:pt x="369" y="2383"/>
                  </a:lnTo>
                  <a:lnTo>
                    <a:pt x="352" y="2390"/>
                  </a:lnTo>
                  <a:lnTo>
                    <a:pt x="343" y="2395"/>
                  </a:lnTo>
                  <a:lnTo>
                    <a:pt x="327" y="2402"/>
                  </a:lnTo>
                  <a:lnTo>
                    <a:pt x="316" y="2408"/>
                  </a:lnTo>
                  <a:lnTo>
                    <a:pt x="300" y="2416"/>
                  </a:lnTo>
                  <a:lnTo>
                    <a:pt x="291" y="2422"/>
                  </a:lnTo>
                  <a:lnTo>
                    <a:pt x="277" y="2432"/>
                  </a:lnTo>
                  <a:lnTo>
                    <a:pt x="268" y="2438"/>
                  </a:lnTo>
                  <a:lnTo>
                    <a:pt x="252" y="2448"/>
                  </a:lnTo>
                  <a:lnTo>
                    <a:pt x="245" y="2454"/>
                  </a:lnTo>
                  <a:lnTo>
                    <a:pt x="229" y="2466"/>
                  </a:lnTo>
                  <a:lnTo>
                    <a:pt x="222" y="2472"/>
                  </a:lnTo>
                  <a:lnTo>
                    <a:pt x="206" y="2484"/>
                  </a:lnTo>
                  <a:lnTo>
                    <a:pt x="201" y="2489"/>
                  </a:lnTo>
                  <a:lnTo>
                    <a:pt x="185" y="2503"/>
                  </a:lnTo>
                  <a:lnTo>
                    <a:pt x="179" y="2509"/>
                  </a:lnTo>
                  <a:lnTo>
                    <a:pt x="165" y="2525"/>
                  </a:lnTo>
                  <a:lnTo>
                    <a:pt x="160" y="2530"/>
                  </a:lnTo>
                  <a:lnTo>
                    <a:pt x="146" y="2546"/>
                  </a:lnTo>
                  <a:lnTo>
                    <a:pt x="140" y="2551"/>
                  </a:lnTo>
                  <a:lnTo>
                    <a:pt x="128" y="2567"/>
                  </a:lnTo>
                  <a:lnTo>
                    <a:pt x="123" y="2573"/>
                  </a:lnTo>
                  <a:lnTo>
                    <a:pt x="110" y="2591"/>
                  </a:lnTo>
                  <a:lnTo>
                    <a:pt x="107" y="2596"/>
                  </a:lnTo>
                  <a:lnTo>
                    <a:pt x="94" y="2615"/>
                  </a:lnTo>
                  <a:lnTo>
                    <a:pt x="91" y="2621"/>
                  </a:lnTo>
                  <a:lnTo>
                    <a:pt x="78" y="2640"/>
                  </a:lnTo>
                  <a:lnTo>
                    <a:pt x="76" y="2646"/>
                  </a:lnTo>
                  <a:lnTo>
                    <a:pt x="66" y="2665"/>
                  </a:lnTo>
                  <a:lnTo>
                    <a:pt x="62" y="2671"/>
                  </a:lnTo>
                  <a:lnTo>
                    <a:pt x="53" y="2692"/>
                  </a:lnTo>
                  <a:lnTo>
                    <a:pt x="50" y="2697"/>
                  </a:lnTo>
                  <a:lnTo>
                    <a:pt x="41" y="2718"/>
                  </a:lnTo>
                  <a:lnTo>
                    <a:pt x="39" y="2724"/>
                  </a:lnTo>
                  <a:lnTo>
                    <a:pt x="32" y="2745"/>
                  </a:lnTo>
                  <a:lnTo>
                    <a:pt x="30" y="2752"/>
                  </a:lnTo>
                  <a:lnTo>
                    <a:pt x="23" y="2774"/>
                  </a:lnTo>
                  <a:lnTo>
                    <a:pt x="21" y="2781"/>
                  </a:lnTo>
                  <a:lnTo>
                    <a:pt x="16" y="2802"/>
                  </a:lnTo>
                  <a:lnTo>
                    <a:pt x="14" y="2809"/>
                  </a:lnTo>
                  <a:lnTo>
                    <a:pt x="9" y="2830"/>
                  </a:lnTo>
                  <a:lnTo>
                    <a:pt x="9" y="2838"/>
                  </a:lnTo>
                  <a:lnTo>
                    <a:pt x="5" y="2861"/>
                  </a:lnTo>
                  <a:lnTo>
                    <a:pt x="4" y="2868"/>
                  </a:lnTo>
                  <a:lnTo>
                    <a:pt x="2" y="2891"/>
                  </a:lnTo>
                  <a:lnTo>
                    <a:pt x="2" y="2898"/>
                  </a:lnTo>
                  <a:lnTo>
                    <a:pt x="0" y="2921"/>
                  </a:lnTo>
                  <a:lnTo>
                    <a:pt x="0" y="2926"/>
                  </a:lnTo>
                  <a:lnTo>
                    <a:pt x="0" y="2926"/>
                  </a:lnTo>
                  <a:lnTo>
                    <a:pt x="5" y="2749"/>
                  </a:lnTo>
                  <a:lnTo>
                    <a:pt x="21" y="2573"/>
                  </a:lnTo>
                  <a:lnTo>
                    <a:pt x="48" y="2400"/>
                  </a:lnTo>
                  <a:lnTo>
                    <a:pt x="83" y="2232"/>
                  </a:lnTo>
                  <a:lnTo>
                    <a:pt x="128" y="2068"/>
                  </a:lnTo>
                  <a:lnTo>
                    <a:pt x="183" y="1907"/>
                  </a:lnTo>
                  <a:lnTo>
                    <a:pt x="247" y="1750"/>
                  </a:lnTo>
                  <a:lnTo>
                    <a:pt x="320" y="1597"/>
                  </a:lnTo>
                  <a:lnTo>
                    <a:pt x="400" y="1450"/>
                  </a:lnTo>
                  <a:lnTo>
                    <a:pt x="488" y="1310"/>
                  </a:lnTo>
                  <a:lnTo>
                    <a:pt x="584" y="1173"/>
                  </a:lnTo>
                  <a:lnTo>
                    <a:pt x="689" y="1043"/>
                  </a:lnTo>
                  <a:lnTo>
                    <a:pt x="799" y="919"/>
                  </a:lnTo>
                  <a:lnTo>
                    <a:pt x="916" y="800"/>
                  </a:lnTo>
                  <a:lnTo>
                    <a:pt x="1041" y="690"/>
                  </a:lnTo>
                  <a:lnTo>
                    <a:pt x="1170" y="587"/>
                  </a:lnTo>
                  <a:lnTo>
                    <a:pt x="1307" y="489"/>
                  </a:lnTo>
                  <a:lnTo>
                    <a:pt x="1449" y="402"/>
                  </a:lnTo>
                  <a:lnTo>
                    <a:pt x="1596" y="320"/>
                  </a:lnTo>
                  <a:lnTo>
                    <a:pt x="1747" y="249"/>
                  </a:lnTo>
                  <a:lnTo>
                    <a:pt x="1904" y="185"/>
                  </a:lnTo>
                  <a:lnTo>
                    <a:pt x="2065" y="130"/>
                  </a:lnTo>
                  <a:lnTo>
                    <a:pt x="2230" y="84"/>
                  </a:lnTo>
                  <a:lnTo>
                    <a:pt x="2399" y="48"/>
                  </a:lnTo>
                  <a:lnTo>
                    <a:pt x="2571" y="22"/>
                  </a:lnTo>
                  <a:lnTo>
                    <a:pt x="2747" y="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2ECDC1E-87BB-4D72-8BCB-4F35326A8CAB}"/>
              </a:ext>
            </a:extLst>
          </p:cNvPr>
          <p:cNvSpPr/>
          <p:nvPr/>
        </p:nvSpPr>
        <p:spPr>
          <a:xfrm>
            <a:off x="4712476" y="3132337"/>
            <a:ext cx="1877437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ZA" sz="54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CA0418-3DAE-4010-8403-0670011FD40A}"/>
              </a:ext>
            </a:extLst>
          </p:cNvPr>
          <p:cNvSpPr/>
          <p:nvPr/>
        </p:nvSpPr>
        <p:spPr>
          <a:xfrm>
            <a:off x="7240877" y="2654958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C1C1C1"/>
                </a:solidFill>
              </a:rPr>
              <a:t>1. </a:t>
            </a:r>
            <a:r>
              <a:rPr lang="en-ZA" b="1" dirty="0">
                <a:solidFill>
                  <a:srgbClr val="C1C1C1"/>
                </a:solidFill>
              </a:rPr>
              <a:t>Careful selection of materials</a:t>
            </a:r>
          </a:p>
        </p:txBody>
      </p:sp>
      <p:pic>
        <p:nvPicPr>
          <p:cNvPr id="58" name="Graphic 57" descr="Books">
            <a:extLst>
              <a:ext uri="{FF2B5EF4-FFF2-40B4-BE49-F238E27FC236}">
                <a16:creationId xmlns:a16="http://schemas.microsoft.com/office/drawing/2014/main" id="{8A62FFCF-CF32-4536-83AB-EC4C81A0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043" y="2673794"/>
            <a:ext cx="584782" cy="58478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53148C8-4A05-4680-82C8-0B6456AC3B56}"/>
              </a:ext>
            </a:extLst>
          </p:cNvPr>
          <p:cNvSpPr/>
          <p:nvPr/>
        </p:nvSpPr>
        <p:spPr>
          <a:xfrm>
            <a:off x="6896608" y="5048142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Provide context for study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109C06-EBE0-497B-9BA6-2DB67A4F7615}"/>
              </a:ext>
            </a:extLst>
          </p:cNvPr>
          <p:cNvSpPr/>
          <p:nvPr/>
        </p:nvSpPr>
        <p:spPr>
          <a:xfrm>
            <a:off x="1493318" y="4933039"/>
            <a:ext cx="272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Create student activities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AA8EC0-3C99-4A55-8CA2-01B5CED2C090}"/>
              </a:ext>
            </a:extLst>
          </p:cNvPr>
          <p:cNvSpPr/>
          <p:nvPr/>
        </p:nvSpPr>
        <p:spPr>
          <a:xfrm>
            <a:off x="883101" y="2139386"/>
            <a:ext cx="327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4. </a:t>
            </a:r>
            <a:r>
              <a:rPr lang="en-ZA" b="1" dirty="0"/>
              <a:t>Provide feedback and support</a:t>
            </a:r>
          </a:p>
        </p:txBody>
      </p:sp>
      <p:pic>
        <p:nvPicPr>
          <p:cNvPr id="62" name="Graphic 61" descr="Africa">
            <a:extLst>
              <a:ext uri="{FF2B5EF4-FFF2-40B4-BE49-F238E27FC236}">
                <a16:creationId xmlns:a16="http://schemas.microsoft.com/office/drawing/2014/main" id="{45E9D6C9-84B7-4CBF-8470-30093E242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9231" y="4502049"/>
            <a:ext cx="559980" cy="559980"/>
          </a:xfrm>
          <a:prstGeom prst="rect">
            <a:avLst/>
          </a:prstGeom>
        </p:spPr>
      </p:pic>
      <p:pic>
        <p:nvPicPr>
          <p:cNvPr id="63" name="Graphic 62" descr="Gears">
            <a:extLst>
              <a:ext uri="{FF2B5EF4-FFF2-40B4-BE49-F238E27FC236}">
                <a16:creationId xmlns:a16="http://schemas.microsoft.com/office/drawing/2014/main" id="{522FAFA9-C939-4C80-BF0F-4D299F0EF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9177" y="4355775"/>
            <a:ext cx="630561" cy="630561"/>
          </a:xfrm>
          <a:prstGeom prst="rect">
            <a:avLst/>
          </a:prstGeom>
        </p:spPr>
      </p:pic>
      <p:pic>
        <p:nvPicPr>
          <p:cNvPr id="64" name="Graphic 63" descr="Call center">
            <a:extLst>
              <a:ext uri="{FF2B5EF4-FFF2-40B4-BE49-F238E27FC236}">
                <a16:creationId xmlns:a16="http://schemas.microsoft.com/office/drawing/2014/main" id="{1464E68D-3626-424E-AF1A-F455A865F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595" y="2228539"/>
            <a:ext cx="507111" cy="5071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D1A9A23-4BA6-430A-B069-EC6A4AD081DC}"/>
              </a:ext>
            </a:extLst>
          </p:cNvPr>
          <p:cNvSpPr txBox="1"/>
          <p:nvPr/>
        </p:nvSpPr>
        <p:spPr>
          <a:xfrm>
            <a:off x="4862920" y="3954096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82834907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Element 4: Provide feedback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A297D-5981-405B-9EE5-9385C3853917}"/>
              </a:ext>
            </a:extLst>
          </p:cNvPr>
          <p:cNvGrpSpPr/>
          <p:nvPr/>
        </p:nvGrpSpPr>
        <p:grpSpPr>
          <a:xfrm>
            <a:off x="6196544" y="2609788"/>
            <a:ext cx="2591466" cy="3360146"/>
            <a:chOff x="6196544" y="2609788"/>
            <a:chExt cx="2591466" cy="33601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0135E8-A0CB-4921-B141-78B5BEEA5858}"/>
                </a:ext>
              </a:extLst>
            </p:cNvPr>
            <p:cNvSpPr/>
            <p:nvPr/>
          </p:nvSpPr>
          <p:spPr>
            <a:xfrm>
              <a:off x="6196544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E60CA4-2302-42DC-8FC5-8AD29D484734}"/>
                </a:ext>
              </a:extLst>
            </p:cNvPr>
            <p:cNvSpPr/>
            <p:nvPr/>
          </p:nvSpPr>
          <p:spPr>
            <a:xfrm>
              <a:off x="6897917" y="2741802"/>
              <a:ext cx="1188720" cy="1188720"/>
            </a:xfrm>
            <a:prstGeom prst="ellipse">
              <a:avLst/>
            </a:prstGeom>
            <a:solidFill>
              <a:schemeClr val="accent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FAQ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6623FC-2D4C-4EAC-8D75-BE9B56C2BF89}"/>
                </a:ext>
              </a:extLst>
            </p:cNvPr>
            <p:cNvSpPr/>
            <p:nvPr/>
          </p:nvSpPr>
          <p:spPr>
            <a:xfrm>
              <a:off x="6276905" y="4289861"/>
              <a:ext cx="23446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FAQ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2D485D-FF22-469C-A835-7A714219CCFD}"/>
              </a:ext>
            </a:extLst>
          </p:cNvPr>
          <p:cNvSpPr txBox="1"/>
          <p:nvPr/>
        </p:nvSpPr>
        <p:spPr>
          <a:xfrm>
            <a:off x="838200" y="1582310"/>
            <a:ext cx="1057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Its important that students don't feel isolated or lost during ERT. You need to have an online presence </a:t>
            </a:r>
            <a:br>
              <a:rPr lang="en-US" b="1" dirty="0"/>
            </a:br>
            <a:r>
              <a:rPr lang="en-US" b="1" dirty="0"/>
              <a:t>and demonstrate that you are engaging with them and their tasks even though they are studying remotely. </a:t>
            </a:r>
            <a:endParaRPr lang="en-ZA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CA76F3-A8F2-445E-B09F-BA40E771EB7E}"/>
              </a:ext>
            </a:extLst>
          </p:cNvPr>
          <p:cNvGrpSpPr/>
          <p:nvPr/>
        </p:nvGrpSpPr>
        <p:grpSpPr>
          <a:xfrm>
            <a:off x="3504978" y="2609788"/>
            <a:ext cx="2591466" cy="3360146"/>
            <a:chOff x="3504978" y="2609788"/>
            <a:chExt cx="2591466" cy="3360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A36A86-2960-443F-8C0D-5524A8699D3D}"/>
                </a:ext>
              </a:extLst>
            </p:cNvPr>
            <p:cNvSpPr/>
            <p:nvPr/>
          </p:nvSpPr>
          <p:spPr>
            <a:xfrm>
              <a:off x="3504978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7BBD27-D9D1-4A6E-8521-B27FB9CD8FBC}"/>
                </a:ext>
              </a:extLst>
            </p:cNvPr>
            <p:cNvSpPr/>
            <p:nvPr/>
          </p:nvSpPr>
          <p:spPr>
            <a:xfrm>
              <a:off x="4206351" y="2741802"/>
              <a:ext cx="1188720" cy="1188720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4979AF-D1B8-4708-907A-751086A1DDDD}"/>
                </a:ext>
              </a:extLst>
            </p:cNvPr>
            <p:cNvSpPr/>
            <p:nvPr/>
          </p:nvSpPr>
          <p:spPr>
            <a:xfrm>
              <a:off x="3628372" y="4289861"/>
              <a:ext cx="23446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kern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Encourage </a:t>
              </a:r>
              <a:br>
                <a:rPr lang="en-US" sz="2400" kern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use of peer networks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" name="Graphic 4" descr="Social network">
              <a:extLst>
                <a:ext uri="{FF2B5EF4-FFF2-40B4-BE49-F238E27FC236}">
                  <a16:creationId xmlns:a16="http://schemas.microsoft.com/office/drawing/2014/main" id="{40E7932C-40EB-4BB4-B687-DAA574B3C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74158" y="2872819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D9B599-C55B-4CCB-B8EA-2B4A9B70F3E0}"/>
              </a:ext>
            </a:extLst>
          </p:cNvPr>
          <p:cNvGrpSpPr/>
          <p:nvPr/>
        </p:nvGrpSpPr>
        <p:grpSpPr>
          <a:xfrm>
            <a:off x="8888110" y="2609788"/>
            <a:ext cx="2591466" cy="3360146"/>
            <a:chOff x="8888110" y="2609788"/>
            <a:chExt cx="2591466" cy="33601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189DE6-1E9E-42EE-A72E-00DFA3CBB047}"/>
                </a:ext>
              </a:extLst>
            </p:cNvPr>
            <p:cNvSpPr/>
            <p:nvPr/>
          </p:nvSpPr>
          <p:spPr>
            <a:xfrm>
              <a:off x="8888110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86DCC4-C518-41E6-92F0-B001F2952C2E}"/>
                </a:ext>
              </a:extLst>
            </p:cNvPr>
            <p:cNvSpPr/>
            <p:nvPr/>
          </p:nvSpPr>
          <p:spPr>
            <a:xfrm>
              <a:off x="9589483" y="2741802"/>
              <a:ext cx="1188720" cy="1188720"/>
            </a:xfrm>
            <a:prstGeom prst="ellipse">
              <a:avLst/>
            </a:prstGeom>
            <a:solidFill>
              <a:srgbClr val="1C75B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0DA979-2DCE-493D-9439-03461F8FD95E}"/>
                </a:ext>
              </a:extLst>
            </p:cNvPr>
            <p:cNvSpPr/>
            <p:nvPr/>
          </p:nvSpPr>
          <p:spPr>
            <a:xfrm>
              <a:off x="9025236" y="4289861"/>
              <a:ext cx="23446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C75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Summarize readings</a:t>
              </a:r>
              <a:endParaRPr lang="en-US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 descr="Clipboard Partially Crossed">
              <a:extLst>
                <a:ext uri="{FF2B5EF4-FFF2-40B4-BE49-F238E27FC236}">
                  <a16:creationId xmlns:a16="http://schemas.microsoft.com/office/drawing/2014/main" id="{3000C856-5718-4102-AA5E-19784131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24261" y="2872819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3C932-C824-4FDE-81C4-5240DBE1590A}"/>
              </a:ext>
            </a:extLst>
          </p:cNvPr>
          <p:cNvGrpSpPr/>
          <p:nvPr/>
        </p:nvGrpSpPr>
        <p:grpSpPr>
          <a:xfrm>
            <a:off x="813412" y="2609788"/>
            <a:ext cx="2591466" cy="3360146"/>
            <a:chOff x="813412" y="2609788"/>
            <a:chExt cx="2591466" cy="33601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0B2340-FC72-4006-BABB-405F8A15031B}"/>
                </a:ext>
              </a:extLst>
            </p:cNvPr>
            <p:cNvSpPr/>
            <p:nvPr/>
          </p:nvSpPr>
          <p:spPr>
            <a:xfrm>
              <a:off x="813412" y="2609788"/>
              <a:ext cx="2591466" cy="336014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573C36-6E52-4645-A6AD-7C1A5A271973}"/>
                </a:ext>
              </a:extLst>
            </p:cNvPr>
            <p:cNvSpPr/>
            <p:nvPr/>
          </p:nvSpPr>
          <p:spPr>
            <a:xfrm>
              <a:off x="1523445" y="2741802"/>
              <a:ext cx="1188720" cy="1188720"/>
            </a:xfrm>
            <a:prstGeom prst="ellipse">
              <a:avLst/>
            </a:prstGeom>
            <a:solidFill>
              <a:srgbClr val="393464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32E760-8DF8-4D04-88FC-AF2033D8037E}"/>
                </a:ext>
              </a:extLst>
            </p:cNvPr>
            <p:cNvSpPr/>
            <p:nvPr/>
          </p:nvSpPr>
          <p:spPr>
            <a:xfrm>
              <a:off x="993873" y="4289861"/>
              <a:ext cx="23446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934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Weekly ‘office hours’ video</a:t>
              </a:r>
            </a:p>
          </p:txBody>
        </p:sp>
        <p:pic>
          <p:nvPicPr>
            <p:cNvPr id="7" name="Graphic 6" descr="Presentation with media">
              <a:extLst>
                <a:ext uri="{FF2B5EF4-FFF2-40B4-BE49-F238E27FC236}">
                  <a16:creationId xmlns:a16="http://schemas.microsoft.com/office/drawing/2014/main" id="{917C1EC5-2AAC-419B-8E13-99A434B1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51945" y="289144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793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F770-33BF-4D1A-B9CB-B03F083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 open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EC01C-17B5-48B8-A3B9-C37E6E2AF375}"/>
              </a:ext>
            </a:extLst>
          </p:cNvPr>
          <p:cNvSpPr txBox="1"/>
          <p:nvPr/>
        </p:nvSpPr>
        <p:spPr>
          <a:xfrm>
            <a:off x="6258865" y="2553921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05046-D848-4F83-8055-1C970ADF501C}"/>
              </a:ext>
            </a:extLst>
          </p:cNvPr>
          <p:cNvSpPr txBox="1">
            <a:spLocks/>
          </p:cNvSpPr>
          <p:nvPr/>
        </p:nvSpPr>
        <p:spPr>
          <a:xfrm>
            <a:off x="5092379" y="4285790"/>
            <a:ext cx="169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Andy Miah, University of West Scotland, discusses the pros and cons of using social media in higher education.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204FDE-DC3F-4B76-855E-AD5FF1108947}"/>
              </a:ext>
            </a:extLst>
          </p:cNvPr>
          <p:cNvSpPr txBox="1"/>
          <p:nvPr/>
        </p:nvSpPr>
        <p:spPr>
          <a:xfrm>
            <a:off x="9559267" y="2218182"/>
            <a:ext cx="1211797" cy="15388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3000000" lon="0" rev="21593999"/>
            </a:camera>
            <a:lightRig rig="threePt" dir="t"/>
          </a:scene3d>
        </p:spPr>
        <p:txBody>
          <a:bodyPr wrap="square" lIns="0" tIns="0" rIns="0" bIns="0" rtlCol="0" anchor="b" anchorCtr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7" name="Graphic 36" descr="Web design">
            <a:extLst>
              <a:ext uri="{FF2B5EF4-FFF2-40B4-BE49-F238E27FC236}">
                <a16:creationId xmlns:a16="http://schemas.microsoft.com/office/drawing/2014/main" id="{C7CBF4A4-BFFC-4E38-B964-D87A54EEF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56753" y="2230080"/>
            <a:ext cx="594635" cy="594635"/>
          </a:xfrm>
          <a:prstGeom prst="rect">
            <a:avLst/>
          </a:prstGeom>
        </p:spPr>
      </p:pic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FCD0931-5F0F-403B-AD5A-346E691A9DF3}"/>
              </a:ext>
            </a:extLst>
          </p:cNvPr>
          <p:cNvSpPr/>
          <p:nvPr/>
        </p:nvSpPr>
        <p:spPr>
          <a:xfrm>
            <a:off x="2438348" y="5317689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6258B-7165-4C70-B9A9-F6F6CC8D0C73}"/>
              </a:ext>
            </a:extLst>
          </p:cNvPr>
          <p:cNvSpPr txBox="1">
            <a:spLocks/>
          </p:cNvSpPr>
          <p:nvPr/>
        </p:nvSpPr>
        <p:spPr>
          <a:xfrm>
            <a:off x="2380221" y="4284104"/>
            <a:ext cx="1630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Create a compelling welcome video to let your students get to know you.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37">
            <a:hlinkClick r:id="rId5"/>
            <a:extLst>
              <a:ext uri="{FF2B5EF4-FFF2-40B4-BE49-F238E27FC236}">
                <a16:creationId xmlns:a16="http://schemas.microsoft.com/office/drawing/2014/main" id="{C91C9D01-8906-4E1A-B593-B5A8D11FAE71}"/>
              </a:ext>
            </a:extLst>
          </p:cNvPr>
          <p:cNvSpPr/>
          <p:nvPr/>
        </p:nvSpPr>
        <p:spPr>
          <a:xfrm>
            <a:off x="5155441" y="5319374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23" name="Graphic 22" descr="Presentation with media">
            <a:extLst>
              <a:ext uri="{FF2B5EF4-FFF2-40B4-BE49-F238E27FC236}">
                <a16:creationId xmlns:a16="http://schemas.microsoft.com/office/drawing/2014/main" id="{F5B48123-F446-46EA-ACCD-9E6E47F2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5629" y="2231561"/>
            <a:ext cx="591675" cy="591675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8467D7-F69B-4689-B8CA-84FC373D4D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7" y="5790979"/>
            <a:ext cx="575659" cy="2014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622C5A-8E7E-4180-91ED-31F94BBE962D}"/>
              </a:ext>
            </a:extLst>
          </p:cNvPr>
          <p:cNvSpPr txBox="1">
            <a:spLocks/>
          </p:cNvSpPr>
          <p:nvPr/>
        </p:nvSpPr>
        <p:spPr>
          <a:xfrm>
            <a:off x="7759998" y="4284104"/>
            <a:ext cx="1936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Examine the application and usefulness of social media and mobile devices in transferring the resources and interaction with academicians in HE institutions</a:t>
            </a:r>
            <a:endParaRPr lang="en-US" sz="1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Graphic 41" descr="Typewriter">
            <a:extLst>
              <a:ext uri="{FF2B5EF4-FFF2-40B4-BE49-F238E27FC236}">
                <a16:creationId xmlns:a16="http://schemas.microsoft.com/office/drawing/2014/main" id="{B98D82B5-2EFE-4FC5-B9A5-D779FEBB7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6317" y="2253844"/>
            <a:ext cx="547105" cy="547105"/>
          </a:xfrm>
          <a:prstGeom prst="rect">
            <a:avLst/>
          </a:prstGeom>
        </p:spPr>
      </p:pic>
      <p:sp>
        <p:nvSpPr>
          <p:cNvPr id="43" name="Rectangle: Rounded Corners 42">
            <a:hlinkClick r:id="rId11"/>
            <a:extLst>
              <a:ext uri="{FF2B5EF4-FFF2-40B4-BE49-F238E27FC236}">
                <a16:creationId xmlns:a16="http://schemas.microsoft.com/office/drawing/2014/main" id="{085379EA-966F-41A9-8DA5-459FE4DB3701}"/>
              </a:ext>
            </a:extLst>
          </p:cNvPr>
          <p:cNvSpPr/>
          <p:nvPr/>
        </p:nvSpPr>
        <p:spPr>
          <a:xfrm>
            <a:off x="7866336" y="5316277"/>
            <a:ext cx="1572165" cy="317679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Access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C77D9-FDD8-462B-BB35-59F9184332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42" y="5790979"/>
            <a:ext cx="575659" cy="201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EBCD6-FB92-4C48-BD3D-5C2CA775C2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5441" y="1916258"/>
            <a:ext cx="1731690" cy="2156670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0171E8-F0D7-4275-A253-9D984B251C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36" y="5795901"/>
            <a:ext cx="575660" cy="233646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652B42-1361-4878-8A45-F2DF1DBB39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54" y="5786987"/>
            <a:ext cx="575659" cy="20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F32E1-3D94-46C6-95D7-AA844C88EC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8348" y="1905148"/>
            <a:ext cx="1761569" cy="2178889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D06A1-773D-408A-8AFD-46651457E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2655" y="1905148"/>
            <a:ext cx="1731691" cy="2156222"/>
          </a:xfrm>
          <a:prstGeom prst="rect">
            <a:avLst/>
          </a:prstGeom>
          <a:ln>
            <a:solidFill>
              <a:srgbClr val="39346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96D97-B53B-4A72-985B-ABFB11B7C5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5442" y="1916258"/>
            <a:ext cx="1730187" cy="21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830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eech">
            <a:extLst>
              <a:ext uri="{FF2B5EF4-FFF2-40B4-BE49-F238E27FC236}">
                <a16:creationId xmlns:a16="http://schemas.microsoft.com/office/drawing/2014/main" id="{9A946002-D5AA-450F-9C87-21482CB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170" y="172028"/>
            <a:ext cx="4789648" cy="4789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3821" y="5259182"/>
            <a:ext cx="9544358" cy="1197382"/>
            <a:chOff x="1529620" y="5396308"/>
            <a:chExt cx="9544358" cy="119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4711893" y="5396308"/>
              <a:ext cx="3179812" cy="502729"/>
              <a:chOff x="4548720" y="5396308"/>
              <a:chExt cx="3179812" cy="502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96598" y="5447617"/>
                <a:ext cx="28840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kern="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AAU &amp; OER Africa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48720" y="5396308"/>
                <a:ext cx="3179812" cy="502729"/>
                <a:chOff x="4584355" y="5396308"/>
                <a:chExt cx="3179812" cy="50272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H="1" flipV="1">
                  <a:off x="4370059" y="5610604"/>
                  <a:ext cx="502729" cy="7413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7475733" y="5610604"/>
                  <a:ext cx="502729" cy="741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529620" y="5947359"/>
              <a:ext cx="9544358" cy="646331"/>
              <a:chOff x="1529620" y="5947359"/>
              <a:chExt cx="9544358" cy="6463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29620" y="5947359"/>
                <a:ext cx="9544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Use either the Zoom chat facility or the Google Classroom discussion forum </a:t>
                </a:r>
                <a:b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 tell us what your response is to the above query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 flipV="1">
                <a:off x="1636191" y="6226320"/>
                <a:ext cx="646330" cy="8840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10314902" y="6232496"/>
                <a:ext cx="646330" cy="76057"/>
              </a:xfrm>
              <a:prstGeom prst="rect">
                <a:avLst/>
              </a:prstGeom>
            </p:spPr>
          </p:pic>
        </p:grp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9940294" y="3600794"/>
            <a:ext cx="1599939" cy="1594155"/>
          </a:xfrm>
          <a:custGeom>
            <a:avLst/>
            <a:gdLst>
              <a:gd name="T0" fmla="*/ 715 w 1216"/>
              <a:gd name="T1" fmla="*/ 11 h 1212"/>
              <a:gd name="T2" fmla="*/ 693 w 1216"/>
              <a:gd name="T3" fmla="*/ 44 h 1212"/>
              <a:gd name="T4" fmla="*/ 725 w 1216"/>
              <a:gd name="T5" fmla="*/ 66 h 1212"/>
              <a:gd name="T6" fmla="*/ 780 w 1216"/>
              <a:gd name="T7" fmla="*/ 106 h 1212"/>
              <a:gd name="T8" fmla="*/ 810 w 1216"/>
              <a:gd name="T9" fmla="*/ 174 h 1212"/>
              <a:gd name="T10" fmla="*/ 812 w 1216"/>
              <a:gd name="T11" fmla="*/ 331 h 1212"/>
              <a:gd name="T12" fmla="*/ 837 w 1216"/>
              <a:gd name="T13" fmla="*/ 337 h 1212"/>
              <a:gd name="T14" fmla="*/ 832 w 1216"/>
              <a:gd name="T15" fmla="*/ 383 h 1212"/>
              <a:gd name="T16" fmla="*/ 826 w 1216"/>
              <a:gd name="T17" fmla="*/ 426 h 1212"/>
              <a:gd name="T18" fmla="*/ 818 w 1216"/>
              <a:gd name="T19" fmla="*/ 445 h 1212"/>
              <a:gd name="T20" fmla="*/ 811 w 1216"/>
              <a:gd name="T21" fmla="*/ 448 h 1212"/>
              <a:gd name="T22" fmla="*/ 801 w 1216"/>
              <a:gd name="T23" fmla="*/ 505 h 1212"/>
              <a:gd name="T24" fmla="*/ 764 w 1216"/>
              <a:gd name="T25" fmla="*/ 585 h 1212"/>
              <a:gd name="T26" fmla="*/ 755 w 1216"/>
              <a:gd name="T27" fmla="*/ 608 h 1212"/>
              <a:gd name="T28" fmla="*/ 767 w 1216"/>
              <a:gd name="T29" fmla="*/ 677 h 1212"/>
              <a:gd name="T30" fmla="*/ 771 w 1216"/>
              <a:gd name="T31" fmla="*/ 685 h 1212"/>
              <a:gd name="T32" fmla="*/ 773 w 1216"/>
              <a:gd name="T33" fmla="*/ 687 h 1212"/>
              <a:gd name="T34" fmla="*/ 795 w 1216"/>
              <a:gd name="T35" fmla="*/ 693 h 1212"/>
              <a:gd name="T36" fmla="*/ 801 w 1216"/>
              <a:gd name="T37" fmla="*/ 741 h 1212"/>
              <a:gd name="T38" fmla="*/ 826 w 1216"/>
              <a:gd name="T39" fmla="*/ 784 h 1212"/>
              <a:gd name="T40" fmla="*/ 1045 w 1216"/>
              <a:gd name="T41" fmla="*/ 850 h 1212"/>
              <a:gd name="T42" fmla="*/ 1151 w 1216"/>
              <a:gd name="T43" fmla="*/ 892 h 1212"/>
              <a:gd name="T44" fmla="*/ 1131 w 1216"/>
              <a:gd name="T45" fmla="*/ 1050 h 1212"/>
              <a:gd name="T46" fmla="*/ 945 w 1216"/>
              <a:gd name="T47" fmla="*/ 1123 h 1212"/>
              <a:gd name="T48" fmla="*/ 729 w 1216"/>
              <a:gd name="T49" fmla="*/ 1200 h 1212"/>
              <a:gd name="T50" fmla="*/ 460 w 1216"/>
              <a:gd name="T51" fmla="*/ 1186 h 1212"/>
              <a:gd name="T52" fmla="*/ 294 w 1216"/>
              <a:gd name="T53" fmla="*/ 1117 h 1212"/>
              <a:gd name="T54" fmla="*/ 137 w 1216"/>
              <a:gd name="T55" fmla="*/ 1056 h 1212"/>
              <a:gd name="T56" fmla="*/ 55 w 1216"/>
              <a:gd name="T57" fmla="*/ 906 h 1212"/>
              <a:gd name="T58" fmla="*/ 109 w 1216"/>
              <a:gd name="T59" fmla="*/ 873 h 1212"/>
              <a:gd name="T60" fmla="*/ 214 w 1216"/>
              <a:gd name="T61" fmla="*/ 844 h 1212"/>
              <a:gd name="T62" fmla="*/ 339 w 1216"/>
              <a:gd name="T63" fmla="*/ 802 h 1212"/>
              <a:gd name="T64" fmla="*/ 397 w 1216"/>
              <a:gd name="T65" fmla="*/ 777 h 1212"/>
              <a:gd name="T66" fmla="*/ 416 w 1216"/>
              <a:gd name="T67" fmla="*/ 721 h 1212"/>
              <a:gd name="T68" fmla="*/ 427 w 1216"/>
              <a:gd name="T69" fmla="*/ 690 h 1212"/>
              <a:gd name="T70" fmla="*/ 446 w 1216"/>
              <a:gd name="T71" fmla="*/ 685 h 1212"/>
              <a:gd name="T72" fmla="*/ 449 w 1216"/>
              <a:gd name="T73" fmla="*/ 678 h 1212"/>
              <a:gd name="T74" fmla="*/ 460 w 1216"/>
              <a:gd name="T75" fmla="*/ 619 h 1212"/>
              <a:gd name="T76" fmla="*/ 451 w 1216"/>
              <a:gd name="T77" fmla="*/ 580 h 1212"/>
              <a:gd name="T78" fmla="*/ 423 w 1216"/>
              <a:gd name="T79" fmla="*/ 514 h 1212"/>
              <a:gd name="T80" fmla="*/ 405 w 1216"/>
              <a:gd name="T81" fmla="*/ 448 h 1212"/>
              <a:gd name="T82" fmla="*/ 398 w 1216"/>
              <a:gd name="T83" fmla="*/ 445 h 1212"/>
              <a:gd name="T84" fmla="*/ 386 w 1216"/>
              <a:gd name="T85" fmla="*/ 422 h 1212"/>
              <a:gd name="T86" fmla="*/ 371 w 1216"/>
              <a:gd name="T87" fmla="*/ 377 h 1212"/>
              <a:gd name="T88" fmla="*/ 365 w 1216"/>
              <a:gd name="T89" fmla="*/ 342 h 1212"/>
              <a:gd name="T90" fmla="*/ 386 w 1216"/>
              <a:gd name="T91" fmla="*/ 330 h 1212"/>
              <a:gd name="T92" fmla="*/ 392 w 1216"/>
              <a:gd name="T93" fmla="*/ 330 h 1212"/>
              <a:gd name="T94" fmla="*/ 395 w 1216"/>
              <a:gd name="T95" fmla="*/ 320 h 1212"/>
              <a:gd name="T96" fmla="*/ 404 w 1216"/>
              <a:gd name="T97" fmla="*/ 138 h 1212"/>
              <a:gd name="T98" fmla="*/ 483 w 1216"/>
              <a:gd name="T99" fmla="*/ 65 h 1212"/>
              <a:gd name="T100" fmla="*/ 619 w 1216"/>
              <a:gd name="T101" fmla="*/ 18 h 1212"/>
              <a:gd name="T102" fmla="*/ 691 w 1216"/>
              <a:gd name="T103" fmla="*/ 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6" h="1212">
                <a:moveTo>
                  <a:pt x="712" y="0"/>
                </a:moveTo>
                <a:lnTo>
                  <a:pt x="722" y="0"/>
                </a:lnTo>
                <a:lnTo>
                  <a:pt x="721" y="7"/>
                </a:lnTo>
                <a:lnTo>
                  <a:pt x="715" y="11"/>
                </a:lnTo>
                <a:lnTo>
                  <a:pt x="708" y="15"/>
                </a:lnTo>
                <a:lnTo>
                  <a:pt x="700" y="22"/>
                </a:lnTo>
                <a:lnTo>
                  <a:pt x="693" y="33"/>
                </a:lnTo>
                <a:lnTo>
                  <a:pt x="693" y="44"/>
                </a:lnTo>
                <a:lnTo>
                  <a:pt x="700" y="55"/>
                </a:lnTo>
                <a:lnTo>
                  <a:pt x="707" y="56"/>
                </a:lnTo>
                <a:lnTo>
                  <a:pt x="715" y="61"/>
                </a:lnTo>
                <a:lnTo>
                  <a:pt x="725" y="66"/>
                </a:lnTo>
                <a:lnTo>
                  <a:pt x="739" y="76"/>
                </a:lnTo>
                <a:lnTo>
                  <a:pt x="755" y="87"/>
                </a:lnTo>
                <a:lnTo>
                  <a:pt x="767" y="94"/>
                </a:lnTo>
                <a:lnTo>
                  <a:pt x="780" y="106"/>
                </a:lnTo>
                <a:lnTo>
                  <a:pt x="791" y="119"/>
                </a:lnTo>
                <a:lnTo>
                  <a:pt x="801" y="135"/>
                </a:lnTo>
                <a:lnTo>
                  <a:pt x="808" y="154"/>
                </a:lnTo>
                <a:lnTo>
                  <a:pt x="810" y="174"/>
                </a:lnTo>
                <a:lnTo>
                  <a:pt x="810" y="306"/>
                </a:lnTo>
                <a:lnTo>
                  <a:pt x="810" y="317"/>
                </a:lnTo>
                <a:lnTo>
                  <a:pt x="811" y="326"/>
                </a:lnTo>
                <a:lnTo>
                  <a:pt x="812" y="331"/>
                </a:lnTo>
                <a:lnTo>
                  <a:pt x="816" y="331"/>
                </a:lnTo>
                <a:lnTo>
                  <a:pt x="822" y="328"/>
                </a:lnTo>
                <a:lnTo>
                  <a:pt x="831" y="330"/>
                </a:lnTo>
                <a:lnTo>
                  <a:pt x="837" y="337"/>
                </a:lnTo>
                <a:lnTo>
                  <a:pt x="839" y="347"/>
                </a:lnTo>
                <a:lnTo>
                  <a:pt x="839" y="358"/>
                </a:lnTo>
                <a:lnTo>
                  <a:pt x="837" y="371"/>
                </a:lnTo>
                <a:lnTo>
                  <a:pt x="832" y="383"/>
                </a:lnTo>
                <a:lnTo>
                  <a:pt x="832" y="398"/>
                </a:lnTo>
                <a:lnTo>
                  <a:pt x="832" y="409"/>
                </a:lnTo>
                <a:lnTo>
                  <a:pt x="830" y="417"/>
                </a:lnTo>
                <a:lnTo>
                  <a:pt x="826" y="426"/>
                </a:lnTo>
                <a:lnTo>
                  <a:pt x="822" y="437"/>
                </a:lnTo>
                <a:lnTo>
                  <a:pt x="820" y="441"/>
                </a:lnTo>
                <a:lnTo>
                  <a:pt x="819" y="443"/>
                </a:lnTo>
                <a:lnTo>
                  <a:pt x="818" y="445"/>
                </a:lnTo>
                <a:lnTo>
                  <a:pt x="816" y="447"/>
                </a:lnTo>
                <a:lnTo>
                  <a:pt x="813" y="447"/>
                </a:lnTo>
                <a:lnTo>
                  <a:pt x="812" y="448"/>
                </a:lnTo>
                <a:lnTo>
                  <a:pt x="811" y="448"/>
                </a:lnTo>
                <a:lnTo>
                  <a:pt x="810" y="448"/>
                </a:lnTo>
                <a:lnTo>
                  <a:pt x="810" y="462"/>
                </a:lnTo>
                <a:lnTo>
                  <a:pt x="806" y="481"/>
                </a:lnTo>
                <a:lnTo>
                  <a:pt x="801" y="505"/>
                </a:lnTo>
                <a:lnTo>
                  <a:pt x="792" y="530"/>
                </a:lnTo>
                <a:lnTo>
                  <a:pt x="781" y="556"/>
                </a:lnTo>
                <a:lnTo>
                  <a:pt x="767" y="579"/>
                </a:lnTo>
                <a:lnTo>
                  <a:pt x="764" y="585"/>
                </a:lnTo>
                <a:lnTo>
                  <a:pt x="761" y="590"/>
                </a:lnTo>
                <a:lnTo>
                  <a:pt x="757" y="594"/>
                </a:lnTo>
                <a:lnTo>
                  <a:pt x="755" y="600"/>
                </a:lnTo>
                <a:lnTo>
                  <a:pt x="755" y="608"/>
                </a:lnTo>
                <a:lnTo>
                  <a:pt x="756" y="620"/>
                </a:lnTo>
                <a:lnTo>
                  <a:pt x="757" y="634"/>
                </a:lnTo>
                <a:lnTo>
                  <a:pt x="761" y="654"/>
                </a:lnTo>
                <a:lnTo>
                  <a:pt x="767" y="677"/>
                </a:lnTo>
                <a:lnTo>
                  <a:pt x="769" y="680"/>
                </a:lnTo>
                <a:lnTo>
                  <a:pt x="770" y="683"/>
                </a:lnTo>
                <a:lnTo>
                  <a:pt x="771" y="684"/>
                </a:lnTo>
                <a:lnTo>
                  <a:pt x="771" y="685"/>
                </a:lnTo>
                <a:lnTo>
                  <a:pt x="771" y="686"/>
                </a:lnTo>
                <a:lnTo>
                  <a:pt x="771" y="687"/>
                </a:lnTo>
                <a:lnTo>
                  <a:pt x="773" y="687"/>
                </a:lnTo>
                <a:lnTo>
                  <a:pt x="773" y="687"/>
                </a:lnTo>
                <a:lnTo>
                  <a:pt x="775" y="687"/>
                </a:lnTo>
                <a:lnTo>
                  <a:pt x="777" y="687"/>
                </a:lnTo>
                <a:lnTo>
                  <a:pt x="788" y="688"/>
                </a:lnTo>
                <a:lnTo>
                  <a:pt x="795" y="693"/>
                </a:lnTo>
                <a:lnTo>
                  <a:pt x="798" y="700"/>
                </a:lnTo>
                <a:lnTo>
                  <a:pt x="799" y="708"/>
                </a:lnTo>
                <a:lnTo>
                  <a:pt x="799" y="721"/>
                </a:lnTo>
                <a:lnTo>
                  <a:pt x="801" y="741"/>
                </a:lnTo>
                <a:lnTo>
                  <a:pt x="805" y="757"/>
                </a:lnTo>
                <a:lnTo>
                  <a:pt x="812" y="770"/>
                </a:lnTo>
                <a:lnTo>
                  <a:pt x="819" y="779"/>
                </a:lnTo>
                <a:lnTo>
                  <a:pt x="826" y="784"/>
                </a:lnTo>
                <a:lnTo>
                  <a:pt x="832" y="786"/>
                </a:lnTo>
                <a:lnTo>
                  <a:pt x="904" y="809"/>
                </a:lnTo>
                <a:lnTo>
                  <a:pt x="974" y="830"/>
                </a:lnTo>
                <a:lnTo>
                  <a:pt x="1045" y="850"/>
                </a:lnTo>
                <a:lnTo>
                  <a:pt x="1117" y="873"/>
                </a:lnTo>
                <a:lnTo>
                  <a:pt x="1127" y="876"/>
                </a:lnTo>
                <a:lnTo>
                  <a:pt x="1139" y="881"/>
                </a:lnTo>
                <a:lnTo>
                  <a:pt x="1151" y="892"/>
                </a:lnTo>
                <a:lnTo>
                  <a:pt x="1161" y="906"/>
                </a:lnTo>
                <a:lnTo>
                  <a:pt x="1216" y="1037"/>
                </a:lnTo>
                <a:lnTo>
                  <a:pt x="1173" y="1041"/>
                </a:lnTo>
                <a:lnTo>
                  <a:pt x="1131" y="1050"/>
                </a:lnTo>
                <a:lnTo>
                  <a:pt x="1087" y="1064"/>
                </a:lnTo>
                <a:lnTo>
                  <a:pt x="1041" y="1081"/>
                </a:lnTo>
                <a:lnTo>
                  <a:pt x="994" y="1101"/>
                </a:lnTo>
                <a:lnTo>
                  <a:pt x="945" y="1123"/>
                </a:lnTo>
                <a:lnTo>
                  <a:pt x="895" y="1145"/>
                </a:lnTo>
                <a:lnTo>
                  <a:pt x="843" y="1166"/>
                </a:lnTo>
                <a:lnTo>
                  <a:pt x="787" y="1185"/>
                </a:lnTo>
                <a:lnTo>
                  <a:pt x="729" y="1200"/>
                </a:lnTo>
                <a:lnTo>
                  <a:pt x="668" y="1212"/>
                </a:lnTo>
                <a:lnTo>
                  <a:pt x="558" y="1212"/>
                </a:lnTo>
                <a:lnTo>
                  <a:pt x="508" y="1200"/>
                </a:lnTo>
                <a:lnTo>
                  <a:pt x="460" y="1186"/>
                </a:lnTo>
                <a:lnTo>
                  <a:pt x="416" y="1171"/>
                </a:lnTo>
                <a:lnTo>
                  <a:pt x="374" y="1153"/>
                </a:lnTo>
                <a:lnTo>
                  <a:pt x="334" y="1135"/>
                </a:lnTo>
                <a:lnTo>
                  <a:pt x="294" y="1117"/>
                </a:lnTo>
                <a:lnTo>
                  <a:pt x="256" y="1100"/>
                </a:lnTo>
                <a:lnTo>
                  <a:pt x="217" y="1083"/>
                </a:lnTo>
                <a:lnTo>
                  <a:pt x="177" y="1067"/>
                </a:lnTo>
                <a:lnTo>
                  <a:pt x="137" y="1056"/>
                </a:lnTo>
                <a:lnTo>
                  <a:pt x="93" y="1045"/>
                </a:lnTo>
                <a:lnTo>
                  <a:pt x="48" y="1040"/>
                </a:lnTo>
                <a:lnTo>
                  <a:pt x="0" y="1037"/>
                </a:lnTo>
                <a:lnTo>
                  <a:pt x="55" y="906"/>
                </a:lnTo>
                <a:lnTo>
                  <a:pt x="63" y="898"/>
                </a:lnTo>
                <a:lnTo>
                  <a:pt x="74" y="890"/>
                </a:lnTo>
                <a:lnTo>
                  <a:pt x="89" y="881"/>
                </a:lnTo>
                <a:lnTo>
                  <a:pt x="109" y="873"/>
                </a:lnTo>
                <a:lnTo>
                  <a:pt x="128" y="869"/>
                </a:lnTo>
                <a:lnTo>
                  <a:pt x="153" y="863"/>
                </a:lnTo>
                <a:lnTo>
                  <a:pt x="182" y="854"/>
                </a:lnTo>
                <a:lnTo>
                  <a:pt x="214" y="844"/>
                </a:lnTo>
                <a:lnTo>
                  <a:pt x="246" y="834"/>
                </a:lnTo>
                <a:lnTo>
                  <a:pt x="279" y="823"/>
                </a:lnTo>
                <a:lnTo>
                  <a:pt x="311" y="813"/>
                </a:lnTo>
                <a:lnTo>
                  <a:pt x="339" y="802"/>
                </a:lnTo>
                <a:lnTo>
                  <a:pt x="363" y="793"/>
                </a:lnTo>
                <a:lnTo>
                  <a:pt x="383" y="786"/>
                </a:lnTo>
                <a:lnTo>
                  <a:pt x="390" y="784"/>
                </a:lnTo>
                <a:lnTo>
                  <a:pt x="397" y="777"/>
                </a:lnTo>
                <a:lnTo>
                  <a:pt x="404" y="766"/>
                </a:lnTo>
                <a:lnTo>
                  <a:pt x="410" y="752"/>
                </a:lnTo>
                <a:lnTo>
                  <a:pt x="414" y="737"/>
                </a:lnTo>
                <a:lnTo>
                  <a:pt x="416" y="721"/>
                </a:lnTo>
                <a:lnTo>
                  <a:pt x="417" y="709"/>
                </a:lnTo>
                <a:lnTo>
                  <a:pt x="418" y="700"/>
                </a:lnTo>
                <a:lnTo>
                  <a:pt x="420" y="693"/>
                </a:lnTo>
                <a:lnTo>
                  <a:pt x="427" y="690"/>
                </a:lnTo>
                <a:lnTo>
                  <a:pt x="438" y="688"/>
                </a:lnTo>
                <a:lnTo>
                  <a:pt x="441" y="687"/>
                </a:lnTo>
                <a:lnTo>
                  <a:pt x="445" y="686"/>
                </a:lnTo>
                <a:lnTo>
                  <a:pt x="446" y="685"/>
                </a:lnTo>
                <a:lnTo>
                  <a:pt x="447" y="683"/>
                </a:lnTo>
                <a:lnTo>
                  <a:pt x="448" y="680"/>
                </a:lnTo>
                <a:lnTo>
                  <a:pt x="448" y="679"/>
                </a:lnTo>
                <a:lnTo>
                  <a:pt x="449" y="678"/>
                </a:lnTo>
                <a:lnTo>
                  <a:pt x="449" y="677"/>
                </a:lnTo>
                <a:lnTo>
                  <a:pt x="455" y="659"/>
                </a:lnTo>
                <a:lnTo>
                  <a:pt x="459" y="638"/>
                </a:lnTo>
                <a:lnTo>
                  <a:pt x="460" y="619"/>
                </a:lnTo>
                <a:lnTo>
                  <a:pt x="460" y="601"/>
                </a:lnTo>
                <a:lnTo>
                  <a:pt x="459" y="593"/>
                </a:lnTo>
                <a:lnTo>
                  <a:pt x="454" y="586"/>
                </a:lnTo>
                <a:lnTo>
                  <a:pt x="451" y="580"/>
                </a:lnTo>
                <a:lnTo>
                  <a:pt x="449" y="579"/>
                </a:lnTo>
                <a:lnTo>
                  <a:pt x="439" y="561"/>
                </a:lnTo>
                <a:lnTo>
                  <a:pt x="431" y="537"/>
                </a:lnTo>
                <a:lnTo>
                  <a:pt x="423" y="514"/>
                </a:lnTo>
                <a:lnTo>
                  <a:pt x="417" y="490"/>
                </a:lnTo>
                <a:lnTo>
                  <a:pt x="411" y="466"/>
                </a:lnTo>
                <a:lnTo>
                  <a:pt x="405" y="448"/>
                </a:lnTo>
                <a:lnTo>
                  <a:pt x="405" y="448"/>
                </a:lnTo>
                <a:lnTo>
                  <a:pt x="403" y="448"/>
                </a:lnTo>
                <a:lnTo>
                  <a:pt x="402" y="448"/>
                </a:lnTo>
                <a:lnTo>
                  <a:pt x="399" y="447"/>
                </a:lnTo>
                <a:lnTo>
                  <a:pt x="398" y="445"/>
                </a:lnTo>
                <a:lnTo>
                  <a:pt x="396" y="443"/>
                </a:lnTo>
                <a:lnTo>
                  <a:pt x="395" y="441"/>
                </a:lnTo>
                <a:lnTo>
                  <a:pt x="395" y="437"/>
                </a:lnTo>
                <a:lnTo>
                  <a:pt x="386" y="422"/>
                </a:lnTo>
                <a:lnTo>
                  <a:pt x="379" y="409"/>
                </a:lnTo>
                <a:lnTo>
                  <a:pt x="374" y="397"/>
                </a:lnTo>
                <a:lnTo>
                  <a:pt x="372" y="383"/>
                </a:lnTo>
                <a:lnTo>
                  <a:pt x="371" y="377"/>
                </a:lnTo>
                <a:lnTo>
                  <a:pt x="369" y="369"/>
                </a:lnTo>
                <a:lnTo>
                  <a:pt x="367" y="361"/>
                </a:lnTo>
                <a:lnTo>
                  <a:pt x="365" y="351"/>
                </a:lnTo>
                <a:lnTo>
                  <a:pt x="365" y="342"/>
                </a:lnTo>
                <a:lnTo>
                  <a:pt x="368" y="335"/>
                </a:lnTo>
                <a:lnTo>
                  <a:pt x="374" y="329"/>
                </a:lnTo>
                <a:lnTo>
                  <a:pt x="383" y="328"/>
                </a:lnTo>
                <a:lnTo>
                  <a:pt x="386" y="330"/>
                </a:lnTo>
                <a:lnTo>
                  <a:pt x="389" y="331"/>
                </a:lnTo>
                <a:lnTo>
                  <a:pt x="390" y="333"/>
                </a:lnTo>
                <a:lnTo>
                  <a:pt x="392" y="331"/>
                </a:lnTo>
                <a:lnTo>
                  <a:pt x="392" y="330"/>
                </a:lnTo>
                <a:lnTo>
                  <a:pt x="393" y="328"/>
                </a:lnTo>
                <a:lnTo>
                  <a:pt x="393" y="326"/>
                </a:lnTo>
                <a:lnTo>
                  <a:pt x="393" y="323"/>
                </a:lnTo>
                <a:lnTo>
                  <a:pt x="395" y="320"/>
                </a:lnTo>
                <a:lnTo>
                  <a:pt x="395" y="316"/>
                </a:lnTo>
                <a:lnTo>
                  <a:pt x="395" y="186"/>
                </a:lnTo>
                <a:lnTo>
                  <a:pt x="397" y="161"/>
                </a:lnTo>
                <a:lnTo>
                  <a:pt x="404" y="138"/>
                </a:lnTo>
                <a:lnTo>
                  <a:pt x="416" y="119"/>
                </a:lnTo>
                <a:lnTo>
                  <a:pt x="431" y="102"/>
                </a:lnTo>
                <a:lnTo>
                  <a:pt x="449" y="87"/>
                </a:lnTo>
                <a:lnTo>
                  <a:pt x="483" y="65"/>
                </a:lnTo>
                <a:lnTo>
                  <a:pt x="522" y="47"/>
                </a:lnTo>
                <a:lnTo>
                  <a:pt x="561" y="33"/>
                </a:lnTo>
                <a:lnTo>
                  <a:pt x="602" y="22"/>
                </a:lnTo>
                <a:lnTo>
                  <a:pt x="619" y="18"/>
                </a:lnTo>
                <a:lnTo>
                  <a:pt x="636" y="13"/>
                </a:lnTo>
                <a:lnTo>
                  <a:pt x="656" y="9"/>
                </a:lnTo>
                <a:lnTo>
                  <a:pt x="675" y="6"/>
                </a:lnTo>
                <a:lnTo>
                  <a:pt x="691" y="2"/>
                </a:lnTo>
                <a:lnTo>
                  <a:pt x="704" y="1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51672" y="2833630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2439" y="2166083"/>
            <a:ext cx="5547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What communication </a:t>
            </a:r>
            <a:b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tools can you deploy immediately?</a:t>
            </a:r>
            <a:endParaRPr lang="en-US" sz="3600" dirty="0">
              <a:solidFill>
                <a:srgbClr val="39346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76" y="467168"/>
            <a:ext cx="11283318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Consider…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C1A013-0D5C-47AF-BFD6-6280473B0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0994" y="1854965"/>
            <a:ext cx="1443309" cy="11882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7DD14-9B71-48CF-B223-49B0B0042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1259387"/>
            <a:ext cx="1291993" cy="1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8854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2">
            <a:extLst>
              <a:ext uri="{FF2B5EF4-FFF2-40B4-BE49-F238E27FC236}">
                <a16:creationId xmlns:a16="http://schemas.microsoft.com/office/drawing/2014/main" id="{4A993965-00A3-417D-8215-D991DD22FA8C}"/>
              </a:ext>
            </a:extLst>
          </p:cNvPr>
          <p:cNvSpPr>
            <a:spLocks/>
          </p:cNvSpPr>
          <p:nvPr/>
        </p:nvSpPr>
        <p:spPr bwMode="auto">
          <a:xfrm>
            <a:off x="4994661" y="2541875"/>
            <a:ext cx="2062169" cy="2052025"/>
          </a:xfrm>
          <a:custGeom>
            <a:avLst/>
            <a:gdLst>
              <a:gd name="T0" fmla="*/ 1582 w 2846"/>
              <a:gd name="T1" fmla="*/ 174 h 2833"/>
              <a:gd name="T2" fmla="*/ 1873 w 2846"/>
              <a:gd name="T3" fmla="*/ 503 h 2833"/>
              <a:gd name="T4" fmla="*/ 2011 w 2846"/>
              <a:gd name="T5" fmla="*/ 563 h 2833"/>
              <a:gd name="T6" fmla="*/ 2116 w 2846"/>
              <a:gd name="T7" fmla="*/ 461 h 2833"/>
              <a:gd name="T8" fmla="*/ 2148 w 2846"/>
              <a:gd name="T9" fmla="*/ 318 h 2833"/>
              <a:gd name="T10" fmla="*/ 2276 w 2846"/>
              <a:gd name="T11" fmla="*/ 123 h 2833"/>
              <a:gd name="T12" fmla="*/ 2525 w 2846"/>
              <a:gd name="T13" fmla="*/ 63 h 2833"/>
              <a:gd name="T14" fmla="*/ 2742 w 2846"/>
              <a:gd name="T15" fmla="*/ 197 h 2833"/>
              <a:gd name="T16" fmla="*/ 2797 w 2846"/>
              <a:gd name="T17" fmla="*/ 439 h 2833"/>
              <a:gd name="T18" fmla="*/ 2690 w 2846"/>
              <a:gd name="T19" fmla="*/ 630 h 2833"/>
              <a:gd name="T20" fmla="*/ 2491 w 2846"/>
              <a:gd name="T21" fmla="*/ 707 h 2833"/>
              <a:gd name="T22" fmla="*/ 2411 w 2846"/>
              <a:gd name="T23" fmla="*/ 731 h 2833"/>
              <a:gd name="T24" fmla="*/ 2292 w 2846"/>
              <a:gd name="T25" fmla="*/ 812 h 2833"/>
              <a:gd name="T26" fmla="*/ 2346 w 2846"/>
              <a:gd name="T27" fmla="*/ 975 h 2833"/>
              <a:gd name="T28" fmla="*/ 2618 w 2846"/>
              <a:gd name="T29" fmla="*/ 1217 h 2833"/>
              <a:gd name="T30" fmla="*/ 2846 w 2846"/>
              <a:gd name="T31" fmla="*/ 1404 h 2833"/>
              <a:gd name="T32" fmla="*/ 2655 w 2846"/>
              <a:gd name="T33" fmla="*/ 1558 h 2833"/>
              <a:gd name="T34" fmla="*/ 2342 w 2846"/>
              <a:gd name="T35" fmla="*/ 1830 h 2833"/>
              <a:gd name="T36" fmla="*/ 2258 w 2846"/>
              <a:gd name="T37" fmla="*/ 1949 h 2833"/>
              <a:gd name="T38" fmla="*/ 2321 w 2846"/>
              <a:gd name="T39" fmla="*/ 2039 h 2833"/>
              <a:gd name="T40" fmla="*/ 2467 w 2846"/>
              <a:gd name="T41" fmla="*/ 2079 h 2833"/>
              <a:gd name="T42" fmla="*/ 2674 w 2846"/>
              <a:gd name="T43" fmla="*/ 2172 h 2833"/>
              <a:gd name="T44" fmla="*/ 2770 w 2846"/>
              <a:gd name="T45" fmla="*/ 2405 h 2833"/>
              <a:gd name="T46" fmla="*/ 2674 w 2846"/>
              <a:gd name="T47" fmla="*/ 2636 h 2833"/>
              <a:gd name="T48" fmla="*/ 2430 w 2846"/>
              <a:gd name="T49" fmla="*/ 2736 h 2833"/>
              <a:gd name="T50" fmla="*/ 2202 w 2846"/>
              <a:gd name="T51" fmla="*/ 2645 h 2833"/>
              <a:gd name="T52" fmla="*/ 2108 w 2846"/>
              <a:gd name="T53" fmla="*/ 2465 h 2833"/>
              <a:gd name="T54" fmla="*/ 2083 w 2846"/>
              <a:gd name="T55" fmla="*/ 2324 h 2833"/>
              <a:gd name="T56" fmla="*/ 1990 w 2846"/>
              <a:gd name="T57" fmla="*/ 2230 h 2833"/>
              <a:gd name="T58" fmla="*/ 1862 w 2846"/>
              <a:gd name="T59" fmla="*/ 2310 h 2833"/>
              <a:gd name="T60" fmla="*/ 1597 w 2846"/>
              <a:gd name="T61" fmla="*/ 2610 h 2833"/>
              <a:gd name="T62" fmla="*/ 1436 w 2846"/>
              <a:gd name="T63" fmla="*/ 2810 h 2833"/>
              <a:gd name="T64" fmla="*/ 1285 w 2846"/>
              <a:gd name="T65" fmla="*/ 2682 h 2833"/>
              <a:gd name="T66" fmla="*/ 1017 w 2846"/>
              <a:gd name="T67" fmla="*/ 2387 h 2833"/>
              <a:gd name="T68" fmla="*/ 885 w 2846"/>
              <a:gd name="T69" fmla="*/ 2288 h 2833"/>
              <a:gd name="T70" fmla="*/ 782 w 2846"/>
              <a:gd name="T71" fmla="*/ 2324 h 2833"/>
              <a:gd name="T72" fmla="*/ 726 w 2846"/>
              <a:gd name="T73" fmla="*/ 2480 h 2833"/>
              <a:gd name="T74" fmla="*/ 658 w 2846"/>
              <a:gd name="T75" fmla="*/ 2654 h 2833"/>
              <a:gd name="T76" fmla="*/ 445 w 2846"/>
              <a:gd name="T77" fmla="*/ 2784 h 2833"/>
              <a:gd name="T78" fmla="*/ 195 w 2846"/>
              <a:gd name="T79" fmla="*/ 2724 h 2833"/>
              <a:gd name="T80" fmla="*/ 60 w 2846"/>
              <a:gd name="T81" fmla="*/ 2503 h 2833"/>
              <a:gd name="T82" fmla="*/ 116 w 2846"/>
              <a:gd name="T83" fmla="*/ 2252 h 2833"/>
              <a:gd name="T84" fmla="*/ 270 w 2846"/>
              <a:gd name="T85" fmla="*/ 2123 h 2833"/>
              <a:gd name="T86" fmla="*/ 409 w 2846"/>
              <a:gd name="T87" fmla="*/ 2104 h 2833"/>
              <a:gd name="T88" fmla="*/ 544 w 2846"/>
              <a:gd name="T89" fmla="*/ 2044 h 2833"/>
              <a:gd name="T90" fmla="*/ 537 w 2846"/>
              <a:gd name="T91" fmla="*/ 1904 h 2833"/>
              <a:gd name="T92" fmla="*/ 331 w 2846"/>
              <a:gd name="T93" fmla="*/ 1716 h 2833"/>
              <a:gd name="T94" fmla="*/ 68 w 2846"/>
              <a:gd name="T95" fmla="*/ 1497 h 2833"/>
              <a:gd name="T96" fmla="*/ 74 w 2846"/>
              <a:gd name="T97" fmla="*/ 1350 h 2833"/>
              <a:gd name="T98" fmla="*/ 295 w 2846"/>
              <a:gd name="T99" fmla="*/ 1089 h 2833"/>
              <a:gd name="T100" fmla="*/ 508 w 2846"/>
              <a:gd name="T101" fmla="*/ 878 h 2833"/>
              <a:gd name="T102" fmla="*/ 566 w 2846"/>
              <a:gd name="T103" fmla="*/ 949 h 2833"/>
              <a:gd name="T104" fmla="*/ 587 w 2846"/>
              <a:gd name="T105" fmla="*/ 1075 h 2833"/>
              <a:gd name="T106" fmla="*/ 696 w 2846"/>
              <a:gd name="T107" fmla="*/ 1275 h 2833"/>
              <a:gd name="T108" fmla="*/ 973 w 2846"/>
              <a:gd name="T109" fmla="*/ 1388 h 2833"/>
              <a:gd name="T110" fmla="*/ 1219 w 2846"/>
              <a:gd name="T111" fmla="*/ 1306 h 2833"/>
              <a:gd name="T112" fmla="*/ 1368 w 2846"/>
              <a:gd name="T113" fmla="*/ 1054 h 2833"/>
              <a:gd name="T114" fmla="*/ 1299 w 2846"/>
              <a:gd name="T115" fmla="*/ 761 h 2833"/>
              <a:gd name="T116" fmla="*/ 1077 w 2846"/>
              <a:gd name="T117" fmla="*/ 610 h 2833"/>
              <a:gd name="T118" fmla="*/ 905 w 2846"/>
              <a:gd name="T119" fmla="*/ 566 h 2833"/>
              <a:gd name="T120" fmla="*/ 880 w 2846"/>
              <a:gd name="T121" fmla="*/ 484 h 2833"/>
              <a:gd name="T122" fmla="*/ 1198 w 2846"/>
              <a:gd name="T123" fmla="*/ 200 h 2833"/>
              <a:gd name="T124" fmla="*/ 1411 w 2846"/>
              <a:gd name="T125" fmla="*/ 2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6" h="2833">
                <a:moveTo>
                  <a:pt x="1438" y="0"/>
                </a:moveTo>
                <a:lnTo>
                  <a:pt x="1464" y="34"/>
                </a:lnTo>
                <a:lnTo>
                  <a:pt x="1497" y="74"/>
                </a:lnTo>
                <a:lnTo>
                  <a:pt x="1536" y="121"/>
                </a:lnTo>
                <a:lnTo>
                  <a:pt x="1582" y="174"/>
                </a:lnTo>
                <a:lnTo>
                  <a:pt x="1631" y="232"/>
                </a:lnTo>
                <a:lnTo>
                  <a:pt x="1685" y="293"/>
                </a:lnTo>
                <a:lnTo>
                  <a:pt x="1743" y="360"/>
                </a:lnTo>
                <a:lnTo>
                  <a:pt x="1806" y="430"/>
                </a:lnTo>
                <a:lnTo>
                  <a:pt x="1873" y="503"/>
                </a:lnTo>
                <a:lnTo>
                  <a:pt x="1878" y="507"/>
                </a:lnTo>
                <a:lnTo>
                  <a:pt x="1916" y="533"/>
                </a:lnTo>
                <a:lnTo>
                  <a:pt x="1951" y="551"/>
                </a:lnTo>
                <a:lnTo>
                  <a:pt x="1983" y="561"/>
                </a:lnTo>
                <a:lnTo>
                  <a:pt x="2011" y="563"/>
                </a:lnTo>
                <a:lnTo>
                  <a:pt x="2036" y="558"/>
                </a:lnTo>
                <a:lnTo>
                  <a:pt x="2062" y="544"/>
                </a:lnTo>
                <a:lnTo>
                  <a:pt x="2083" y="523"/>
                </a:lnTo>
                <a:lnTo>
                  <a:pt x="2102" y="495"/>
                </a:lnTo>
                <a:lnTo>
                  <a:pt x="2116" y="461"/>
                </a:lnTo>
                <a:lnTo>
                  <a:pt x="2129" y="419"/>
                </a:lnTo>
                <a:lnTo>
                  <a:pt x="2137" y="372"/>
                </a:lnTo>
                <a:lnTo>
                  <a:pt x="2139" y="367"/>
                </a:lnTo>
                <a:lnTo>
                  <a:pt x="2139" y="361"/>
                </a:lnTo>
                <a:lnTo>
                  <a:pt x="2148" y="318"/>
                </a:lnTo>
                <a:lnTo>
                  <a:pt x="2160" y="272"/>
                </a:lnTo>
                <a:lnTo>
                  <a:pt x="2181" y="232"/>
                </a:lnTo>
                <a:lnTo>
                  <a:pt x="2206" y="193"/>
                </a:lnTo>
                <a:lnTo>
                  <a:pt x="2237" y="158"/>
                </a:lnTo>
                <a:lnTo>
                  <a:pt x="2276" y="123"/>
                </a:lnTo>
                <a:lnTo>
                  <a:pt x="2321" y="97"/>
                </a:lnTo>
                <a:lnTo>
                  <a:pt x="2369" y="76"/>
                </a:lnTo>
                <a:lnTo>
                  <a:pt x="2420" y="63"/>
                </a:lnTo>
                <a:lnTo>
                  <a:pt x="2472" y="60"/>
                </a:lnTo>
                <a:lnTo>
                  <a:pt x="2525" y="63"/>
                </a:lnTo>
                <a:lnTo>
                  <a:pt x="2576" y="76"/>
                </a:lnTo>
                <a:lnTo>
                  <a:pt x="2625" y="97"/>
                </a:lnTo>
                <a:lnTo>
                  <a:pt x="2669" y="123"/>
                </a:lnTo>
                <a:lnTo>
                  <a:pt x="2709" y="158"/>
                </a:lnTo>
                <a:lnTo>
                  <a:pt x="2742" y="197"/>
                </a:lnTo>
                <a:lnTo>
                  <a:pt x="2769" y="241"/>
                </a:lnTo>
                <a:lnTo>
                  <a:pt x="2788" y="288"/>
                </a:lnTo>
                <a:lnTo>
                  <a:pt x="2798" y="337"/>
                </a:lnTo>
                <a:lnTo>
                  <a:pt x="2802" y="388"/>
                </a:lnTo>
                <a:lnTo>
                  <a:pt x="2797" y="439"/>
                </a:lnTo>
                <a:lnTo>
                  <a:pt x="2784" y="488"/>
                </a:lnTo>
                <a:lnTo>
                  <a:pt x="2763" y="535"/>
                </a:lnTo>
                <a:lnTo>
                  <a:pt x="2735" y="579"/>
                </a:lnTo>
                <a:lnTo>
                  <a:pt x="2700" y="619"/>
                </a:lnTo>
                <a:lnTo>
                  <a:pt x="2690" y="630"/>
                </a:lnTo>
                <a:lnTo>
                  <a:pt x="2649" y="659"/>
                </a:lnTo>
                <a:lnTo>
                  <a:pt x="2605" y="684"/>
                </a:lnTo>
                <a:lnTo>
                  <a:pt x="2556" y="698"/>
                </a:lnTo>
                <a:lnTo>
                  <a:pt x="2504" y="707"/>
                </a:lnTo>
                <a:lnTo>
                  <a:pt x="2491" y="707"/>
                </a:lnTo>
                <a:lnTo>
                  <a:pt x="2486" y="708"/>
                </a:lnTo>
                <a:lnTo>
                  <a:pt x="2479" y="710"/>
                </a:lnTo>
                <a:lnTo>
                  <a:pt x="2444" y="721"/>
                </a:lnTo>
                <a:lnTo>
                  <a:pt x="2434" y="724"/>
                </a:lnTo>
                <a:lnTo>
                  <a:pt x="2411" y="731"/>
                </a:lnTo>
                <a:lnTo>
                  <a:pt x="2381" y="740"/>
                </a:lnTo>
                <a:lnTo>
                  <a:pt x="2351" y="752"/>
                </a:lnTo>
                <a:lnTo>
                  <a:pt x="2327" y="768"/>
                </a:lnTo>
                <a:lnTo>
                  <a:pt x="2306" y="787"/>
                </a:lnTo>
                <a:lnTo>
                  <a:pt x="2292" y="812"/>
                </a:lnTo>
                <a:lnTo>
                  <a:pt x="2286" y="836"/>
                </a:lnTo>
                <a:lnTo>
                  <a:pt x="2290" y="864"/>
                </a:lnTo>
                <a:lnTo>
                  <a:pt x="2300" y="898"/>
                </a:lnTo>
                <a:lnTo>
                  <a:pt x="2320" y="936"/>
                </a:lnTo>
                <a:lnTo>
                  <a:pt x="2346" y="975"/>
                </a:lnTo>
                <a:lnTo>
                  <a:pt x="2349" y="980"/>
                </a:lnTo>
                <a:lnTo>
                  <a:pt x="2421" y="1045"/>
                </a:lnTo>
                <a:lnTo>
                  <a:pt x="2490" y="1106"/>
                </a:lnTo>
                <a:lnTo>
                  <a:pt x="2556" y="1164"/>
                </a:lnTo>
                <a:lnTo>
                  <a:pt x="2618" y="1217"/>
                </a:lnTo>
                <a:lnTo>
                  <a:pt x="2676" y="1266"/>
                </a:lnTo>
                <a:lnTo>
                  <a:pt x="2726" y="1308"/>
                </a:lnTo>
                <a:lnTo>
                  <a:pt x="2772" y="1346"/>
                </a:lnTo>
                <a:lnTo>
                  <a:pt x="2812" y="1378"/>
                </a:lnTo>
                <a:lnTo>
                  <a:pt x="2846" y="1404"/>
                </a:lnTo>
                <a:lnTo>
                  <a:pt x="2819" y="1425"/>
                </a:lnTo>
                <a:lnTo>
                  <a:pt x="2788" y="1450"/>
                </a:lnTo>
                <a:lnTo>
                  <a:pt x="2749" y="1481"/>
                </a:lnTo>
                <a:lnTo>
                  <a:pt x="2704" y="1516"/>
                </a:lnTo>
                <a:lnTo>
                  <a:pt x="2655" y="1558"/>
                </a:lnTo>
                <a:lnTo>
                  <a:pt x="2600" y="1604"/>
                </a:lnTo>
                <a:lnTo>
                  <a:pt x="2541" y="1653"/>
                </a:lnTo>
                <a:lnTo>
                  <a:pt x="2477" y="1709"/>
                </a:lnTo>
                <a:lnTo>
                  <a:pt x="2411" y="1767"/>
                </a:lnTo>
                <a:lnTo>
                  <a:pt x="2342" y="1830"/>
                </a:lnTo>
                <a:lnTo>
                  <a:pt x="2271" y="1897"/>
                </a:lnTo>
                <a:lnTo>
                  <a:pt x="2265" y="1904"/>
                </a:lnTo>
                <a:lnTo>
                  <a:pt x="2262" y="1911"/>
                </a:lnTo>
                <a:lnTo>
                  <a:pt x="2257" y="1932"/>
                </a:lnTo>
                <a:lnTo>
                  <a:pt x="2258" y="1949"/>
                </a:lnTo>
                <a:lnTo>
                  <a:pt x="2262" y="1965"/>
                </a:lnTo>
                <a:lnTo>
                  <a:pt x="2265" y="1977"/>
                </a:lnTo>
                <a:lnTo>
                  <a:pt x="2279" y="2002"/>
                </a:lnTo>
                <a:lnTo>
                  <a:pt x="2299" y="2023"/>
                </a:lnTo>
                <a:lnTo>
                  <a:pt x="2321" y="2039"/>
                </a:lnTo>
                <a:lnTo>
                  <a:pt x="2348" y="2053"/>
                </a:lnTo>
                <a:lnTo>
                  <a:pt x="2378" y="2061"/>
                </a:lnTo>
                <a:lnTo>
                  <a:pt x="2407" y="2070"/>
                </a:lnTo>
                <a:lnTo>
                  <a:pt x="2437" y="2075"/>
                </a:lnTo>
                <a:lnTo>
                  <a:pt x="2467" y="2079"/>
                </a:lnTo>
                <a:lnTo>
                  <a:pt x="2476" y="2079"/>
                </a:lnTo>
                <a:lnTo>
                  <a:pt x="2530" y="2089"/>
                </a:lnTo>
                <a:lnTo>
                  <a:pt x="2583" y="2109"/>
                </a:lnTo>
                <a:lnTo>
                  <a:pt x="2630" y="2137"/>
                </a:lnTo>
                <a:lnTo>
                  <a:pt x="2674" y="2172"/>
                </a:lnTo>
                <a:lnTo>
                  <a:pt x="2707" y="2214"/>
                </a:lnTo>
                <a:lnTo>
                  <a:pt x="2735" y="2258"/>
                </a:lnTo>
                <a:lnTo>
                  <a:pt x="2754" y="2305"/>
                </a:lnTo>
                <a:lnTo>
                  <a:pt x="2765" y="2354"/>
                </a:lnTo>
                <a:lnTo>
                  <a:pt x="2770" y="2405"/>
                </a:lnTo>
                <a:lnTo>
                  <a:pt x="2767" y="2456"/>
                </a:lnTo>
                <a:lnTo>
                  <a:pt x="2754" y="2505"/>
                </a:lnTo>
                <a:lnTo>
                  <a:pt x="2735" y="2552"/>
                </a:lnTo>
                <a:lnTo>
                  <a:pt x="2709" y="2596"/>
                </a:lnTo>
                <a:lnTo>
                  <a:pt x="2674" y="2636"/>
                </a:lnTo>
                <a:lnTo>
                  <a:pt x="2634" y="2671"/>
                </a:lnTo>
                <a:lnTo>
                  <a:pt x="2588" y="2699"/>
                </a:lnTo>
                <a:lnTo>
                  <a:pt x="2537" y="2720"/>
                </a:lnTo>
                <a:lnTo>
                  <a:pt x="2484" y="2733"/>
                </a:lnTo>
                <a:lnTo>
                  <a:pt x="2430" y="2736"/>
                </a:lnTo>
                <a:lnTo>
                  <a:pt x="2379" y="2733"/>
                </a:lnTo>
                <a:lnTo>
                  <a:pt x="2330" y="2722"/>
                </a:lnTo>
                <a:lnTo>
                  <a:pt x="2283" y="2703"/>
                </a:lnTo>
                <a:lnTo>
                  <a:pt x="2241" y="2677"/>
                </a:lnTo>
                <a:lnTo>
                  <a:pt x="2202" y="2645"/>
                </a:lnTo>
                <a:lnTo>
                  <a:pt x="2176" y="2612"/>
                </a:lnTo>
                <a:lnTo>
                  <a:pt x="2153" y="2577"/>
                </a:lnTo>
                <a:lnTo>
                  <a:pt x="2136" y="2540"/>
                </a:lnTo>
                <a:lnTo>
                  <a:pt x="2120" y="2503"/>
                </a:lnTo>
                <a:lnTo>
                  <a:pt x="2108" y="2465"/>
                </a:lnTo>
                <a:lnTo>
                  <a:pt x="2100" y="2447"/>
                </a:lnTo>
                <a:lnTo>
                  <a:pt x="2099" y="2417"/>
                </a:lnTo>
                <a:lnTo>
                  <a:pt x="2095" y="2386"/>
                </a:lnTo>
                <a:lnTo>
                  <a:pt x="2090" y="2354"/>
                </a:lnTo>
                <a:lnTo>
                  <a:pt x="2083" y="2324"/>
                </a:lnTo>
                <a:lnTo>
                  <a:pt x="2071" y="2296"/>
                </a:lnTo>
                <a:lnTo>
                  <a:pt x="2055" y="2270"/>
                </a:lnTo>
                <a:lnTo>
                  <a:pt x="2034" y="2251"/>
                </a:lnTo>
                <a:lnTo>
                  <a:pt x="2009" y="2235"/>
                </a:lnTo>
                <a:lnTo>
                  <a:pt x="1990" y="2230"/>
                </a:lnTo>
                <a:lnTo>
                  <a:pt x="1965" y="2228"/>
                </a:lnTo>
                <a:lnTo>
                  <a:pt x="1937" y="2233"/>
                </a:lnTo>
                <a:lnTo>
                  <a:pt x="1930" y="2237"/>
                </a:lnTo>
                <a:lnTo>
                  <a:pt x="1923" y="2242"/>
                </a:lnTo>
                <a:lnTo>
                  <a:pt x="1862" y="2310"/>
                </a:lnTo>
                <a:lnTo>
                  <a:pt x="1802" y="2375"/>
                </a:lnTo>
                <a:lnTo>
                  <a:pt x="1745" y="2438"/>
                </a:lnTo>
                <a:lnTo>
                  <a:pt x="1692" y="2500"/>
                </a:lnTo>
                <a:lnTo>
                  <a:pt x="1643" y="2556"/>
                </a:lnTo>
                <a:lnTo>
                  <a:pt x="1597" y="2610"/>
                </a:lnTo>
                <a:lnTo>
                  <a:pt x="1557" y="2659"/>
                </a:lnTo>
                <a:lnTo>
                  <a:pt x="1520" y="2705"/>
                </a:lnTo>
                <a:lnTo>
                  <a:pt x="1487" y="2745"/>
                </a:lnTo>
                <a:lnTo>
                  <a:pt x="1459" y="2780"/>
                </a:lnTo>
                <a:lnTo>
                  <a:pt x="1436" y="2810"/>
                </a:lnTo>
                <a:lnTo>
                  <a:pt x="1418" y="2833"/>
                </a:lnTo>
                <a:lnTo>
                  <a:pt x="1394" y="2803"/>
                </a:lnTo>
                <a:lnTo>
                  <a:pt x="1362" y="2768"/>
                </a:lnTo>
                <a:lnTo>
                  <a:pt x="1327" y="2727"/>
                </a:lnTo>
                <a:lnTo>
                  <a:pt x="1285" y="2682"/>
                </a:lnTo>
                <a:lnTo>
                  <a:pt x="1240" y="2631"/>
                </a:lnTo>
                <a:lnTo>
                  <a:pt x="1191" y="2577"/>
                </a:lnTo>
                <a:lnTo>
                  <a:pt x="1136" y="2517"/>
                </a:lnTo>
                <a:lnTo>
                  <a:pt x="1078" y="2454"/>
                </a:lnTo>
                <a:lnTo>
                  <a:pt x="1017" y="2387"/>
                </a:lnTo>
                <a:lnTo>
                  <a:pt x="952" y="2317"/>
                </a:lnTo>
                <a:lnTo>
                  <a:pt x="950" y="2316"/>
                </a:lnTo>
                <a:lnTo>
                  <a:pt x="945" y="2312"/>
                </a:lnTo>
                <a:lnTo>
                  <a:pt x="913" y="2296"/>
                </a:lnTo>
                <a:lnTo>
                  <a:pt x="885" y="2288"/>
                </a:lnTo>
                <a:lnTo>
                  <a:pt x="859" y="2284"/>
                </a:lnTo>
                <a:lnTo>
                  <a:pt x="843" y="2286"/>
                </a:lnTo>
                <a:lnTo>
                  <a:pt x="829" y="2289"/>
                </a:lnTo>
                <a:lnTo>
                  <a:pt x="803" y="2303"/>
                </a:lnTo>
                <a:lnTo>
                  <a:pt x="782" y="2324"/>
                </a:lnTo>
                <a:lnTo>
                  <a:pt x="763" y="2352"/>
                </a:lnTo>
                <a:lnTo>
                  <a:pt x="747" y="2386"/>
                </a:lnTo>
                <a:lnTo>
                  <a:pt x="736" y="2428"/>
                </a:lnTo>
                <a:lnTo>
                  <a:pt x="728" y="2475"/>
                </a:lnTo>
                <a:lnTo>
                  <a:pt x="726" y="2480"/>
                </a:lnTo>
                <a:lnTo>
                  <a:pt x="724" y="2486"/>
                </a:lnTo>
                <a:lnTo>
                  <a:pt x="717" y="2531"/>
                </a:lnTo>
                <a:lnTo>
                  <a:pt x="703" y="2575"/>
                </a:lnTo>
                <a:lnTo>
                  <a:pt x="684" y="2615"/>
                </a:lnTo>
                <a:lnTo>
                  <a:pt x="658" y="2654"/>
                </a:lnTo>
                <a:lnTo>
                  <a:pt x="628" y="2689"/>
                </a:lnTo>
                <a:lnTo>
                  <a:pt x="587" y="2724"/>
                </a:lnTo>
                <a:lnTo>
                  <a:pt x="544" y="2750"/>
                </a:lnTo>
                <a:lnTo>
                  <a:pt x="496" y="2771"/>
                </a:lnTo>
                <a:lnTo>
                  <a:pt x="445" y="2784"/>
                </a:lnTo>
                <a:lnTo>
                  <a:pt x="393" y="2787"/>
                </a:lnTo>
                <a:lnTo>
                  <a:pt x="338" y="2784"/>
                </a:lnTo>
                <a:lnTo>
                  <a:pt x="288" y="2771"/>
                </a:lnTo>
                <a:lnTo>
                  <a:pt x="240" y="2750"/>
                </a:lnTo>
                <a:lnTo>
                  <a:pt x="195" y="2724"/>
                </a:lnTo>
                <a:lnTo>
                  <a:pt x="154" y="2689"/>
                </a:lnTo>
                <a:lnTo>
                  <a:pt x="121" y="2649"/>
                </a:lnTo>
                <a:lnTo>
                  <a:pt x="93" y="2603"/>
                </a:lnTo>
                <a:lnTo>
                  <a:pt x="72" y="2556"/>
                </a:lnTo>
                <a:lnTo>
                  <a:pt x="60" y="2503"/>
                </a:lnTo>
                <a:lnTo>
                  <a:pt x="54" y="2451"/>
                </a:lnTo>
                <a:lnTo>
                  <a:pt x="58" y="2396"/>
                </a:lnTo>
                <a:lnTo>
                  <a:pt x="68" y="2345"/>
                </a:lnTo>
                <a:lnTo>
                  <a:pt x="88" y="2296"/>
                </a:lnTo>
                <a:lnTo>
                  <a:pt x="116" y="2252"/>
                </a:lnTo>
                <a:lnTo>
                  <a:pt x="149" y="2212"/>
                </a:lnTo>
                <a:lnTo>
                  <a:pt x="179" y="2184"/>
                </a:lnTo>
                <a:lnTo>
                  <a:pt x="209" y="2160"/>
                </a:lnTo>
                <a:lnTo>
                  <a:pt x="238" y="2139"/>
                </a:lnTo>
                <a:lnTo>
                  <a:pt x="270" y="2123"/>
                </a:lnTo>
                <a:lnTo>
                  <a:pt x="305" y="2114"/>
                </a:lnTo>
                <a:lnTo>
                  <a:pt x="340" y="2109"/>
                </a:lnTo>
                <a:lnTo>
                  <a:pt x="347" y="2109"/>
                </a:lnTo>
                <a:lnTo>
                  <a:pt x="377" y="2107"/>
                </a:lnTo>
                <a:lnTo>
                  <a:pt x="409" y="2104"/>
                </a:lnTo>
                <a:lnTo>
                  <a:pt x="440" y="2098"/>
                </a:lnTo>
                <a:lnTo>
                  <a:pt x="470" y="2091"/>
                </a:lnTo>
                <a:lnTo>
                  <a:pt x="498" y="2079"/>
                </a:lnTo>
                <a:lnTo>
                  <a:pt x="522" y="2063"/>
                </a:lnTo>
                <a:lnTo>
                  <a:pt x="544" y="2044"/>
                </a:lnTo>
                <a:lnTo>
                  <a:pt x="558" y="2019"/>
                </a:lnTo>
                <a:lnTo>
                  <a:pt x="563" y="1995"/>
                </a:lnTo>
                <a:lnTo>
                  <a:pt x="563" y="1967"/>
                </a:lnTo>
                <a:lnTo>
                  <a:pt x="552" y="1937"/>
                </a:lnTo>
                <a:lnTo>
                  <a:pt x="537" y="1904"/>
                </a:lnTo>
                <a:lnTo>
                  <a:pt x="535" y="1898"/>
                </a:lnTo>
                <a:lnTo>
                  <a:pt x="531" y="1895"/>
                </a:lnTo>
                <a:lnTo>
                  <a:pt x="461" y="1832"/>
                </a:lnTo>
                <a:lnTo>
                  <a:pt x="395" y="1772"/>
                </a:lnTo>
                <a:lnTo>
                  <a:pt x="331" y="1716"/>
                </a:lnTo>
                <a:lnTo>
                  <a:pt x="270" y="1664"/>
                </a:lnTo>
                <a:lnTo>
                  <a:pt x="214" y="1615"/>
                </a:lnTo>
                <a:lnTo>
                  <a:pt x="160" y="1571"/>
                </a:lnTo>
                <a:lnTo>
                  <a:pt x="112" y="1530"/>
                </a:lnTo>
                <a:lnTo>
                  <a:pt x="68" y="1497"/>
                </a:lnTo>
                <a:lnTo>
                  <a:pt x="32" y="1466"/>
                </a:lnTo>
                <a:lnTo>
                  <a:pt x="0" y="1441"/>
                </a:lnTo>
                <a:lnTo>
                  <a:pt x="19" y="1418"/>
                </a:lnTo>
                <a:lnTo>
                  <a:pt x="44" y="1387"/>
                </a:lnTo>
                <a:lnTo>
                  <a:pt x="74" y="1350"/>
                </a:lnTo>
                <a:lnTo>
                  <a:pt x="109" y="1308"/>
                </a:lnTo>
                <a:lnTo>
                  <a:pt x="147" y="1261"/>
                </a:lnTo>
                <a:lnTo>
                  <a:pt x="193" y="1208"/>
                </a:lnTo>
                <a:lnTo>
                  <a:pt x="242" y="1150"/>
                </a:lnTo>
                <a:lnTo>
                  <a:pt x="295" y="1089"/>
                </a:lnTo>
                <a:lnTo>
                  <a:pt x="352" y="1026"/>
                </a:lnTo>
                <a:lnTo>
                  <a:pt x="412" y="957"/>
                </a:lnTo>
                <a:lnTo>
                  <a:pt x="477" y="889"/>
                </a:lnTo>
                <a:lnTo>
                  <a:pt x="494" y="882"/>
                </a:lnTo>
                <a:lnTo>
                  <a:pt x="508" y="878"/>
                </a:lnTo>
                <a:lnTo>
                  <a:pt x="517" y="878"/>
                </a:lnTo>
                <a:lnTo>
                  <a:pt x="524" y="880"/>
                </a:lnTo>
                <a:lnTo>
                  <a:pt x="542" y="892"/>
                </a:lnTo>
                <a:lnTo>
                  <a:pt x="556" y="915"/>
                </a:lnTo>
                <a:lnTo>
                  <a:pt x="566" y="949"/>
                </a:lnTo>
                <a:lnTo>
                  <a:pt x="573" y="991"/>
                </a:lnTo>
                <a:lnTo>
                  <a:pt x="577" y="1040"/>
                </a:lnTo>
                <a:lnTo>
                  <a:pt x="579" y="1047"/>
                </a:lnTo>
                <a:lnTo>
                  <a:pt x="580" y="1052"/>
                </a:lnTo>
                <a:lnTo>
                  <a:pt x="587" y="1075"/>
                </a:lnTo>
                <a:lnTo>
                  <a:pt x="601" y="1113"/>
                </a:lnTo>
                <a:lnTo>
                  <a:pt x="619" y="1155"/>
                </a:lnTo>
                <a:lnTo>
                  <a:pt x="640" y="1197"/>
                </a:lnTo>
                <a:lnTo>
                  <a:pt x="665" y="1238"/>
                </a:lnTo>
                <a:lnTo>
                  <a:pt x="696" y="1275"/>
                </a:lnTo>
                <a:lnTo>
                  <a:pt x="743" y="1315"/>
                </a:lnTo>
                <a:lnTo>
                  <a:pt x="794" y="1346"/>
                </a:lnTo>
                <a:lnTo>
                  <a:pt x="850" y="1369"/>
                </a:lnTo>
                <a:lnTo>
                  <a:pt x="910" y="1383"/>
                </a:lnTo>
                <a:lnTo>
                  <a:pt x="973" y="1388"/>
                </a:lnTo>
                <a:lnTo>
                  <a:pt x="1026" y="1385"/>
                </a:lnTo>
                <a:lnTo>
                  <a:pt x="1077" y="1374"/>
                </a:lnTo>
                <a:lnTo>
                  <a:pt x="1127" y="1357"/>
                </a:lnTo>
                <a:lnTo>
                  <a:pt x="1175" y="1334"/>
                </a:lnTo>
                <a:lnTo>
                  <a:pt x="1219" y="1306"/>
                </a:lnTo>
                <a:lnTo>
                  <a:pt x="1257" y="1271"/>
                </a:lnTo>
                <a:lnTo>
                  <a:pt x="1297" y="1224"/>
                </a:lnTo>
                <a:lnTo>
                  <a:pt x="1331" y="1171"/>
                </a:lnTo>
                <a:lnTo>
                  <a:pt x="1354" y="1113"/>
                </a:lnTo>
                <a:lnTo>
                  <a:pt x="1368" y="1054"/>
                </a:lnTo>
                <a:lnTo>
                  <a:pt x="1373" y="992"/>
                </a:lnTo>
                <a:lnTo>
                  <a:pt x="1369" y="929"/>
                </a:lnTo>
                <a:lnTo>
                  <a:pt x="1354" y="870"/>
                </a:lnTo>
                <a:lnTo>
                  <a:pt x="1331" y="814"/>
                </a:lnTo>
                <a:lnTo>
                  <a:pt x="1299" y="761"/>
                </a:lnTo>
                <a:lnTo>
                  <a:pt x="1259" y="714"/>
                </a:lnTo>
                <a:lnTo>
                  <a:pt x="1219" y="679"/>
                </a:lnTo>
                <a:lnTo>
                  <a:pt x="1175" y="649"/>
                </a:lnTo>
                <a:lnTo>
                  <a:pt x="1127" y="626"/>
                </a:lnTo>
                <a:lnTo>
                  <a:pt x="1077" y="610"/>
                </a:lnTo>
                <a:lnTo>
                  <a:pt x="1026" y="600"/>
                </a:lnTo>
                <a:lnTo>
                  <a:pt x="1017" y="598"/>
                </a:lnTo>
                <a:lnTo>
                  <a:pt x="971" y="591"/>
                </a:lnTo>
                <a:lnTo>
                  <a:pt x="935" y="581"/>
                </a:lnTo>
                <a:lnTo>
                  <a:pt x="905" y="566"/>
                </a:lnTo>
                <a:lnTo>
                  <a:pt x="882" y="551"/>
                </a:lnTo>
                <a:lnTo>
                  <a:pt x="870" y="531"/>
                </a:lnTo>
                <a:lnTo>
                  <a:pt x="870" y="521"/>
                </a:lnTo>
                <a:lnTo>
                  <a:pt x="871" y="505"/>
                </a:lnTo>
                <a:lnTo>
                  <a:pt x="880" y="484"/>
                </a:lnTo>
                <a:lnTo>
                  <a:pt x="949" y="421"/>
                </a:lnTo>
                <a:lnTo>
                  <a:pt x="1015" y="360"/>
                </a:lnTo>
                <a:lnTo>
                  <a:pt x="1080" y="302"/>
                </a:lnTo>
                <a:lnTo>
                  <a:pt x="1140" y="249"/>
                </a:lnTo>
                <a:lnTo>
                  <a:pt x="1198" y="200"/>
                </a:lnTo>
                <a:lnTo>
                  <a:pt x="1250" y="155"/>
                </a:lnTo>
                <a:lnTo>
                  <a:pt x="1297" y="114"/>
                </a:lnTo>
                <a:lnTo>
                  <a:pt x="1341" y="78"/>
                </a:lnTo>
                <a:lnTo>
                  <a:pt x="1380" y="46"/>
                </a:lnTo>
                <a:lnTo>
                  <a:pt x="1411" y="20"/>
                </a:lnTo>
                <a:lnTo>
                  <a:pt x="1438" y="0"/>
                </a:lnTo>
                <a:close/>
              </a:path>
            </a:pathLst>
          </a:custGeom>
          <a:solidFill>
            <a:srgbClr val="39346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70740-87B1-427E-9783-D93C74C8C731}"/>
              </a:ext>
            </a:extLst>
          </p:cNvPr>
          <p:cNvSpPr txBox="1"/>
          <p:nvPr/>
        </p:nvSpPr>
        <p:spPr>
          <a:xfrm>
            <a:off x="7446848" y="3313481"/>
            <a:ext cx="4201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investigate strategies to effectively </a:t>
            </a:r>
            <a:b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communicate with the students </a:t>
            </a:r>
            <a:b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protect yourself and faculty from </a:t>
            </a:r>
            <a:b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3C5B5-0283-4A79-B82A-D1EA0438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Need more detail and/or skill?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71D11-E628-4D59-9663-01BB69AF61AE}"/>
              </a:ext>
            </a:extLst>
          </p:cNvPr>
          <p:cNvSpPr txBox="1"/>
          <p:nvPr/>
        </p:nvSpPr>
        <p:spPr>
          <a:xfrm>
            <a:off x="5893133" y="321538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EE8A4-979E-48D5-810E-89861A5661FB}"/>
              </a:ext>
            </a:extLst>
          </p:cNvPr>
          <p:cNvSpPr/>
          <p:nvPr/>
        </p:nvSpPr>
        <p:spPr>
          <a:xfrm>
            <a:off x="1416891" y="3287342"/>
            <a:ext cx="3328260" cy="120886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0C787-279D-41C8-8CFC-3C37C8A7C191}"/>
              </a:ext>
            </a:extLst>
          </p:cNvPr>
          <p:cNvSpPr txBox="1"/>
          <p:nvPr/>
        </p:nvSpPr>
        <p:spPr>
          <a:xfrm>
            <a:off x="2026886" y="3040077"/>
            <a:ext cx="2108269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1AEC2-554B-4AB7-8BCA-E7DFBC76A1AD}"/>
              </a:ext>
            </a:extLst>
          </p:cNvPr>
          <p:cNvSpPr txBox="1"/>
          <p:nvPr/>
        </p:nvSpPr>
        <p:spPr>
          <a:xfrm>
            <a:off x="1777376" y="3592972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effectively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6D810-EDF9-44A7-A87B-CC2A174C1EA4}"/>
              </a:ext>
            </a:extLst>
          </p:cNvPr>
          <p:cNvSpPr/>
          <p:nvPr/>
        </p:nvSpPr>
        <p:spPr>
          <a:xfrm>
            <a:off x="931784" y="2541875"/>
            <a:ext cx="538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 in ERT webinar 4</a:t>
            </a:r>
            <a:endParaRPr lang="en-ZA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1253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CCA5-E89F-497E-98FF-0F943704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Demonstration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DBE1286-C419-4A24-BB51-D273C403A539}"/>
              </a:ext>
            </a:extLst>
          </p:cNvPr>
          <p:cNvSpPr/>
          <p:nvPr/>
        </p:nvSpPr>
        <p:spPr>
          <a:xfrm rot="5400000">
            <a:off x="5894179" y="3172908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E4246-8835-4454-9D9F-58F403F34BD4}"/>
              </a:ext>
            </a:extLst>
          </p:cNvPr>
          <p:cNvSpPr/>
          <p:nvPr/>
        </p:nvSpPr>
        <p:spPr>
          <a:xfrm>
            <a:off x="489161" y="2311289"/>
            <a:ext cx="5547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How to make study materials engaging and easier to understand using popular software  </a:t>
            </a:r>
            <a:endParaRPr lang="en-US" sz="3600" dirty="0">
              <a:solidFill>
                <a:srgbClr val="393464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A94D4-F3C5-4C42-B69E-9CE6EB6FD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3951" y="1812346"/>
            <a:ext cx="3401919" cy="31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534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CCA5-E89F-497E-98FF-0F943704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Demonstration: tips and tricks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1ED2FB-2643-4F8D-B3CB-9070B88B7A3E}"/>
              </a:ext>
            </a:extLst>
          </p:cNvPr>
          <p:cNvGrpSpPr/>
          <p:nvPr/>
        </p:nvGrpSpPr>
        <p:grpSpPr>
          <a:xfrm flipH="1">
            <a:off x="5832345" y="2241845"/>
            <a:ext cx="3419949" cy="1528393"/>
            <a:chOff x="609440" y="1340768"/>
            <a:chExt cx="5460544" cy="2438235"/>
          </a:xfrm>
          <a:solidFill>
            <a:schemeClr val="accent3"/>
          </a:solidFill>
        </p:grpSpPr>
        <p:sp>
          <p:nvSpPr>
            <p:cNvPr id="8" name="Arrow: Chevron 5">
              <a:extLst>
                <a:ext uri="{FF2B5EF4-FFF2-40B4-BE49-F238E27FC236}">
                  <a16:creationId xmlns:a16="http://schemas.microsoft.com/office/drawing/2014/main" id="{C0E11B1E-C645-4955-A133-647BCC965AE6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" name="Arrow: Chevron 5">
              <a:extLst>
                <a:ext uri="{FF2B5EF4-FFF2-40B4-BE49-F238E27FC236}">
                  <a16:creationId xmlns:a16="http://schemas.microsoft.com/office/drawing/2014/main" id="{49606BC3-B0AD-4ACC-B4E3-D06170B60051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119361-B3E6-47D0-93B1-EA0CAC8744D5}"/>
              </a:ext>
            </a:extLst>
          </p:cNvPr>
          <p:cNvGrpSpPr/>
          <p:nvPr/>
        </p:nvGrpSpPr>
        <p:grpSpPr>
          <a:xfrm>
            <a:off x="2441861" y="2241846"/>
            <a:ext cx="3419949" cy="1528393"/>
            <a:chOff x="609440" y="1340768"/>
            <a:chExt cx="5460544" cy="2438235"/>
          </a:xfrm>
          <a:effectLst/>
        </p:grpSpPr>
        <p:sp>
          <p:nvSpPr>
            <p:cNvPr id="11" name="Arrow: Chevron 5">
              <a:extLst>
                <a:ext uri="{FF2B5EF4-FFF2-40B4-BE49-F238E27FC236}">
                  <a16:creationId xmlns:a16="http://schemas.microsoft.com/office/drawing/2014/main" id="{732AF269-899F-4500-9564-212AF4F56AB6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5">
              <a:extLst>
                <a:ext uri="{FF2B5EF4-FFF2-40B4-BE49-F238E27FC236}">
                  <a16:creationId xmlns:a16="http://schemas.microsoft.com/office/drawing/2014/main" id="{F04F381E-321A-4560-BE82-9FAAA82668A3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7B6DC7-3F7D-41B5-B518-57C2056E1E35}"/>
              </a:ext>
            </a:extLst>
          </p:cNvPr>
          <p:cNvGrpSpPr/>
          <p:nvPr/>
        </p:nvGrpSpPr>
        <p:grpSpPr>
          <a:xfrm flipV="1">
            <a:off x="2412397" y="3770239"/>
            <a:ext cx="3419949" cy="1528393"/>
            <a:chOff x="609440" y="1340768"/>
            <a:chExt cx="5460544" cy="2438235"/>
          </a:xfrm>
          <a:solidFill>
            <a:schemeClr val="accent4"/>
          </a:solidFill>
          <a:effectLst/>
        </p:grpSpPr>
        <p:sp>
          <p:nvSpPr>
            <p:cNvPr id="14" name="Arrow: Chevron 5">
              <a:extLst>
                <a:ext uri="{FF2B5EF4-FFF2-40B4-BE49-F238E27FC236}">
                  <a16:creationId xmlns:a16="http://schemas.microsoft.com/office/drawing/2014/main" id="{C6E475C9-EAB1-46C3-AE68-9E2CE35C12B2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5">
              <a:extLst>
                <a:ext uri="{FF2B5EF4-FFF2-40B4-BE49-F238E27FC236}">
                  <a16:creationId xmlns:a16="http://schemas.microsoft.com/office/drawing/2014/main" id="{0A9D666C-705E-44D9-93B6-895E77B9F25F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E8C82B-0D3A-4F4F-B104-403F1C51CD26}"/>
              </a:ext>
            </a:extLst>
          </p:cNvPr>
          <p:cNvGrpSpPr/>
          <p:nvPr/>
        </p:nvGrpSpPr>
        <p:grpSpPr>
          <a:xfrm flipH="1" flipV="1">
            <a:off x="5832345" y="3770238"/>
            <a:ext cx="3419949" cy="1528393"/>
            <a:chOff x="609440" y="1340768"/>
            <a:chExt cx="5460544" cy="2438235"/>
          </a:xfrm>
          <a:solidFill>
            <a:srgbClr val="009FEB"/>
          </a:solidFill>
        </p:grpSpPr>
        <p:sp>
          <p:nvSpPr>
            <p:cNvPr id="17" name="Arrow: Chevron 5">
              <a:extLst>
                <a:ext uri="{FF2B5EF4-FFF2-40B4-BE49-F238E27FC236}">
                  <a16:creationId xmlns:a16="http://schemas.microsoft.com/office/drawing/2014/main" id="{0CF77DA9-95F6-4FAB-A977-4BAAA00770EB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id="{F7242498-2BF1-4EC1-9354-868BBFE3ED38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rgbClr val="007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A94D4-F3C5-4C42-B69E-9CE6EB6FD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0769" y="3023863"/>
            <a:ext cx="1605106" cy="14927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36C294-B768-42FB-908B-0C9839331F77}"/>
              </a:ext>
            </a:extLst>
          </p:cNvPr>
          <p:cNvSpPr txBox="1"/>
          <p:nvPr/>
        </p:nvSpPr>
        <p:spPr>
          <a:xfrm>
            <a:off x="2996171" y="2472705"/>
            <a:ext cx="26448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free open </a:t>
            </a:r>
            <a:b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0D2EE6-A586-43B0-9139-80D1F7C50523}"/>
              </a:ext>
            </a:extLst>
          </p:cNvPr>
          <p:cNvSpPr txBox="1"/>
          <p:nvPr/>
        </p:nvSpPr>
        <p:spPr>
          <a:xfrm>
            <a:off x="7056659" y="2478700"/>
            <a:ext cx="2344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free open</a:t>
            </a:r>
            <a:b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 videos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F29446-F118-48AE-9FC9-6F6285E9870F}"/>
              </a:ext>
            </a:extLst>
          </p:cNvPr>
          <p:cNvSpPr txBox="1"/>
          <p:nvPr/>
        </p:nvSpPr>
        <p:spPr>
          <a:xfrm>
            <a:off x="2842776" y="4738612"/>
            <a:ext cx="2011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voice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FDAF8C-6AA3-42DA-B250-7A1AD31BFD90}"/>
              </a:ext>
            </a:extLst>
          </p:cNvPr>
          <p:cNvSpPr txBox="1"/>
          <p:nvPr/>
        </p:nvSpPr>
        <p:spPr>
          <a:xfrm>
            <a:off x="6978045" y="4738610"/>
            <a:ext cx="23443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screen capture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E72AE-E834-497E-9348-2F73C880942E}"/>
              </a:ext>
            </a:extLst>
          </p:cNvPr>
          <p:cNvSpPr txBox="1"/>
          <p:nvPr/>
        </p:nvSpPr>
        <p:spPr>
          <a:xfrm>
            <a:off x="1512926" y="1843453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E4B5C-A441-4839-8E51-EFF4118E96BC}"/>
              </a:ext>
            </a:extLst>
          </p:cNvPr>
          <p:cNvSpPr txBox="1"/>
          <p:nvPr/>
        </p:nvSpPr>
        <p:spPr>
          <a:xfrm>
            <a:off x="9403173" y="1843453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344094-5DBA-4E15-A03E-BF8E4167CEEF}"/>
              </a:ext>
            </a:extLst>
          </p:cNvPr>
          <p:cNvSpPr txBox="1"/>
          <p:nvPr/>
        </p:nvSpPr>
        <p:spPr>
          <a:xfrm>
            <a:off x="1514393" y="3987659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D0667B-5F30-4160-B4A8-5DAE9488E736}"/>
              </a:ext>
            </a:extLst>
          </p:cNvPr>
          <p:cNvSpPr txBox="1"/>
          <p:nvPr/>
        </p:nvSpPr>
        <p:spPr>
          <a:xfrm>
            <a:off x="9403172" y="3923002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276625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85D78-61C4-4F9B-8DFC-69D6D293D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858" y="504980"/>
            <a:ext cx="1603959" cy="1491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13C4C-3577-4735-8ADB-C84708146F42}"/>
              </a:ext>
            </a:extLst>
          </p:cNvPr>
          <p:cNvSpPr txBox="1"/>
          <p:nvPr/>
        </p:nvSpPr>
        <p:spPr>
          <a:xfrm>
            <a:off x="1142837" y="589101"/>
            <a:ext cx="720143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02247-E103-4C47-925D-CA18816C1048}"/>
              </a:ext>
            </a:extLst>
          </p:cNvPr>
          <p:cNvSpPr txBox="1"/>
          <p:nvPr/>
        </p:nvSpPr>
        <p:spPr>
          <a:xfrm>
            <a:off x="558086" y="2322491"/>
            <a:ext cx="143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the image to start the video.</a:t>
            </a:r>
          </a:p>
        </p:txBody>
      </p:sp>
      <p:pic>
        <p:nvPicPr>
          <p:cNvPr id="2" name="Online Media 1" title="AAU ERT Webinar - Insert graphics into PPT">
            <a:hlinkClick r:id="" action="ppaction://media"/>
            <a:extLst>
              <a:ext uri="{FF2B5EF4-FFF2-40B4-BE49-F238E27FC236}">
                <a16:creationId xmlns:a16="http://schemas.microsoft.com/office/drawing/2014/main" id="{03C0F1B8-E5F3-4C8C-88D2-606754660F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90869" y="884349"/>
            <a:ext cx="8654602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eech">
            <a:extLst>
              <a:ext uri="{FF2B5EF4-FFF2-40B4-BE49-F238E27FC236}">
                <a16:creationId xmlns:a16="http://schemas.microsoft.com/office/drawing/2014/main" id="{9A946002-D5AA-450F-9C87-21482CB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170" y="172028"/>
            <a:ext cx="4789648" cy="4789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3821" y="5259182"/>
            <a:ext cx="9544358" cy="1197382"/>
            <a:chOff x="1529620" y="5396308"/>
            <a:chExt cx="9544358" cy="119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4711893" y="5396308"/>
              <a:ext cx="3179812" cy="502729"/>
              <a:chOff x="4548720" y="5396308"/>
              <a:chExt cx="3179812" cy="502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96598" y="5447617"/>
                <a:ext cx="28840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kern="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AAU &amp; OER Africa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48720" y="5396308"/>
                <a:ext cx="3179812" cy="502729"/>
                <a:chOff x="4584355" y="5396308"/>
                <a:chExt cx="3179812" cy="50272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H="1" flipV="1">
                  <a:off x="4370059" y="5610604"/>
                  <a:ext cx="502729" cy="7413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7475733" y="5610604"/>
                  <a:ext cx="502729" cy="741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529620" y="5947359"/>
              <a:ext cx="9544358" cy="646331"/>
              <a:chOff x="1529620" y="5947359"/>
              <a:chExt cx="9544358" cy="6463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29620" y="5947359"/>
                <a:ext cx="9544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Use either the Zoom chat facility or the Google Classroom discussion forum </a:t>
                </a:r>
                <a:b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 tell us what your response is to the above query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 flipV="1">
                <a:off x="1636191" y="6226320"/>
                <a:ext cx="646330" cy="8840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10314902" y="6232496"/>
                <a:ext cx="646330" cy="76057"/>
              </a:xfrm>
              <a:prstGeom prst="rect">
                <a:avLst/>
              </a:prstGeom>
            </p:spPr>
          </p:pic>
        </p:grp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9940294" y="3600794"/>
            <a:ext cx="1599939" cy="1594155"/>
          </a:xfrm>
          <a:custGeom>
            <a:avLst/>
            <a:gdLst>
              <a:gd name="T0" fmla="*/ 715 w 1216"/>
              <a:gd name="T1" fmla="*/ 11 h 1212"/>
              <a:gd name="T2" fmla="*/ 693 w 1216"/>
              <a:gd name="T3" fmla="*/ 44 h 1212"/>
              <a:gd name="T4" fmla="*/ 725 w 1216"/>
              <a:gd name="T5" fmla="*/ 66 h 1212"/>
              <a:gd name="T6" fmla="*/ 780 w 1216"/>
              <a:gd name="T7" fmla="*/ 106 h 1212"/>
              <a:gd name="T8" fmla="*/ 810 w 1216"/>
              <a:gd name="T9" fmla="*/ 174 h 1212"/>
              <a:gd name="T10" fmla="*/ 812 w 1216"/>
              <a:gd name="T11" fmla="*/ 331 h 1212"/>
              <a:gd name="T12" fmla="*/ 837 w 1216"/>
              <a:gd name="T13" fmla="*/ 337 h 1212"/>
              <a:gd name="T14" fmla="*/ 832 w 1216"/>
              <a:gd name="T15" fmla="*/ 383 h 1212"/>
              <a:gd name="T16" fmla="*/ 826 w 1216"/>
              <a:gd name="T17" fmla="*/ 426 h 1212"/>
              <a:gd name="T18" fmla="*/ 818 w 1216"/>
              <a:gd name="T19" fmla="*/ 445 h 1212"/>
              <a:gd name="T20" fmla="*/ 811 w 1216"/>
              <a:gd name="T21" fmla="*/ 448 h 1212"/>
              <a:gd name="T22" fmla="*/ 801 w 1216"/>
              <a:gd name="T23" fmla="*/ 505 h 1212"/>
              <a:gd name="T24" fmla="*/ 764 w 1216"/>
              <a:gd name="T25" fmla="*/ 585 h 1212"/>
              <a:gd name="T26" fmla="*/ 755 w 1216"/>
              <a:gd name="T27" fmla="*/ 608 h 1212"/>
              <a:gd name="T28" fmla="*/ 767 w 1216"/>
              <a:gd name="T29" fmla="*/ 677 h 1212"/>
              <a:gd name="T30" fmla="*/ 771 w 1216"/>
              <a:gd name="T31" fmla="*/ 685 h 1212"/>
              <a:gd name="T32" fmla="*/ 773 w 1216"/>
              <a:gd name="T33" fmla="*/ 687 h 1212"/>
              <a:gd name="T34" fmla="*/ 795 w 1216"/>
              <a:gd name="T35" fmla="*/ 693 h 1212"/>
              <a:gd name="T36" fmla="*/ 801 w 1216"/>
              <a:gd name="T37" fmla="*/ 741 h 1212"/>
              <a:gd name="T38" fmla="*/ 826 w 1216"/>
              <a:gd name="T39" fmla="*/ 784 h 1212"/>
              <a:gd name="T40" fmla="*/ 1045 w 1216"/>
              <a:gd name="T41" fmla="*/ 850 h 1212"/>
              <a:gd name="T42" fmla="*/ 1151 w 1216"/>
              <a:gd name="T43" fmla="*/ 892 h 1212"/>
              <a:gd name="T44" fmla="*/ 1131 w 1216"/>
              <a:gd name="T45" fmla="*/ 1050 h 1212"/>
              <a:gd name="T46" fmla="*/ 945 w 1216"/>
              <a:gd name="T47" fmla="*/ 1123 h 1212"/>
              <a:gd name="T48" fmla="*/ 729 w 1216"/>
              <a:gd name="T49" fmla="*/ 1200 h 1212"/>
              <a:gd name="T50" fmla="*/ 460 w 1216"/>
              <a:gd name="T51" fmla="*/ 1186 h 1212"/>
              <a:gd name="T52" fmla="*/ 294 w 1216"/>
              <a:gd name="T53" fmla="*/ 1117 h 1212"/>
              <a:gd name="T54" fmla="*/ 137 w 1216"/>
              <a:gd name="T55" fmla="*/ 1056 h 1212"/>
              <a:gd name="T56" fmla="*/ 55 w 1216"/>
              <a:gd name="T57" fmla="*/ 906 h 1212"/>
              <a:gd name="T58" fmla="*/ 109 w 1216"/>
              <a:gd name="T59" fmla="*/ 873 h 1212"/>
              <a:gd name="T60" fmla="*/ 214 w 1216"/>
              <a:gd name="T61" fmla="*/ 844 h 1212"/>
              <a:gd name="T62" fmla="*/ 339 w 1216"/>
              <a:gd name="T63" fmla="*/ 802 h 1212"/>
              <a:gd name="T64" fmla="*/ 397 w 1216"/>
              <a:gd name="T65" fmla="*/ 777 h 1212"/>
              <a:gd name="T66" fmla="*/ 416 w 1216"/>
              <a:gd name="T67" fmla="*/ 721 h 1212"/>
              <a:gd name="T68" fmla="*/ 427 w 1216"/>
              <a:gd name="T69" fmla="*/ 690 h 1212"/>
              <a:gd name="T70" fmla="*/ 446 w 1216"/>
              <a:gd name="T71" fmla="*/ 685 h 1212"/>
              <a:gd name="T72" fmla="*/ 449 w 1216"/>
              <a:gd name="T73" fmla="*/ 678 h 1212"/>
              <a:gd name="T74" fmla="*/ 460 w 1216"/>
              <a:gd name="T75" fmla="*/ 619 h 1212"/>
              <a:gd name="T76" fmla="*/ 451 w 1216"/>
              <a:gd name="T77" fmla="*/ 580 h 1212"/>
              <a:gd name="T78" fmla="*/ 423 w 1216"/>
              <a:gd name="T79" fmla="*/ 514 h 1212"/>
              <a:gd name="T80" fmla="*/ 405 w 1216"/>
              <a:gd name="T81" fmla="*/ 448 h 1212"/>
              <a:gd name="T82" fmla="*/ 398 w 1216"/>
              <a:gd name="T83" fmla="*/ 445 h 1212"/>
              <a:gd name="T84" fmla="*/ 386 w 1216"/>
              <a:gd name="T85" fmla="*/ 422 h 1212"/>
              <a:gd name="T86" fmla="*/ 371 w 1216"/>
              <a:gd name="T87" fmla="*/ 377 h 1212"/>
              <a:gd name="T88" fmla="*/ 365 w 1216"/>
              <a:gd name="T89" fmla="*/ 342 h 1212"/>
              <a:gd name="T90" fmla="*/ 386 w 1216"/>
              <a:gd name="T91" fmla="*/ 330 h 1212"/>
              <a:gd name="T92" fmla="*/ 392 w 1216"/>
              <a:gd name="T93" fmla="*/ 330 h 1212"/>
              <a:gd name="T94" fmla="*/ 395 w 1216"/>
              <a:gd name="T95" fmla="*/ 320 h 1212"/>
              <a:gd name="T96" fmla="*/ 404 w 1216"/>
              <a:gd name="T97" fmla="*/ 138 h 1212"/>
              <a:gd name="T98" fmla="*/ 483 w 1216"/>
              <a:gd name="T99" fmla="*/ 65 h 1212"/>
              <a:gd name="T100" fmla="*/ 619 w 1216"/>
              <a:gd name="T101" fmla="*/ 18 h 1212"/>
              <a:gd name="T102" fmla="*/ 691 w 1216"/>
              <a:gd name="T103" fmla="*/ 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6" h="1212">
                <a:moveTo>
                  <a:pt x="712" y="0"/>
                </a:moveTo>
                <a:lnTo>
                  <a:pt x="722" y="0"/>
                </a:lnTo>
                <a:lnTo>
                  <a:pt x="721" y="7"/>
                </a:lnTo>
                <a:lnTo>
                  <a:pt x="715" y="11"/>
                </a:lnTo>
                <a:lnTo>
                  <a:pt x="708" y="15"/>
                </a:lnTo>
                <a:lnTo>
                  <a:pt x="700" y="22"/>
                </a:lnTo>
                <a:lnTo>
                  <a:pt x="693" y="33"/>
                </a:lnTo>
                <a:lnTo>
                  <a:pt x="693" y="44"/>
                </a:lnTo>
                <a:lnTo>
                  <a:pt x="700" y="55"/>
                </a:lnTo>
                <a:lnTo>
                  <a:pt x="707" y="56"/>
                </a:lnTo>
                <a:lnTo>
                  <a:pt x="715" y="61"/>
                </a:lnTo>
                <a:lnTo>
                  <a:pt x="725" y="66"/>
                </a:lnTo>
                <a:lnTo>
                  <a:pt x="739" y="76"/>
                </a:lnTo>
                <a:lnTo>
                  <a:pt x="755" y="87"/>
                </a:lnTo>
                <a:lnTo>
                  <a:pt x="767" y="94"/>
                </a:lnTo>
                <a:lnTo>
                  <a:pt x="780" y="106"/>
                </a:lnTo>
                <a:lnTo>
                  <a:pt x="791" y="119"/>
                </a:lnTo>
                <a:lnTo>
                  <a:pt x="801" y="135"/>
                </a:lnTo>
                <a:lnTo>
                  <a:pt x="808" y="154"/>
                </a:lnTo>
                <a:lnTo>
                  <a:pt x="810" y="174"/>
                </a:lnTo>
                <a:lnTo>
                  <a:pt x="810" y="306"/>
                </a:lnTo>
                <a:lnTo>
                  <a:pt x="810" y="317"/>
                </a:lnTo>
                <a:lnTo>
                  <a:pt x="811" y="326"/>
                </a:lnTo>
                <a:lnTo>
                  <a:pt x="812" y="331"/>
                </a:lnTo>
                <a:lnTo>
                  <a:pt x="816" y="331"/>
                </a:lnTo>
                <a:lnTo>
                  <a:pt x="822" y="328"/>
                </a:lnTo>
                <a:lnTo>
                  <a:pt x="831" y="330"/>
                </a:lnTo>
                <a:lnTo>
                  <a:pt x="837" y="337"/>
                </a:lnTo>
                <a:lnTo>
                  <a:pt x="839" y="347"/>
                </a:lnTo>
                <a:lnTo>
                  <a:pt x="839" y="358"/>
                </a:lnTo>
                <a:lnTo>
                  <a:pt x="837" y="371"/>
                </a:lnTo>
                <a:lnTo>
                  <a:pt x="832" y="383"/>
                </a:lnTo>
                <a:lnTo>
                  <a:pt x="832" y="398"/>
                </a:lnTo>
                <a:lnTo>
                  <a:pt x="832" y="409"/>
                </a:lnTo>
                <a:lnTo>
                  <a:pt x="830" y="417"/>
                </a:lnTo>
                <a:lnTo>
                  <a:pt x="826" y="426"/>
                </a:lnTo>
                <a:lnTo>
                  <a:pt x="822" y="437"/>
                </a:lnTo>
                <a:lnTo>
                  <a:pt x="820" y="441"/>
                </a:lnTo>
                <a:lnTo>
                  <a:pt x="819" y="443"/>
                </a:lnTo>
                <a:lnTo>
                  <a:pt x="818" y="445"/>
                </a:lnTo>
                <a:lnTo>
                  <a:pt x="816" y="447"/>
                </a:lnTo>
                <a:lnTo>
                  <a:pt x="813" y="447"/>
                </a:lnTo>
                <a:lnTo>
                  <a:pt x="812" y="448"/>
                </a:lnTo>
                <a:lnTo>
                  <a:pt x="811" y="448"/>
                </a:lnTo>
                <a:lnTo>
                  <a:pt x="810" y="448"/>
                </a:lnTo>
                <a:lnTo>
                  <a:pt x="810" y="462"/>
                </a:lnTo>
                <a:lnTo>
                  <a:pt x="806" y="481"/>
                </a:lnTo>
                <a:lnTo>
                  <a:pt x="801" y="505"/>
                </a:lnTo>
                <a:lnTo>
                  <a:pt x="792" y="530"/>
                </a:lnTo>
                <a:lnTo>
                  <a:pt x="781" y="556"/>
                </a:lnTo>
                <a:lnTo>
                  <a:pt x="767" y="579"/>
                </a:lnTo>
                <a:lnTo>
                  <a:pt x="764" y="585"/>
                </a:lnTo>
                <a:lnTo>
                  <a:pt x="761" y="590"/>
                </a:lnTo>
                <a:lnTo>
                  <a:pt x="757" y="594"/>
                </a:lnTo>
                <a:lnTo>
                  <a:pt x="755" y="600"/>
                </a:lnTo>
                <a:lnTo>
                  <a:pt x="755" y="608"/>
                </a:lnTo>
                <a:lnTo>
                  <a:pt x="756" y="620"/>
                </a:lnTo>
                <a:lnTo>
                  <a:pt x="757" y="634"/>
                </a:lnTo>
                <a:lnTo>
                  <a:pt x="761" y="654"/>
                </a:lnTo>
                <a:lnTo>
                  <a:pt x="767" y="677"/>
                </a:lnTo>
                <a:lnTo>
                  <a:pt x="769" y="680"/>
                </a:lnTo>
                <a:lnTo>
                  <a:pt x="770" y="683"/>
                </a:lnTo>
                <a:lnTo>
                  <a:pt x="771" y="684"/>
                </a:lnTo>
                <a:lnTo>
                  <a:pt x="771" y="685"/>
                </a:lnTo>
                <a:lnTo>
                  <a:pt x="771" y="686"/>
                </a:lnTo>
                <a:lnTo>
                  <a:pt x="771" y="687"/>
                </a:lnTo>
                <a:lnTo>
                  <a:pt x="773" y="687"/>
                </a:lnTo>
                <a:lnTo>
                  <a:pt x="773" y="687"/>
                </a:lnTo>
                <a:lnTo>
                  <a:pt x="775" y="687"/>
                </a:lnTo>
                <a:lnTo>
                  <a:pt x="777" y="687"/>
                </a:lnTo>
                <a:lnTo>
                  <a:pt x="788" y="688"/>
                </a:lnTo>
                <a:lnTo>
                  <a:pt x="795" y="693"/>
                </a:lnTo>
                <a:lnTo>
                  <a:pt x="798" y="700"/>
                </a:lnTo>
                <a:lnTo>
                  <a:pt x="799" y="708"/>
                </a:lnTo>
                <a:lnTo>
                  <a:pt x="799" y="721"/>
                </a:lnTo>
                <a:lnTo>
                  <a:pt x="801" y="741"/>
                </a:lnTo>
                <a:lnTo>
                  <a:pt x="805" y="757"/>
                </a:lnTo>
                <a:lnTo>
                  <a:pt x="812" y="770"/>
                </a:lnTo>
                <a:lnTo>
                  <a:pt x="819" y="779"/>
                </a:lnTo>
                <a:lnTo>
                  <a:pt x="826" y="784"/>
                </a:lnTo>
                <a:lnTo>
                  <a:pt x="832" y="786"/>
                </a:lnTo>
                <a:lnTo>
                  <a:pt x="904" y="809"/>
                </a:lnTo>
                <a:lnTo>
                  <a:pt x="974" y="830"/>
                </a:lnTo>
                <a:lnTo>
                  <a:pt x="1045" y="850"/>
                </a:lnTo>
                <a:lnTo>
                  <a:pt x="1117" y="873"/>
                </a:lnTo>
                <a:lnTo>
                  <a:pt x="1127" y="876"/>
                </a:lnTo>
                <a:lnTo>
                  <a:pt x="1139" y="881"/>
                </a:lnTo>
                <a:lnTo>
                  <a:pt x="1151" y="892"/>
                </a:lnTo>
                <a:lnTo>
                  <a:pt x="1161" y="906"/>
                </a:lnTo>
                <a:lnTo>
                  <a:pt x="1216" y="1037"/>
                </a:lnTo>
                <a:lnTo>
                  <a:pt x="1173" y="1041"/>
                </a:lnTo>
                <a:lnTo>
                  <a:pt x="1131" y="1050"/>
                </a:lnTo>
                <a:lnTo>
                  <a:pt x="1087" y="1064"/>
                </a:lnTo>
                <a:lnTo>
                  <a:pt x="1041" y="1081"/>
                </a:lnTo>
                <a:lnTo>
                  <a:pt x="994" y="1101"/>
                </a:lnTo>
                <a:lnTo>
                  <a:pt x="945" y="1123"/>
                </a:lnTo>
                <a:lnTo>
                  <a:pt x="895" y="1145"/>
                </a:lnTo>
                <a:lnTo>
                  <a:pt x="843" y="1166"/>
                </a:lnTo>
                <a:lnTo>
                  <a:pt x="787" y="1185"/>
                </a:lnTo>
                <a:lnTo>
                  <a:pt x="729" y="1200"/>
                </a:lnTo>
                <a:lnTo>
                  <a:pt x="668" y="1212"/>
                </a:lnTo>
                <a:lnTo>
                  <a:pt x="558" y="1212"/>
                </a:lnTo>
                <a:lnTo>
                  <a:pt x="508" y="1200"/>
                </a:lnTo>
                <a:lnTo>
                  <a:pt x="460" y="1186"/>
                </a:lnTo>
                <a:lnTo>
                  <a:pt x="416" y="1171"/>
                </a:lnTo>
                <a:lnTo>
                  <a:pt x="374" y="1153"/>
                </a:lnTo>
                <a:lnTo>
                  <a:pt x="334" y="1135"/>
                </a:lnTo>
                <a:lnTo>
                  <a:pt x="294" y="1117"/>
                </a:lnTo>
                <a:lnTo>
                  <a:pt x="256" y="1100"/>
                </a:lnTo>
                <a:lnTo>
                  <a:pt x="217" y="1083"/>
                </a:lnTo>
                <a:lnTo>
                  <a:pt x="177" y="1067"/>
                </a:lnTo>
                <a:lnTo>
                  <a:pt x="137" y="1056"/>
                </a:lnTo>
                <a:lnTo>
                  <a:pt x="93" y="1045"/>
                </a:lnTo>
                <a:lnTo>
                  <a:pt x="48" y="1040"/>
                </a:lnTo>
                <a:lnTo>
                  <a:pt x="0" y="1037"/>
                </a:lnTo>
                <a:lnTo>
                  <a:pt x="55" y="906"/>
                </a:lnTo>
                <a:lnTo>
                  <a:pt x="63" y="898"/>
                </a:lnTo>
                <a:lnTo>
                  <a:pt x="74" y="890"/>
                </a:lnTo>
                <a:lnTo>
                  <a:pt x="89" y="881"/>
                </a:lnTo>
                <a:lnTo>
                  <a:pt x="109" y="873"/>
                </a:lnTo>
                <a:lnTo>
                  <a:pt x="128" y="869"/>
                </a:lnTo>
                <a:lnTo>
                  <a:pt x="153" y="863"/>
                </a:lnTo>
                <a:lnTo>
                  <a:pt x="182" y="854"/>
                </a:lnTo>
                <a:lnTo>
                  <a:pt x="214" y="844"/>
                </a:lnTo>
                <a:lnTo>
                  <a:pt x="246" y="834"/>
                </a:lnTo>
                <a:lnTo>
                  <a:pt x="279" y="823"/>
                </a:lnTo>
                <a:lnTo>
                  <a:pt x="311" y="813"/>
                </a:lnTo>
                <a:lnTo>
                  <a:pt x="339" y="802"/>
                </a:lnTo>
                <a:lnTo>
                  <a:pt x="363" y="793"/>
                </a:lnTo>
                <a:lnTo>
                  <a:pt x="383" y="786"/>
                </a:lnTo>
                <a:lnTo>
                  <a:pt x="390" y="784"/>
                </a:lnTo>
                <a:lnTo>
                  <a:pt x="397" y="777"/>
                </a:lnTo>
                <a:lnTo>
                  <a:pt x="404" y="766"/>
                </a:lnTo>
                <a:lnTo>
                  <a:pt x="410" y="752"/>
                </a:lnTo>
                <a:lnTo>
                  <a:pt x="414" y="737"/>
                </a:lnTo>
                <a:lnTo>
                  <a:pt x="416" y="721"/>
                </a:lnTo>
                <a:lnTo>
                  <a:pt x="417" y="709"/>
                </a:lnTo>
                <a:lnTo>
                  <a:pt x="418" y="700"/>
                </a:lnTo>
                <a:lnTo>
                  <a:pt x="420" y="693"/>
                </a:lnTo>
                <a:lnTo>
                  <a:pt x="427" y="690"/>
                </a:lnTo>
                <a:lnTo>
                  <a:pt x="438" y="688"/>
                </a:lnTo>
                <a:lnTo>
                  <a:pt x="441" y="687"/>
                </a:lnTo>
                <a:lnTo>
                  <a:pt x="445" y="686"/>
                </a:lnTo>
                <a:lnTo>
                  <a:pt x="446" y="685"/>
                </a:lnTo>
                <a:lnTo>
                  <a:pt x="447" y="683"/>
                </a:lnTo>
                <a:lnTo>
                  <a:pt x="448" y="680"/>
                </a:lnTo>
                <a:lnTo>
                  <a:pt x="448" y="679"/>
                </a:lnTo>
                <a:lnTo>
                  <a:pt x="449" y="678"/>
                </a:lnTo>
                <a:lnTo>
                  <a:pt x="449" y="677"/>
                </a:lnTo>
                <a:lnTo>
                  <a:pt x="455" y="659"/>
                </a:lnTo>
                <a:lnTo>
                  <a:pt x="459" y="638"/>
                </a:lnTo>
                <a:lnTo>
                  <a:pt x="460" y="619"/>
                </a:lnTo>
                <a:lnTo>
                  <a:pt x="460" y="601"/>
                </a:lnTo>
                <a:lnTo>
                  <a:pt x="459" y="593"/>
                </a:lnTo>
                <a:lnTo>
                  <a:pt x="454" y="586"/>
                </a:lnTo>
                <a:lnTo>
                  <a:pt x="451" y="580"/>
                </a:lnTo>
                <a:lnTo>
                  <a:pt x="449" y="579"/>
                </a:lnTo>
                <a:lnTo>
                  <a:pt x="439" y="561"/>
                </a:lnTo>
                <a:lnTo>
                  <a:pt x="431" y="537"/>
                </a:lnTo>
                <a:lnTo>
                  <a:pt x="423" y="514"/>
                </a:lnTo>
                <a:lnTo>
                  <a:pt x="417" y="490"/>
                </a:lnTo>
                <a:lnTo>
                  <a:pt x="411" y="466"/>
                </a:lnTo>
                <a:lnTo>
                  <a:pt x="405" y="448"/>
                </a:lnTo>
                <a:lnTo>
                  <a:pt x="405" y="448"/>
                </a:lnTo>
                <a:lnTo>
                  <a:pt x="403" y="448"/>
                </a:lnTo>
                <a:lnTo>
                  <a:pt x="402" y="448"/>
                </a:lnTo>
                <a:lnTo>
                  <a:pt x="399" y="447"/>
                </a:lnTo>
                <a:lnTo>
                  <a:pt x="398" y="445"/>
                </a:lnTo>
                <a:lnTo>
                  <a:pt x="396" y="443"/>
                </a:lnTo>
                <a:lnTo>
                  <a:pt x="395" y="441"/>
                </a:lnTo>
                <a:lnTo>
                  <a:pt x="395" y="437"/>
                </a:lnTo>
                <a:lnTo>
                  <a:pt x="386" y="422"/>
                </a:lnTo>
                <a:lnTo>
                  <a:pt x="379" y="409"/>
                </a:lnTo>
                <a:lnTo>
                  <a:pt x="374" y="397"/>
                </a:lnTo>
                <a:lnTo>
                  <a:pt x="372" y="383"/>
                </a:lnTo>
                <a:lnTo>
                  <a:pt x="371" y="377"/>
                </a:lnTo>
                <a:lnTo>
                  <a:pt x="369" y="369"/>
                </a:lnTo>
                <a:lnTo>
                  <a:pt x="367" y="361"/>
                </a:lnTo>
                <a:lnTo>
                  <a:pt x="365" y="351"/>
                </a:lnTo>
                <a:lnTo>
                  <a:pt x="365" y="342"/>
                </a:lnTo>
                <a:lnTo>
                  <a:pt x="368" y="335"/>
                </a:lnTo>
                <a:lnTo>
                  <a:pt x="374" y="329"/>
                </a:lnTo>
                <a:lnTo>
                  <a:pt x="383" y="328"/>
                </a:lnTo>
                <a:lnTo>
                  <a:pt x="386" y="330"/>
                </a:lnTo>
                <a:lnTo>
                  <a:pt x="389" y="331"/>
                </a:lnTo>
                <a:lnTo>
                  <a:pt x="390" y="333"/>
                </a:lnTo>
                <a:lnTo>
                  <a:pt x="392" y="331"/>
                </a:lnTo>
                <a:lnTo>
                  <a:pt x="392" y="330"/>
                </a:lnTo>
                <a:lnTo>
                  <a:pt x="393" y="328"/>
                </a:lnTo>
                <a:lnTo>
                  <a:pt x="393" y="326"/>
                </a:lnTo>
                <a:lnTo>
                  <a:pt x="393" y="323"/>
                </a:lnTo>
                <a:lnTo>
                  <a:pt x="395" y="320"/>
                </a:lnTo>
                <a:lnTo>
                  <a:pt x="395" y="316"/>
                </a:lnTo>
                <a:lnTo>
                  <a:pt x="395" y="186"/>
                </a:lnTo>
                <a:lnTo>
                  <a:pt x="397" y="161"/>
                </a:lnTo>
                <a:lnTo>
                  <a:pt x="404" y="138"/>
                </a:lnTo>
                <a:lnTo>
                  <a:pt x="416" y="119"/>
                </a:lnTo>
                <a:lnTo>
                  <a:pt x="431" y="102"/>
                </a:lnTo>
                <a:lnTo>
                  <a:pt x="449" y="87"/>
                </a:lnTo>
                <a:lnTo>
                  <a:pt x="483" y="65"/>
                </a:lnTo>
                <a:lnTo>
                  <a:pt x="522" y="47"/>
                </a:lnTo>
                <a:lnTo>
                  <a:pt x="561" y="33"/>
                </a:lnTo>
                <a:lnTo>
                  <a:pt x="602" y="22"/>
                </a:lnTo>
                <a:lnTo>
                  <a:pt x="619" y="18"/>
                </a:lnTo>
                <a:lnTo>
                  <a:pt x="636" y="13"/>
                </a:lnTo>
                <a:lnTo>
                  <a:pt x="656" y="9"/>
                </a:lnTo>
                <a:lnTo>
                  <a:pt x="675" y="6"/>
                </a:lnTo>
                <a:lnTo>
                  <a:pt x="691" y="2"/>
                </a:lnTo>
                <a:lnTo>
                  <a:pt x="704" y="1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51672" y="2833630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3543" y="2731794"/>
            <a:ext cx="554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US" sz="3600" dirty="0">
              <a:solidFill>
                <a:srgbClr val="39346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76" y="467168"/>
            <a:ext cx="11283318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Queries?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C1A013-0D5C-47AF-BFD6-6280473B0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0994" y="1854965"/>
            <a:ext cx="1443309" cy="11882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7DD14-9B71-48CF-B223-49B0B0042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1259387"/>
            <a:ext cx="1291993" cy="1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999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4E847BF-C01F-4C30-B2FE-5EF4D641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50" y="1792859"/>
            <a:ext cx="3328448" cy="36403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2828B-4BC9-4994-96D1-8EFF5256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 welcome address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2BBFEF-2EE8-46A2-B601-8A44407D57FA}"/>
              </a:ext>
            </a:extLst>
          </p:cNvPr>
          <p:cNvGrpSpPr/>
          <p:nvPr/>
        </p:nvGrpSpPr>
        <p:grpSpPr>
          <a:xfrm>
            <a:off x="2441861" y="2241846"/>
            <a:ext cx="3419949" cy="1528393"/>
            <a:chOff x="609440" y="1340768"/>
            <a:chExt cx="5460544" cy="2438235"/>
          </a:xfrm>
          <a:effectLst/>
        </p:grpSpPr>
        <p:sp>
          <p:nvSpPr>
            <p:cNvPr id="17" name="Arrow: Chevron 5">
              <a:extLst>
                <a:ext uri="{FF2B5EF4-FFF2-40B4-BE49-F238E27FC236}">
                  <a16:creationId xmlns:a16="http://schemas.microsoft.com/office/drawing/2014/main" id="{83A50373-DB76-4288-A5D6-4E5087B205C3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id="{AC930861-B196-4348-A085-D2CDF3157620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D1EC4A-0B2C-404C-BB8C-7F6EE18640CF}"/>
              </a:ext>
            </a:extLst>
          </p:cNvPr>
          <p:cNvGrpSpPr/>
          <p:nvPr/>
        </p:nvGrpSpPr>
        <p:grpSpPr>
          <a:xfrm>
            <a:off x="2763684" y="2381987"/>
            <a:ext cx="2187363" cy="625301"/>
            <a:chOff x="1664275" y="2024544"/>
            <a:chExt cx="2270234" cy="5859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3168A5-79C7-42C7-A479-D7794515C787}"/>
                </a:ext>
              </a:extLst>
            </p:cNvPr>
            <p:cNvSpPr txBox="1"/>
            <p:nvPr/>
          </p:nvSpPr>
          <p:spPr>
            <a:xfrm>
              <a:off x="1664275" y="2024544"/>
              <a:ext cx="2191541" cy="20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Nodumo Dhlamini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FC8836-27AA-4742-A258-2E2D5CAC40D3}"/>
                </a:ext>
              </a:extLst>
            </p:cNvPr>
            <p:cNvSpPr txBox="1"/>
            <p:nvPr/>
          </p:nvSpPr>
          <p:spPr>
            <a:xfrm>
              <a:off x="1692036" y="2293244"/>
              <a:ext cx="2242473" cy="3172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</a:rPr>
                <a:t>Director - ICT Services &amp; Knowledge Management - AAU</a:t>
              </a:r>
              <a:endParaRPr lang="en-IN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2DFE377-8B36-4644-9D6D-D6F26BFEBCE9}"/>
              </a:ext>
            </a:extLst>
          </p:cNvPr>
          <p:cNvSpPr txBox="1"/>
          <p:nvPr/>
        </p:nvSpPr>
        <p:spPr>
          <a:xfrm>
            <a:off x="1460452" y="5372375"/>
            <a:ext cx="647164" cy="58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D25B56-B3C0-4C32-A24C-9B568D617240}"/>
              </a:ext>
            </a:extLst>
          </p:cNvPr>
          <p:cNvSpPr txBox="1"/>
          <p:nvPr/>
        </p:nvSpPr>
        <p:spPr>
          <a:xfrm>
            <a:off x="10172883" y="5136907"/>
            <a:ext cx="647164" cy="58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4AC623-AC39-469D-BAE3-B76901DD31E0}"/>
              </a:ext>
            </a:extLst>
          </p:cNvPr>
          <p:cNvSpPr/>
          <p:nvPr/>
        </p:nvSpPr>
        <p:spPr>
          <a:xfrm>
            <a:off x="5223406" y="3130240"/>
            <a:ext cx="1353294" cy="1354465"/>
          </a:xfrm>
          <a:prstGeom prst="ellipse">
            <a:avLst/>
          </a:prstGeom>
          <a:solidFill>
            <a:srgbClr val="393464"/>
          </a:solidFill>
          <a:ln>
            <a:noFill/>
          </a:ln>
          <a:effectLst>
            <a:outerShdw blurRad="304800" dist="1778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DEDD7B4-BA55-470E-A481-AA21F571CCC4}"/>
              </a:ext>
            </a:extLst>
          </p:cNvPr>
          <p:cNvSpPr/>
          <p:nvPr/>
        </p:nvSpPr>
        <p:spPr>
          <a:xfrm>
            <a:off x="5441052" y="3348778"/>
            <a:ext cx="916595" cy="917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ERT</a:t>
            </a:r>
            <a:b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AFDEBB-28AF-46A5-A9CB-DA38C9BB0609}"/>
              </a:ext>
            </a:extLst>
          </p:cNvPr>
          <p:cNvGrpSpPr/>
          <p:nvPr/>
        </p:nvGrpSpPr>
        <p:grpSpPr>
          <a:xfrm>
            <a:off x="2761444" y="4425093"/>
            <a:ext cx="2160615" cy="625299"/>
            <a:chOff x="1661950" y="2024544"/>
            <a:chExt cx="2242473" cy="5859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7F127C-5614-4B43-95A7-A08E3FB6A59B}"/>
                </a:ext>
              </a:extLst>
            </p:cNvPr>
            <p:cNvSpPr txBox="1"/>
            <p:nvPr/>
          </p:nvSpPr>
          <p:spPr>
            <a:xfrm>
              <a:off x="1664275" y="2024544"/>
              <a:ext cx="2191541" cy="20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Neil Butcher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FC6F0C-EA72-4E97-AFF9-44DEF9336B22}"/>
                </a:ext>
              </a:extLst>
            </p:cNvPr>
            <p:cNvSpPr txBox="1"/>
            <p:nvPr/>
          </p:nvSpPr>
          <p:spPr>
            <a:xfrm>
              <a:off x="1661950" y="2293242"/>
              <a:ext cx="2242473" cy="3172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</a:rPr>
                <a:t>Education specialist and back channel manager – OER Africa </a:t>
              </a:r>
              <a:endParaRPr lang="en-IN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038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85D78-61C4-4F9B-8DFC-69D6D293D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858" y="504980"/>
            <a:ext cx="1603959" cy="1491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13C4C-3577-4735-8ADB-C84708146F42}"/>
              </a:ext>
            </a:extLst>
          </p:cNvPr>
          <p:cNvSpPr txBox="1"/>
          <p:nvPr/>
        </p:nvSpPr>
        <p:spPr>
          <a:xfrm>
            <a:off x="1142837" y="589101"/>
            <a:ext cx="720143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F06-6736-4421-88C4-7FC3641C0994}"/>
              </a:ext>
            </a:extLst>
          </p:cNvPr>
          <p:cNvSpPr txBox="1"/>
          <p:nvPr/>
        </p:nvSpPr>
        <p:spPr>
          <a:xfrm>
            <a:off x="558086" y="2322491"/>
            <a:ext cx="143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the image to start the video</a:t>
            </a:r>
          </a:p>
        </p:txBody>
      </p:sp>
      <p:pic>
        <p:nvPicPr>
          <p:cNvPr id="4" name="Online Media 3" title="AAU ERT Webinar : Insert YouTube Videos">
            <a:hlinkClick r:id="" action="ppaction://media"/>
            <a:extLst>
              <a:ext uri="{FF2B5EF4-FFF2-40B4-BE49-F238E27FC236}">
                <a16:creationId xmlns:a16="http://schemas.microsoft.com/office/drawing/2014/main" id="{35131203-5235-4E5A-8291-0ABE5B2EC9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07087" y="625183"/>
            <a:ext cx="8939810" cy="50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68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eech">
            <a:extLst>
              <a:ext uri="{FF2B5EF4-FFF2-40B4-BE49-F238E27FC236}">
                <a16:creationId xmlns:a16="http://schemas.microsoft.com/office/drawing/2014/main" id="{9A946002-D5AA-450F-9C87-21482CB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170" y="172028"/>
            <a:ext cx="4789648" cy="4789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3821" y="5259182"/>
            <a:ext cx="9544358" cy="1197382"/>
            <a:chOff x="1529620" y="5396308"/>
            <a:chExt cx="9544358" cy="119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4711893" y="5396308"/>
              <a:ext cx="3179812" cy="502729"/>
              <a:chOff x="4548720" y="5396308"/>
              <a:chExt cx="3179812" cy="502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96598" y="5447617"/>
                <a:ext cx="28840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kern="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AAU &amp; OER Africa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48720" y="5396308"/>
                <a:ext cx="3179812" cy="502729"/>
                <a:chOff x="4584355" y="5396308"/>
                <a:chExt cx="3179812" cy="50272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H="1" flipV="1">
                  <a:off x="4370059" y="5610604"/>
                  <a:ext cx="502729" cy="7413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7475733" y="5610604"/>
                  <a:ext cx="502729" cy="741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529620" y="5947359"/>
              <a:ext cx="9544358" cy="646331"/>
              <a:chOff x="1529620" y="5947359"/>
              <a:chExt cx="9544358" cy="6463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29620" y="5947359"/>
                <a:ext cx="9544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Use either the Zoom chat facility or the Google Classroom discussion forum </a:t>
                </a:r>
                <a:b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 tell us what your response is to the above query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 flipV="1">
                <a:off x="1636191" y="6226320"/>
                <a:ext cx="646330" cy="8840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10314902" y="6232496"/>
                <a:ext cx="646330" cy="76057"/>
              </a:xfrm>
              <a:prstGeom prst="rect">
                <a:avLst/>
              </a:prstGeom>
            </p:spPr>
          </p:pic>
        </p:grp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9940294" y="3600794"/>
            <a:ext cx="1599939" cy="1594155"/>
          </a:xfrm>
          <a:custGeom>
            <a:avLst/>
            <a:gdLst>
              <a:gd name="T0" fmla="*/ 715 w 1216"/>
              <a:gd name="T1" fmla="*/ 11 h 1212"/>
              <a:gd name="T2" fmla="*/ 693 w 1216"/>
              <a:gd name="T3" fmla="*/ 44 h 1212"/>
              <a:gd name="T4" fmla="*/ 725 w 1216"/>
              <a:gd name="T5" fmla="*/ 66 h 1212"/>
              <a:gd name="T6" fmla="*/ 780 w 1216"/>
              <a:gd name="T7" fmla="*/ 106 h 1212"/>
              <a:gd name="T8" fmla="*/ 810 w 1216"/>
              <a:gd name="T9" fmla="*/ 174 h 1212"/>
              <a:gd name="T10" fmla="*/ 812 w 1216"/>
              <a:gd name="T11" fmla="*/ 331 h 1212"/>
              <a:gd name="T12" fmla="*/ 837 w 1216"/>
              <a:gd name="T13" fmla="*/ 337 h 1212"/>
              <a:gd name="T14" fmla="*/ 832 w 1216"/>
              <a:gd name="T15" fmla="*/ 383 h 1212"/>
              <a:gd name="T16" fmla="*/ 826 w 1216"/>
              <a:gd name="T17" fmla="*/ 426 h 1212"/>
              <a:gd name="T18" fmla="*/ 818 w 1216"/>
              <a:gd name="T19" fmla="*/ 445 h 1212"/>
              <a:gd name="T20" fmla="*/ 811 w 1216"/>
              <a:gd name="T21" fmla="*/ 448 h 1212"/>
              <a:gd name="T22" fmla="*/ 801 w 1216"/>
              <a:gd name="T23" fmla="*/ 505 h 1212"/>
              <a:gd name="T24" fmla="*/ 764 w 1216"/>
              <a:gd name="T25" fmla="*/ 585 h 1212"/>
              <a:gd name="T26" fmla="*/ 755 w 1216"/>
              <a:gd name="T27" fmla="*/ 608 h 1212"/>
              <a:gd name="T28" fmla="*/ 767 w 1216"/>
              <a:gd name="T29" fmla="*/ 677 h 1212"/>
              <a:gd name="T30" fmla="*/ 771 w 1216"/>
              <a:gd name="T31" fmla="*/ 685 h 1212"/>
              <a:gd name="T32" fmla="*/ 773 w 1216"/>
              <a:gd name="T33" fmla="*/ 687 h 1212"/>
              <a:gd name="T34" fmla="*/ 795 w 1216"/>
              <a:gd name="T35" fmla="*/ 693 h 1212"/>
              <a:gd name="T36" fmla="*/ 801 w 1216"/>
              <a:gd name="T37" fmla="*/ 741 h 1212"/>
              <a:gd name="T38" fmla="*/ 826 w 1216"/>
              <a:gd name="T39" fmla="*/ 784 h 1212"/>
              <a:gd name="T40" fmla="*/ 1045 w 1216"/>
              <a:gd name="T41" fmla="*/ 850 h 1212"/>
              <a:gd name="T42" fmla="*/ 1151 w 1216"/>
              <a:gd name="T43" fmla="*/ 892 h 1212"/>
              <a:gd name="T44" fmla="*/ 1131 w 1216"/>
              <a:gd name="T45" fmla="*/ 1050 h 1212"/>
              <a:gd name="T46" fmla="*/ 945 w 1216"/>
              <a:gd name="T47" fmla="*/ 1123 h 1212"/>
              <a:gd name="T48" fmla="*/ 729 w 1216"/>
              <a:gd name="T49" fmla="*/ 1200 h 1212"/>
              <a:gd name="T50" fmla="*/ 460 w 1216"/>
              <a:gd name="T51" fmla="*/ 1186 h 1212"/>
              <a:gd name="T52" fmla="*/ 294 w 1216"/>
              <a:gd name="T53" fmla="*/ 1117 h 1212"/>
              <a:gd name="T54" fmla="*/ 137 w 1216"/>
              <a:gd name="T55" fmla="*/ 1056 h 1212"/>
              <a:gd name="T56" fmla="*/ 55 w 1216"/>
              <a:gd name="T57" fmla="*/ 906 h 1212"/>
              <a:gd name="T58" fmla="*/ 109 w 1216"/>
              <a:gd name="T59" fmla="*/ 873 h 1212"/>
              <a:gd name="T60" fmla="*/ 214 w 1216"/>
              <a:gd name="T61" fmla="*/ 844 h 1212"/>
              <a:gd name="T62" fmla="*/ 339 w 1216"/>
              <a:gd name="T63" fmla="*/ 802 h 1212"/>
              <a:gd name="T64" fmla="*/ 397 w 1216"/>
              <a:gd name="T65" fmla="*/ 777 h 1212"/>
              <a:gd name="T66" fmla="*/ 416 w 1216"/>
              <a:gd name="T67" fmla="*/ 721 h 1212"/>
              <a:gd name="T68" fmla="*/ 427 w 1216"/>
              <a:gd name="T69" fmla="*/ 690 h 1212"/>
              <a:gd name="T70" fmla="*/ 446 w 1216"/>
              <a:gd name="T71" fmla="*/ 685 h 1212"/>
              <a:gd name="T72" fmla="*/ 449 w 1216"/>
              <a:gd name="T73" fmla="*/ 678 h 1212"/>
              <a:gd name="T74" fmla="*/ 460 w 1216"/>
              <a:gd name="T75" fmla="*/ 619 h 1212"/>
              <a:gd name="T76" fmla="*/ 451 w 1216"/>
              <a:gd name="T77" fmla="*/ 580 h 1212"/>
              <a:gd name="T78" fmla="*/ 423 w 1216"/>
              <a:gd name="T79" fmla="*/ 514 h 1212"/>
              <a:gd name="T80" fmla="*/ 405 w 1216"/>
              <a:gd name="T81" fmla="*/ 448 h 1212"/>
              <a:gd name="T82" fmla="*/ 398 w 1216"/>
              <a:gd name="T83" fmla="*/ 445 h 1212"/>
              <a:gd name="T84" fmla="*/ 386 w 1216"/>
              <a:gd name="T85" fmla="*/ 422 h 1212"/>
              <a:gd name="T86" fmla="*/ 371 w 1216"/>
              <a:gd name="T87" fmla="*/ 377 h 1212"/>
              <a:gd name="T88" fmla="*/ 365 w 1216"/>
              <a:gd name="T89" fmla="*/ 342 h 1212"/>
              <a:gd name="T90" fmla="*/ 386 w 1216"/>
              <a:gd name="T91" fmla="*/ 330 h 1212"/>
              <a:gd name="T92" fmla="*/ 392 w 1216"/>
              <a:gd name="T93" fmla="*/ 330 h 1212"/>
              <a:gd name="T94" fmla="*/ 395 w 1216"/>
              <a:gd name="T95" fmla="*/ 320 h 1212"/>
              <a:gd name="T96" fmla="*/ 404 w 1216"/>
              <a:gd name="T97" fmla="*/ 138 h 1212"/>
              <a:gd name="T98" fmla="*/ 483 w 1216"/>
              <a:gd name="T99" fmla="*/ 65 h 1212"/>
              <a:gd name="T100" fmla="*/ 619 w 1216"/>
              <a:gd name="T101" fmla="*/ 18 h 1212"/>
              <a:gd name="T102" fmla="*/ 691 w 1216"/>
              <a:gd name="T103" fmla="*/ 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6" h="1212">
                <a:moveTo>
                  <a:pt x="712" y="0"/>
                </a:moveTo>
                <a:lnTo>
                  <a:pt x="722" y="0"/>
                </a:lnTo>
                <a:lnTo>
                  <a:pt x="721" y="7"/>
                </a:lnTo>
                <a:lnTo>
                  <a:pt x="715" y="11"/>
                </a:lnTo>
                <a:lnTo>
                  <a:pt x="708" y="15"/>
                </a:lnTo>
                <a:lnTo>
                  <a:pt x="700" y="22"/>
                </a:lnTo>
                <a:lnTo>
                  <a:pt x="693" y="33"/>
                </a:lnTo>
                <a:lnTo>
                  <a:pt x="693" y="44"/>
                </a:lnTo>
                <a:lnTo>
                  <a:pt x="700" y="55"/>
                </a:lnTo>
                <a:lnTo>
                  <a:pt x="707" y="56"/>
                </a:lnTo>
                <a:lnTo>
                  <a:pt x="715" y="61"/>
                </a:lnTo>
                <a:lnTo>
                  <a:pt x="725" y="66"/>
                </a:lnTo>
                <a:lnTo>
                  <a:pt x="739" y="76"/>
                </a:lnTo>
                <a:lnTo>
                  <a:pt x="755" y="87"/>
                </a:lnTo>
                <a:lnTo>
                  <a:pt x="767" y="94"/>
                </a:lnTo>
                <a:lnTo>
                  <a:pt x="780" y="106"/>
                </a:lnTo>
                <a:lnTo>
                  <a:pt x="791" y="119"/>
                </a:lnTo>
                <a:lnTo>
                  <a:pt x="801" y="135"/>
                </a:lnTo>
                <a:lnTo>
                  <a:pt x="808" y="154"/>
                </a:lnTo>
                <a:lnTo>
                  <a:pt x="810" y="174"/>
                </a:lnTo>
                <a:lnTo>
                  <a:pt x="810" y="306"/>
                </a:lnTo>
                <a:lnTo>
                  <a:pt x="810" y="317"/>
                </a:lnTo>
                <a:lnTo>
                  <a:pt x="811" y="326"/>
                </a:lnTo>
                <a:lnTo>
                  <a:pt x="812" y="331"/>
                </a:lnTo>
                <a:lnTo>
                  <a:pt x="816" y="331"/>
                </a:lnTo>
                <a:lnTo>
                  <a:pt x="822" y="328"/>
                </a:lnTo>
                <a:lnTo>
                  <a:pt x="831" y="330"/>
                </a:lnTo>
                <a:lnTo>
                  <a:pt x="837" y="337"/>
                </a:lnTo>
                <a:lnTo>
                  <a:pt x="839" y="347"/>
                </a:lnTo>
                <a:lnTo>
                  <a:pt x="839" y="358"/>
                </a:lnTo>
                <a:lnTo>
                  <a:pt x="837" y="371"/>
                </a:lnTo>
                <a:lnTo>
                  <a:pt x="832" y="383"/>
                </a:lnTo>
                <a:lnTo>
                  <a:pt x="832" y="398"/>
                </a:lnTo>
                <a:lnTo>
                  <a:pt x="832" y="409"/>
                </a:lnTo>
                <a:lnTo>
                  <a:pt x="830" y="417"/>
                </a:lnTo>
                <a:lnTo>
                  <a:pt x="826" y="426"/>
                </a:lnTo>
                <a:lnTo>
                  <a:pt x="822" y="437"/>
                </a:lnTo>
                <a:lnTo>
                  <a:pt x="820" y="441"/>
                </a:lnTo>
                <a:lnTo>
                  <a:pt x="819" y="443"/>
                </a:lnTo>
                <a:lnTo>
                  <a:pt x="818" y="445"/>
                </a:lnTo>
                <a:lnTo>
                  <a:pt x="816" y="447"/>
                </a:lnTo>
                <a:lnTo>
                  <a:pt x="813" y="447"/>
                </a:lnTo>
                <a:lnTo>
                  <a:pt x="812" y="448"/>
                </a:lnTo>
                <a:lnTo>
                  <a:pt x="811" y="448"/>
                </a:lnTo>
                <a:lnTo>
                  <a:pt x="810" y="448"/>
                </a:lnTo>
                <a:lnTo>
                  <a:pt x="810" y="462"/>
                </a:lnTo>
                <a:lnTo>
                  <a:pt x="806" y="481"/>
                </a:lnTo>
                <a:lnTo>
                  <a:pt x="801" y="505"/>
                </a:lnTo>
                <a:lnTo>
                  <a:pt x="792" y="530"/>
                </a:lnTo>
                <a:lnTo>
                  <a:pt x="781" y="556"/>
                </a:lnTo>
                <a:lnTo>
                  <a:pt x="767" y="579"/>
                </a:lnTo>
                <a:lnTo>
                  <a:pt x="764" y="585"/>
                </a:lnTo>
                <a:lnTo>
                  <a:pt x="761" y="590"/>
                </a:lnTo>
                <a:lnTo>
                  <a:pt x="757" y="594"/>
                </a:lnTo>
                <a:lnTo>
                  <a:pt x="755" y="600"/>
                </a:lnTo>
                <a:lnTo>
                  <a:pt x="755" y="608"/>
                </a:lnTo>
                <a:lnTo>
                  <a:pt x="756" y="620"/>
                </a:lnTo>
                <a:lnTo>
                  <a:pt x="757" y="634"/>
                </a:lnTo>
                <a:lnTo>
                  <a:pt x="761" y="654"/>
                </a:lnTo>
                <a:lnTo>
                  <a:pt x="767" y="677"/>
                </a:lnTo>
                <a:lnTo>
                  <a:pt x="769" y="680"/>
                </a:lnTo>
                <a:lnTo>
                  <a:pt x="770" y="683"/>
                </a:lnTo>
                <a:lnTo>
                  <a:pt x="771" y="684"/>
                </a:lnTo>
                <a:lnTo>
                  <a:pt x="771" y="685"/>
                </a:lnTo>
                <a:lnTo>
                  <a:pt x="771" y="686"/>
                </a:lnTo>
                <a:lnTo>
                  <a:pt x="771" y="687"/>
                </a:lnTo>
                <a:lnTo>
                  <a:pt x="773" y="687"/>
                </a:lnTo>
                <a:lnTo>
                  <a:pt x="773" y="687"/>
                </a:lnTo>
                <a:lnTo>
                  <a:pt x="775" y="687"/>
                </a:lnTo>
                <a:lnTo>
                  <a:pt x="777" y="687"/>
                </a:lnTo>
                <a:lnTo>
                  <a:pt x="788" y="688"/>
                </a:lnTo>
                <a:lnTo>
                  <a:pt x="795" y="693"/>
                </a:lnTo>
                <a:lnTo>
                  <a:pt x="798" y="700"/>
                </a:lnTo>
                <a:lnTo>
                  <a:pt x="799" y="708"/>
                </a:lnTo>
                <a:lnTo>
                  <a:pt x="799" y="721"/>
                </a:lnTo>
                <a:lnTo>
                  <a:pt x="801" y="741"/>
                </a:lnTo>
                <a:lnTo>
                  <a:pt x="805" y="757"/>
                </a:lnTo>
                <a:lnTo>
                  <a:pt x="812" y="770"/>
                </a:lnTo>
                <a:lnTo>
                  <a:pt x="819" y="779"/>
                </a:lnTo>
                <a:lnTo>
                  <a:pt x="826" y="784"/>
                </a:lnTo>
                <a:lnTo>
                  <a:pt x="832" y="786"/>
                </a:lnTo>
                <a:lnTo>
                  <a:pt x="904" y="809"/>
                </a:lnTo>
                <a:lnTo>
                  <a:pt x="974" y="830"/>
                </a:lnTo>
                <a:lnTo>
                  <a:pt x="1045" y="850"/>
                </a:lnTo>
                <a:lnTo>
                  <a:pt x="1117" y="873"/>
                </a:lnTo>
                <a:lnTo>
                  <a:pt x="1127" y="876"/>
                </a:lnTo>
                <a:lnTo>
                  <a:pt x="1139" y="881"/>
                </a:lnTo>
                <a:lnTo>
                  <a:pt x="1151" y="892"/>
                </a:lnTo>
                <a:lnTo>
                  <a:pt x="1161" y="906"/>
                </a:lnTo>
                <a:lnTo>
                  <a:pt x="1216" y="1037"/>
                </a:lnTo>
                <a:lnTo>
                  <a:pt x="1173" y="1041"/>
                </a:lnTo>
                <a:lnTo>
                  <a:pt x="1131" y="1050"/>
                </a:lnTo>
                <a:lnTo>
                  <a:pt x="1087" y="1064"/>
                </a:lnTo>
                <a:lnTo>
                  <a:pt x="1041" y="1081"/>
                </a:lnTo>
                <a:lnTo>
                  <a:pt x="994" y="1101"/>
                </a:lnTo>
                <a:lnTo>
                  <a:pt x="945" y="1123"/>
                </a:lnTo>
                <a:lnTo>
                  <a:pt x="895" y="1145"/>
                </a:lnTo>
                <a:lnTo>
                  <a:pt x="843" y="1166"/>
                </a:lnTo>
                <a:lnTo>
                  <a:pt x="787" y="1185"/>
                </a:lnTo>
                <a:lnTo>
                  <a:pt x="729" y="1200"/>
                </a:lnTo>
                <a:lnTo>
                  <a:pt x="668" y="1212"/>
                </a:lnTo>
                <a:lnTo>
                  <a:pt x="558" y="1212"/>
                </a:lnTo>
                <a:lnTo>
                  <a:pt x="508" y="1200"/>
                </a:lnTo>
                <a:lnTo>
                  <a:pt x="460" y="1186"/>
                </a:lnTo>
                <a:lnTo>
                  <a:pt x="416" y="1171"/>
                </a:lnTo>
                <a:lnTo>
                  <a:pt x="374" y="1153"/>
                </a:lnTo>
                <a:lnTo>
                  <a:pt x="334" y="1135"/>
                </a:lnTo>
                <a:lnTo>
                  <a:pt x="294" y="1117"/>
                </a:lnTo>
                <a:lnTo>
                  <a:pt x="256" y="1100"/>
                </a:lnTo>
                <a:lnTo>
                  <a:pt x="217" y="1083"/>
                </a:lnTo>
                <a:lnTo>
                  <a:pt x="177" y="1067"/>
                </a:lnTo>
                <a:lnTo>
                  <a:pt x="137" y="1056"/>
                </a:lnTo>
                <a:lnTo>
                  <a:pt x="93" y="1045"/>
                </a:lnTo>
                <a:lnTo>
                  <a:pt x="48" y="1040"/>
                </a:lnTo>
                <a:lnTo>
                  <a:pt x="0" y="1037"/>
                </a:lnTo>
                <a:lnTo>
                  <a:pt x="55" y="906"/>
                </a:lnTo>
                <a:lnTo>
                  <a:pt x="63" y="898"/>
                </a:lnTo>
                <a:lnTo>
                  <a:pt x="74" y="890"/>
                </a:lnTo>
                <a:lnTo>
                  <a:pt x="89" y="881"/>
                </a:lnTo>
                <a:lnTo>
                  <a:pt x="109" y="873"/>
                </a:lnTo>
                <a:lnTo>
                  <a:pt x="128" y="869"/>
                </a:lnTo>
                <a:lnTo>
                  <a:pt x="153" y="863"/>
                </a:lnTo>
                <a:lnTo>
                  <a:pt x="182" y="854"/>
                </a:lnTo>
                <a:lnTo>
                  <a:pt x="214" y="844"/>
                </a:lnTo>
                <a:lnTo>
                  <a:pt x="246" y="834"/>
                </a:lnTo>
                <a:lnTo>
                  <a:pt x="279" y="823"/>
                </a:lnTo>
                <a:lnTo>
                  <a:pt x="311" y="813"/>
                </a:lnTo>
                <a:lnTo>
                  <a:pt x="339" y="802"/>
                </a:lnTo>
                <a:lnTo>
                  <a:pt x="363" y="793"/>
                </a:lnTo>
                <a:lnTo>
                  <a:pt x="383" y="786"/>
                </a:lnTo>
                <a:lnTo>
                  <a:pt x="390" y="784"/>
                </a:lnTo>
                <a:lnTo>
                  <a:pt x="397" y="777"/>
                </a:lnTo>
                <a:lnTo>
                  <a:pt x="404" y="766"/>
                </a:lnTo>
                <a:lnTo>
                  <a:pt x="410" y="752"/>
                </a:lnTo>
                <a:lnTo>
                  <a:pt x="414" y="737"/>
                </a:lnTo>
                <a:lnTo>
                  <a:pt x="416" y="721"/>
                </a:lnTo>
                <a:lnTo>
                  <a:pt x="417" y="709"/>
                </a:lnTo>
                <a:lnTo>
                  <a:pt x="418" y="700"/>
                </a:lnTo>
                <a:lnTo>
                  <a:pt x="420" y="693"/>
                </a:lnTo>
                <a:lnTo>
                  <a:pt x="427" y="690"/>
                </a:lnTo>
                <a:lnTo>
                  <a:pt x="438" y="688"/>
                </a:lnTo>
                <a:lnTo>
                  <a:pt x="441" y="687"/>
                </a:lnTo>
                <a:lnTo>
                  <a:pt x="445" y="686"/>
                </a:lnTo>
                <a:lnTo>
                  <a:pt x="446" y="685"/>
                </a:lnTo>
                <a:lnTo>
                  <a:pt x="447" y="683"/>
                </a:lnTo>
                <a:lnTo>
                  <a:pt x="448" y="680"/>
                </a:lnTo>
                <a:lnTo>
                  <a:pt x="448" y="679"/>
                </a:lnTo>
                <a:lnTo>
                  <a:pt x="449" y="678"/>
                </a:lnTo>
                <a:lnTo>
                  <a:pt x="449" y="677"/>
                </a:lnTo>
                <a:lnTo>
                  <a:pt x="455" y="659"/>
                </a:lnTo>
                <a:lnTo>
                  <a:pt x="459" y="638"/>
                </a:lnTo>
                <a:lnTo>
                  <a:pt x="460" y="619"/>
                </a:lnTo>
                <a:lnTo>
                  <a:pt x="460" y="601"/>
                </a:lnTo>
                <a:lnTo>
                  <a:pt x="459" y="593"/>
                </a:lnTo>
                <a:lnTo>
                  <a:pt x="454" y="586"/>
                </a:lnTo>
                <a:lnTo>
                  <a:pt x="451" y="580"/>
                </a:lnTo>
                <a:lnTo>
                  <a:pt x="449" y="579"/>
                </a:lnTo>
                <a:lnTo>
                  <a:pt x="439" y="561"/>
                </a:lnTo>
                <a:lnTo>
                  <a:pt x="431" y="537"/>
                </a:lnTo>
                <a:lnTo>
                  <a:pt x="423" y="514"/>
                </a:lnTo>
                <a:lnTo>
                  <a:pt x="417" y="490"/>
                </a:lnTo>
                <a:lnTo>
                  <a:pt x="411" y="466"/>
                </a:lnTo>
                <a:lnTo>
                  <a:pt x="405" y="448"/>
                </a:lnTo>
                <a:lnTo>
                  <a:pt x="405" y="448"/>
                </a:lnTo>
                <a:lnTo>
                  <a:pt x="403" y="448"/>
                </a:lnTo>
                <a:lnTo>
                  <a:pt x="402" y="448"/>
                </a:lnTo>
                <a:lnTo>
                  <a:pt x="399" y="447"/>
                </a:lnTo>
                <a:lnTo>
                  <a:pt x="398" y="445"/>
                </a:lnTo>
                <a:lnTo>
                  <a:pt x="396" y="443"/>
                </a:lnTo>
                <a:lnTo>
                  <a:pt x="395" y="441"/>
                </a:lnTo>
                <a:lnTo>
                  <a:pt x="395" y="437"/>
                </a:lnTo>
                <a:lnTo>
                  <a:pt x="386" y="422"/>
                </a:lnTo>
                <a:lnTo>
                  <a:pt x="379" y="409"/>
                </a:lnTo>
                <a:lnTo>
                  <a:pt x="374" y="397"/>
                </a:lnTo>
                <a:lnTo>
                  <a:pt x="372" y="383"/>
                </a:lnTo>
                <a:lnTo>
                  <a:pt x="371" y="377"/>
                </a:lnTo>
                <a:lnTo>
                  <a:pt x="369" y="369"/>
                </a:lnTo>
                <a:lnTo>
                  <a:pt x="367" y="361"/>
                </a:lnTo>
                <a:lnTo>
                  <a:pt x="365" y="351"/>
                </a:lnTo>
                <a:lnTo>
                  <a:pt x="365" y="342"/>
                </a:lnTo>
                <a:lnTo>
                  <a:pt x="368" y="335"/>
                </a:lnTo>
                <a:lnTo>
                  <a:pt x="374" y="329"/>
                </a:lnTo>
                <a:lnTo>
                  <a:pt x="383" y="328"/>
                </a:lnTo>
                <a:lnTo>
                  <a:pt x="386" y="330"/>
                </a:lnTo>
                <a:lnTo>
                  <a:pt x="389" y="331"/>
                </a:lnTo>
                <a:lnTo>
                  <a:pt x="390" y="333"/>
                </a:lnTo>
                <a:lnTo>
                  <a:pt x="392" y="331"/>
                </a:lnTo>
                <a:lnTo>
                  <a:pt x="392" y="330"/>
                </a:lnTo>
                <a:lnTo>
                  <a:pt x="393" y="328"/>
                </a:lnTo>
                <a:lnTo>
                  <a:pt x="393" y="326"/>
                </a:lnTo>
                <a:lnTo>
                  <a:pt x="393" y="323"/>
                </a:lnTo>
                <a:lnTo>
                  <a:pt x="395" y="320"/>
                </a:lnTo>
                <a:lnTo>
                  <a:pt x="395" y="316"/>
                </a:lnTo>
                <a:lnTo>
                  <a:pt x="395" y="186"/>
                </a:lnTo>
                <a:lnTo>
                  <a:pt x="397" y="161"/>
                </a:lnTo>
                <a:lnTo>
                  <a:pt x="404" y="138"/>
                </a:lnTo>
                <a:lnTo>
                  <a:pt x="416" y="119"/>
                </a:lnTo>
                <a:lnTo>
                  <a:pt x="431" y="102"/>
                </a:lnTo>
                <a:lnTo>
                  <a:pt x="449" y="87"/>
                </a:lnTo>
                <a:lnTo>
                  <a:pt x="483" y="65"/>
                </a:lnTo>
                <a:lnTo>
                  <a:pt x="522" y="47"/>
                </a:lnTo>
                <a:lnTo>
                  <a:pt x="561" y="33"/>
                </a:lnTo>
                <a:lnTo>
                  <a:pt x="602" y="22"/>
                </a:lnTo>
                <a:lnTo>
                  <a:pt x="619" y="18"/>
                </a:lnTo>
                <a:lnTo>
                  <a:pt x="636" y="13"/>
                </a:lnTo>
                <a:lnTo>
                  <a:pt x="656" y="9"/>
                </a:lnTo>
                <a:lnTo>
                  <a:pt x="675" y="6"/>
                </a:lnTo>
                <a:lnTo>
                  <a:pt x="691" y="2"/>
                </a:lnTo>
                <a:lnTo>
                  <a:pt x="704" y="1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51672" y="2833630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3543" y="2731794"/>
            <a:ext cx="554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US" sz="3600" dirty="0">
              <a:solidFill>
                <a:srgbClr val="39346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76" y="467168"/>
            <a:ext cx="11283318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Queries?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C1A013-0D5C-47AF-BFD6-6280473B0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0994" y="1854965"/>
            <a:ext cx="1443309" cy="11882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7DD14-9B71-48CF-B223-49B0B0042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1259387"/>
            <a:ext cx="1291993" cy="1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302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85D78-61C4-4F9B-8DFC-69D6D293D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858" y="504980"/>
            <a:ext cx="1603959" cy="1491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13C4C-3577-4735-8ADB-C84708146F42}"/>
              </a:ext>
            </a:extLst>
          </p:cNvPr>
          <p:cNvSpPr txBox="1"/>
          <p:nvPr/>
        </p:nvSpPr>
        <p:spPr>
          <a:xfrm>
            <a:off x="1142837" y="589101"/>
            <a:ext cx="720143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4A2E2-8454-4FD9-9BCA-39F88C802FEE}"/>
              </a:ext>
            </a:extLst>
          </p:cNvPr>
          <p:cNvSpPr txBox="1"/>
          <p:nvPr/>
        </p:nvSpPr>
        <p:spPr>
          <a:xfrm>
            <a:off x="558086" y="2322491"/>
            <a:ext cx="143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the image to start the video</a:t>
            </a:r>
          </a:p>
        </p:txBody>
      </p:sp>
      <p:pic>
        <p:nvPicPr>
          <p:cNvPr id="3" name="Online Media 2" title="AAU ERT Webinar Series - Insert your own voice into PPT">
            <a:hlinkClick r:id="" action="ppaction://media"/>
            <a:extLst>
              <a:ext uri="{FF2B5EF4-FFF2-40B4-BE49-F238E27FC236}">
                <a16:creationId xmlns:a16="http://schemas.microsoft.com/office/drawing/2014/main" id="{2F4784FC-738E-49D9-9027-9CBC2B2B16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78298" y="672386"/>
            <a:ext cx="8894053" cy="50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eech">
            <a:extLst>
              <a:ext uri="{FF2B5EF4-FFF2-40B4-BE49-F238E27FC236}">
                <a16:creationId xmlns:a16="http://schemas.microsoft.com/office/drawing/2014/main" id="{9A946002-D5AA-450F-9C87-21482CB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170" y="172028"/>
            <a:ext cx="4789648" cy="4789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3821" y="5259182"/>
            <a:ext cx="9544358" cy="1197382"/>
            <a:chOff x="1529620" y="5396308"/>
            <a:chExt cx="9544358" cy="119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4711893" y="5396308"/>
              <a:ext cx="3179812" cy="502729"/>
              <a:chOff x="4548720" y="5396308"/>
              <a:chExt cx="3179812" cy="502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96598" y="5447617"/>
                <a:ext cx="28840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kern="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AAU &amp; OER Africa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48720" y="5396308"/>
                <a:ext cx="3179812" cy="502729"/>
                <a:chOff x="4584355" y="5396308"/>
                <a:chExt cx="3179812" cy="50272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H="1" flipV="1">
                  <a:off x="4370059" y="5610604"/>
                  <a:ext cx="502729" cy="7413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7475733" y="5610604"/>
                  <a:ext cx="502729" cy="741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529620" y="5947359"/>
              <a:ext cx="9544358" cy="646331"/>
              <a:chOff x="1529620" y="5947359"/>
              <a:chExt cx="9544358" cy="6463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29620" y="5947359"/>
                <a:ext cx="9544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Use either the Zoom chat facility or the Google Classroom discussion forum </a:t>
                </a:r>
                <a:b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 tell us what your response is to the above query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 flipV="1">
                <a:off x="1636191" y="6226320"/>
                <a:ext cx="646330" cy="8840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10314902" y="6232496"/>
                <a:ext cx="646330" cy="76057"/>
              </a:xfrm>
              <a:prstGeom prst="rect">
                <a:avLst/>
              </a:prstGeom>
            </p:spPr>
          </p:pic>
        </p:grp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9940294" y="3600794"/>
            <a:ext cx="1599939" cy="1594155"/>
          </a:xfrm>
          <a:custGeom>
            <a:avLst/>
            <a:gdLst>
              <a:gd name="T0" fmla="*/ 715 w 1216"/>
              <a:gd name="T1" fmla="*/ 11 h 1212"/>
              <a:gd name="T2" fmla="*/ 693 w 1216"/>
              <a:gd name="T3" fmla="*/ 44 h 1212"/>
              <a:gd name="T4" fmla="*/ 725 w 1216"/>
              <a:gd name="T5" fmla="*/ 66 h 1212"/>
              <a:gd name="T6" fmla="*/ 780 w 1216"/>
              <a:gd name="T7" fmla="*/ 106 h 1212"/>
              <a:gd name="T8" fmla="*/ 810 w 1216"/>
              <a:gd name="T9" fmla="*/ 174 h 1212"/>
              <a:gd name="T10" fmla="*/ 812 w 1216"/>
              <a:gd name="T11" fmla="*/ 331 h 1212"/>
              <a:gd name="T12" fmla="*/ 837 w 1216"/>
              <a:gd name="T13" fmla="*/ 337 h 1212"/>
              <a:gd name="T14" fmla="*/ 832 w 1216"/>
              <a:gd name="T15" fmla="*/ 383 h 1212"/>
              <a:gd name="T16" fmla="*/ 826 w 1216"/>
              <a:gd name="T17" fmla="*/ 426 h 1212"/>
              <a:gd name="T18" fmla="*/ 818 w 1216"/>
              <a:gd name="T19" fmla="*/ 445 h 1212"/>
              <a:gd name="T20" fmla="*/ 811 w 1216"/>
              <a:gd name="T21" fmla="*/ 448 h 1212"/>
              <a:gd name="T22" fmla="*/ 801 w 1216"/>
              <a:gd name="T23" fmla="*/ 505 h 1212"/>
              <a:gd name="T24" fmla="*/ 764 w 1216"/>
              <a:gd name="T25" fmla="*/ 585 h 1212"/>
              <a:gd name="T26" fmla="*/ 755 w 1216"/>
              <a:gd name="T27" fmla="*/ 608 h 1212"/>
              <a:gd name="T28" fmla="*/ 767 w 1216"/>
              <a:gd name="T29" fmla="*/ 677 h 1212"/>
              <a:gd name="T30" fmla="*/ 771 w 1216"/>
              <a:gd name="T31" fmla="*/ 685 h 1212"/>
              <a:gd name="T32" fmla="*/ 773 w 1216"/>
              <a:gd name="T33" fmla="*/ 687 h 1212"/>
              <a:gd name="T34" fmla="*/ 795 w 1216"/>
              <a:gd name="T35" fmla="*/ 693 h 1212"/>
              <a:gd name="T36" fmla="*/ 801 w 1216"/>
              <a:gd name="T37" fmla="*/ 741 h 1212"/>
              <a:gd name="T38" fmla="*/ 826 w 1216"/>
              <a:gd name="T39" fmla="*/ 784 h 1212"/>
              <a:gd name="T40" fmla="*/ 1045 w 1216"/>
              <a:gd name="T41" fmla="*/ 850 h 1212"/>
              <a:gd name="T42" fmla="*/ 1151 w 1216"/>
              <a:gd name="T43" fmla="*/ 892 h 1212"/>
              <a:gd name="T44" fmla="*/ 1131 w 1216"/>
              <a:gd name="T45" fmla="*/ 1050 h 1212"/>
              <a:gd name="T46" fmla="*/ 945 w 1216"/>
              <a:gd name="T47" fmla="*/ 1123 h 1212"/>
              <a:gd name="T48" fmla="*/ 729 w 1216"/>
              <a:gd name="T49" fmla="*/ 1200 h 1212"/>
              <a:gd name="T50" fmla="*/ 460 w 1216"/>
              <a:gd name="T51" fmla="*/ 1186 h 1212"/>
              <a:gd name="T52" fmla="*/ 294 w 1216"/>
              <a:gd name="T53" fmla="*/ 1117 h 1212"/>
              <a:gd name="T54" fmla="*/ 137 w 1216"/>
              <a:gd name="T55" fmla="*/ 1056 h 1212"/>
              <a:gd name="T56" fmla="*/ 55 w 1216"/>
              <a:gd name="T57" fmla="*/ 906 h 1212"/>
              <a:gd name="T58" fmla="*/ 109 w 1216"/>
              <a:gd name="T59" fmla="*/ 873 h 1212"/>
              <a:gd name="T60" fmla="*/ 214 w 1216"/>
              <a:gd name="T61" fmla="*/ 844 h 1212"/>
              <a:gd name="T62" fmla="*/ 339 w 1216"/>
              <a:gd name="T63" fmla="*/ 802 h 1212"/>
              <a:gd name="T64" fmla="*/ 397 w 1216"/>
              <a:gd name="T65" fmla="*/ 777 h 1212"/>
              <a:gd name="T66" fmla="*/ 416 w 1216"/>
              <a:gd name="T67" fmla="*/ 721 h 1212"/>
              <a:gd name="T68" fmla="*/ 427 w 1216"/>
              <a:gd name="T69" fmla="*/ 690 h 1212"/>
              <a:gd name="T70" fmla="*/ 446 w 1216"/>
              <a:gd name="T71" fmla="*/ 685 h 1212"/>
              <a:gd name="T72" fmla="*/ 449 w 1216"/>
              <a:gd name="T73" fmla="*/ 678 h 1212"/>
              <a:gd name="T74" fmla="*/ 460 w 1216"/>
              <a:gd name="T75" fmla="*/ 619 h 1212"/>
              <a:gd name="T76" fmla="*/ 451 w 1216"/>
              <a:gd name="T77" fmla="*/ 580 h 1212"/>
              <a:gd name="T78" fmla="*/ 423 w 1216"/>
              <a:gd name="T79" fmla="*/ 514 h 1212"/>
              <a:gd name="T80" fmla="*/ 405 w 1216"/>
              <a:gd name="T81" fmla="*/ 448 h 1212"/>
              <a:gd name="T82" fmla="*/ 398 w 1216"/>
              <a:gd name="T83" fmla="*/ 445 h 1212"/>
              <a:gd name="T84" fmla="*/ 386 w 1216"/>
              <a:gd name="T85" fmla="*/ 422 h 1212"/>
              <a:gd name="T86" fmla="*/ 371 w 1216"/>
              <a:gd name="T87" fmla="*/ 377 h 1212"/>
              <a:gd name="T88" fmla="*/ 365 w 1216"/>
              <a:gd name="T89" fmla="*/ 342 h 1212"/>
              <a:gd name="T90" fmla="*/ 386 w 1216"/>
              <a:gd name="T91" fmla="*/ 330 h 1212"/>
              <a:gd name="T92" fmla="*/ 392 w 1216"/>
              <a:gd name="T93" fmla="*/ 330 h 1212"/>
              <a:gd name="T94" fmla="*/ 395 w 1216"/>
              <a:gd name="T95" fmla="*/ 320 h 1212"/>
              <a:gd name="T96" fmla="*/ 404 w 1216"/>
              <a:gd name="T97" fmla="*/ 138 h 1212"/>
              <a:gd name="T98" fmla="*/ 483 w 1216"/>
              <a:gd name="T99" fmla="*/ 65 h 1212"/>
              <a:gd name="T100" fmla="*/ 619 w 1216"/>
              <a:gd name="T101" fmla="*/ 18 h 1212"/>
              <a:gd name="T102" fmla="*/ 691 w 1216"/>
              <a:gd name="T103" fmla="*/ 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6" h="1212">
                <a:moveTo>
                  <a:pt x="712" y="0"/>
                </a:moveTo>
                <a:lnTo>
                  <a:pt x="722" y="0"/>
                </a:lnTo>
                <a:lnTo>
                  <a:pt x="721" y="7"/>
                </a:lnTo>
                <a:lnTo>
                  <a:pt x="715" y="11"/>
                </a:lnTo>
                <a:lnTo>
                  <a:pt x="708" y="15"/>
                </a:lnTo>
                <a:lnTo>
                  <a:pt x="700" y="22"/>
                </a:lnTo>
                <a:lnTo>
                  <a:pt x="693" y="33"/>
                </a:lnTo>
                <a:lnTo>
                  <a:pt x="693" y="44"/>
                </a:lnTo>
                <a:lnTo>
                  <a:pt x="700" y="55"/>
                </a:lnTo>
                <a:lnTo>
                  <a:pt x="707" y="56"/>
                </a:lnTo>
                <a:lnTo>
                  <a:pt x="715" y="61"/>
                </a:lnTo>
                <a:lnTo>
                  <a:pt x="725" y="66"/>
                </a:lnTo>
                <a:lnTo>
                  <a:pt x="739" y="76"/>
                </a:lnTo>
                <a:lnTo>
                  <a:pt x="755" y="87"/>
                </a:lnTo>
                <a:lnTo>
                  <a:pt x="767" y="94"/>
                </a:lnTo>
                <a:lnTo>
                  <a:pt x="780" y="106"/>
                </a:lnTo>
                <a:lnTo>
                  <a:pt x="791" y="119"/>
                </a:lnTo>
                <a:lnTo>
                  <a:pt x="801" y="135"/>
                </a:lnTo>
                <a:lnTo>
                  <a:pt x="808" y="154"/>
                </a:lnTo>
                <a:lnTo>
                  <a:pt x="810" y="174"/>
                </a:lnTo>
                <a:lnTo>
                  <a:pt x="810" y="306"/>
                </a:lnTo>
                <a:lnTo>
                  <a:pt x="810" y="317"/>
                </a:lnTo>
                <a:lnTo>
                  <a:pt x="811" y="326"/>
                </a:lnTo>
                <a:lnTo>
                  <a:pt x="812" y="331"/>
                </a:lnTo>
                <a:lnTo>
                  <a:pt x="816" y="331"/>
                </a:lnTo>
                <a:lnTo>
                  <a:pt x="822" y="328"/>
                </a:lnTo>
                <a:lnTo>
                  <a:pt x="831" y="330"/>
                </a:lnTo>
                <a:lnTo>
                  <a:pt x="837" y="337"/>
                </a:lnTo>
                <a:lnTo>
                  <a:pt x="839" y="347"/>
                </a:lnTo>
                <a:lnTo>
                  <a:pt x="839" y="358"/>
                </a:lnTo>
                <a:lnTo>
                  <a:pt x="837" y="371"/>
                </a:lnTo>
                <a:lnTo>
                  <a:pt x="832" y="383"/>
                </a:lnTo>
                <a:lnTo>
                  <a:pt x="832" y="398"/>
                </a:lnTo>
                <a:lnTo>
                  <a:pt x="832" y="409"/>
                </a:lnTo>
                <a:lnTo>
                  <a:pt x="830" y="417"/>
                </a:lnTo>
                <a:lnTo>
                  <a:pt x="826" y="426"/>
                </a:lnTo>
                <a:lnTo>
                  <a:pt x="822" y="437"/>
                </a:lnTo>
                <a:lnTo>
                  <a:pt x="820" y="441"/>
                </a:lnTo>
                <a:lnTo>
                  <a:pt x="819" y="443"/>
                </a:lnTo>
                <a:lnTo>
                  <a:pt x="818" y="445"/>
                </a:lnTo>
                <a:lnTo>
                  <a:pt x="816" y="447"/>
                </a:lnTo>
                <a:lnTo>
                  <a:pt x="813" y="447"/>
                </a:lnTo>
                <a:lnTo>
                  <a:pt x="812" y="448"/>
                </a:lnTo>
                <a:lnTo>
                  <a:pt x="811" y="448"/>
                </a:lnTo>
                <a:lnTo>
                  <a:pt x="810" y="448"/>
                </a:lnTo>
                <a:lnTo>
                  <a:pt x="810" y="462"/>
                </a:lnTo>
                <a:lnTo>
                  <a:pt x="806" y="481"/>
                </a:lnTo>
                <a:lnTo>
                  <a:pt x="801" y="505"/>
                </a:lnTo>
                <a:lnTo>
                  <a:pt x="792" y="530"/>
                </a:lnTo>
                <a:lnTo>
                  <a:pt x="781" y="556"/>
                </a:lnTo>
                <a:lnTo>
                  <a:pt x="767" y="579"/>
                </a:lnTo>
                <a:lnTo>
                  <a:pt x="764" y="585"/>
                </a:lnTo>
                <a:lnTo>
                  <a:pt x="761" y="590"/>
                </a:lnTo>
                <a:lnTo>
                  <a:pt x="757" y="594"/>
                </a:lnTo>
                <a:lnTo>
                  <a:pt x="755" y="600"/>
                </a:lnTo>
                <a:lnTo>
                  <a:pt x="755" y="608"/>
                </a:lnTo>
                <a:lnTo>
                  <a:pt x="756" y="620"/>
                </a:lnTo>
                <a:lnTo>
                  <a:pt x="757" y="634"/>
                </a:lnTo>
                <a:lnTo>
                  <a:pt x="761" y="654"/>
                </a:lnTo>
                <a:lnTo>
                  <a:pt x="767" y="677"/>
                </a:lnTo>
                <a:lnTo>
                  <a:pt x="769" y="680"/>
                </a:lnTo>
                <a:lnTo>
                  <a:pt x="770" y="683"/>
                </a:lnTo>
                <a:lnTo>
                  <a:pt x="771" y="684"/>
                </a:lnTo>
                <a:lnTo>
                  <a:pt x="771" y="685"/>
                </a:lnTo>
                <a:lnTo>
                  <a:pt x="771" y="686"/>
                </a:lnTo>
                <a:lnTo>
                  <a:pt x="771" y="687"/>
                </a:lnTo>
                <a:lnTo>
                  <a:pt x="773" y="687"/>
                </a:lnTo>
                <a:lnTo>
                  <a:pt x="773" y="687"/>
                </a:lnTo>
                <a:lnTo>
                  <a:pt x="775" y="687"/>
                </a:lnTo>
                <a:lnTo>
                  <a:pt x="777" y="687"/>
                </a:lnTo>
                <a:lnTo>
                  <a:pt x="788" y="688"/>
                </a:lnTo>
                <a:lnTo>
                  <a:pt x="795" y="693"/>
                </a:lnTo>
                <a:lnTo>
                  <a:pt x="798" y="700"/>
                </a:lnTo>
                <a:lnTo>
                  <a:pt x="799" y="708"/>
                </a:lnTo>
                <a:lnTo>
                  <a:pt x="799" y="721"/>
                </a:lnTo>
                <a:lnTo>
                  <a:pt x="801" y="741"/>
                </a:lnTo>
                <a:lnTo>
                  <a:pt x="805" y="757"/>
                </a:lnTo>
                <a:lnTo>
                  <a:pt x="812" y="770"/>
                </a:lnTo>
                <a:lnTo>
                  <a:pt x="819" y="779"/>
                </a:lnTo>
                <a:lnTo>
                  <a:pt x="826" y="784"/>
                </a:lnTo>
                <a:lnTo>
                  <a:pt x="832" y="786"/>
                </a:lnTo>
                <a:lnTo>
                  <a:pt x="904" y="809"/>
                </a:lnTo>
                <a:lnTo>
                  <a:pt x="974" y="830"/>
                </a:lnTo>
                <a:lnTo>
                  <a:pt x="1045" y="850"/>
                </a:lnTo>
                <a:lnTo>
                  <a:pt x="1117" y="873"/>
                </a:lnTo>
                <a:lnTo>
                  <a:pt x="1127" y="876"/>
                </a:lnTo>
                <a:lnTo>
                  <a:pt x="1139" y="881"/>
                </a:lnTo>
                <a:lnTo>
                  <a:pt x="1151" y="892"/>
                </a:lnTo>
                <a:lnTo>
                  <a:pt x="1161" y="906"/>
                </a:lnTo>
                <a:lnTo>
                  <a:pt x="1216" y="1037"/>
                </a:lnTo>
                <a:lnTo>
                  <a:pt x="1173" y="1041"/>
                </a:lnTo>
                <a:lnTo>
                  <a:pt x="1131" y="1050"/>
                </a:lnTo>
                <a:lnTo>
                  <a:pt x="1087" y="1064"/>
                </a:lnTo>
                <a:lnTo>
                  <a:pt x="1041" y="1081"/>
                </a:lnTo>
                <a:lnTo>
                  <a:pt x="994" y="1101"/>
                </a:lnTo>
                <a:lnTo>
                  <a:pt x="945" y="1123"/>
                </a:lnTo>
                <a:lnTo>
                  <a:pt x="895" y="1145"/>
                </a:lnTo>
                <a:lnTo>
                  <a:pt x="843" y="1166"/>
                </a:lnTo>
                <a:lnTo>
                  <a:pt x="787" y="1185"/>
                </a:lnTo>
                <a:lnTo>
                  <a:pt x="729" y="1200"/>
                </a:lnTo>
                <a:lnTo>
                  <a:pt x="668" y="1212"/>
                </a:lnTo>
                <a:lnTo>
                  <a:pt x="558" y="1212"/>
                </a:lnTo>
                <a:lnTo>
                  <a:pt x="508" y="1200"/>
                </a:lnTo>
                <a:lnTo>
                  <a:pt x="460" y="1186"/>
                </a:lnTo>
                <a:lnTo>
                  <a:pt x="416" y="1171"/>
                </a:lnTo>
                <a:lnTo>
                  <a:pt x="374" y="1153"/>
                </a:lnTo>
                <a:lnTo>
                  <a:pt x="334" y="1135"/>
                </a:lnTo>
                <a:lnTo>
                  <a:pt x="294" y="1117"/>
                </a:lnTo>
                <a:lnTo>
                  <a:pt x="256" y="1100"/>
                </a:lnTo>
                <a:lnTo>
                  <a:pt x="217" y="1083"/>
                </a:lnTo>
                <a:lnTo>
                  <a:pt x="177" y="1067"/>
                </a:lnTo>
                <a:lnTo>
                  <a:pt x="137" y="1056"/>
                </a:lnTo>
                <a:lnTo>
                  <a:pt x="93" y="1045"/>
                </a:lnTo>
                <a:lnTo>
                  <a:pt x="48" y="1040"/>
                </a:lnTo>
                <a:lnTo>
                  <a:pt x="0" y="1037"/>
                </a:lnTo>
                <a:lnTo>
                  <a:pt x="55" y="906"/>
                </a:lnTo>
                <a:lnTo>
                  <a:pt x="63" y="898"/>
                </a:lnTo>
                <a:lnTo>
                  <a:pt x="74" y="890"/>
                </a:lnTo>
                <a:lnTo>
                  <a:pt x="89" y="881"/>
                </a:lnTo>
                <a:lnTo>
                  <a:pt x="109" y="873"/>
                </a:lnTo>
                <a:lnTo>
                  <a:pt x="128" y="869"/>
                </a:lnTo>
                <a:lnTo>
                  <a:pt x="153" y="863"/>
                </a:lnTo>
                <a:lnTo>
                  <a:pt x="182" y="854"/>
                </a:lnTo>
                <a:lnTo>
                  <a:pt x="214" y="844"/>
                </a:lnTo>
                <a:lnTo>
                  <a:pt x="246" y="834"/>
                </a:lnTo>
                <a:lnTo>
                  <a:pt x="279" y="823"/>
                </a:lnTo>
                <a:lnTo>
                  <a:pt x="311" y="813"/>
                </a:lnTo>
                <a:lnTo>
                  <a:pt x="339" y="802"/>
                </a:lnTo>
                <a:lnTo>
                  <a:pt x="363" y="793"/>
                </a:lnTo>
                <a:lnTo>
                  <a:pt x="383" y="786"/>
                </a:lnTo>
                <a:lnTo>
                  <a:pt x="390" y="784"/>
                </a:lnTo>
                <a:lnTo>
                  <a:pt x="397" y="777"/>
                </a:lnTo>
                <a:lnTo>
                  <a:pt x="404" y="766"/>
                </a:lnTo>
                <a:lnTo>
                  <a:pt x="410" y="752"/>
                </a:lnTo>
                <a:lnTo>
                  <a:pt x="414" y="737"/>
                </a:lnTo>
                <a:lnTo>
                  <a:pt x="416" y="721"/>
                </a:lnTo>
                <a:lnTo>
                  <a:pt x="417" y="709"/>
                </a:lnTo>
                <a:lnTo>
                  <a:pt x="418" y="700"/>
                </a:lnTo>
                <a:lnTo>
                  <a:pt x="420" y="693"/>
                </a:lnTo>
                <a:lnTo>
                  <a:pt x="427" y="690"/>
                </a:lnTo>
                <a:lnTo>
                  <a:pt x="438" y="688"/>
                </a:lnTo>
                <a:lnTo>
                  <a:pt x="441" y="687"/>
                </a:lnTo>
                <a:lnTo>
                  <a:pt x="445" y="686"/>
                </a:lnTo>
                <a:lnTo>
                  <a:pt x="446" y="685"/>
                </a:lnTo>
                <a:lnTo>
                  <a:pt x="447" y="683"/>
                </a:lnTo>
                <a:lnTo>
                  <a:pt x="448" y="680"/>
                </a:lnTo>
                <a:lnTo>
                  <a:pt x="448" y="679"/>
                </a:lnTo>
                <a:lnTo>
                  <a:pt x="449" y="678"/>
                </a:lnTo>
                <a:lnTo>
                  <a:pt x="449" y="677"/>
                </a:lnTo>
                <a:lnTo>
                  <a:pt x="455" y="659"/>
                </a:lnTo>
                <a:lnTo>
                  <a:pt x="459" y="638"/>
                </a:lnTo>
                <a:lnTo>
                  <a:pt x="460" y="619"/>
                </a:lnTo>
                <a:lnTo>
                  <a:pt x="460" y="601"/>
                </a:lnTo>
                <a:lnTo>
                  <a:pt x="459" y="593"/>
                </a:lnTo>
                <a:lnTo>
                  <a:pt x="454" y="586"/>
                </a:lnTo>
                <a:lnTo>
                  <a:pt x="451" y="580"/>
                </a:lnTo>
                <a:lnTo>
                  <a:pt x="449" y="579"/>
                </a:lnTo>
                <a:lnTo>
                  <a:pt x="439" y="561"/>
                </a:lnTo>
                <a:lnTo>
                  <a:pt x="431" y="537"/>
                </a:lnTo>
                <a:lnTo>
                  <a:pt x="423" y="514"/>
                </a:lnTo>
                <a:lnTo>
                  <a:pt x="417" y="490"/>
                </a:lnTo>
                <a:lnTo>
                  <a:pt x="411" y="466"/>
                </a:lnTo>
                <a:lnTo>
                  <a:pt x="405" y="448"/>
                </a:lnTo>
                <a:lnTo>
                  <a:pt x="405" y="448"/>
                </a:lnTo>
                <a:lnTo>
                  <a:pt x="403" y="448"/>
                </a:lnTo>
                <a:lnTo>
                  <a:pt x="402" y="448"/>
                </a:lnTo>
                <a:lnTo>
                  <a:pt x="399" y="447"/>
                </a:lnTo>
                <a:lnTo>
                  <a:pt x="398" y="445"/>
                </a:lnTo>
                <a:lnTo>
                  <a:pt x="396" y="443"/>
                </a:lnTo>
                <a:lnTo>
                  <a:pt x="395" y="441"/>
                </a:lnTo>
                <a:lnTo>
                  <a:pt x="395" y="437"/>
                </a:lnTo>
                <a:lnTo>
                  <a:pt x="386" y="422"/>
                </a:lnTo>
                <a:lnTo>
                  <a:pt x="379" y="409"/>
                </a:lnTo>
                <a:lnTo>
                  <a:pt x="374" y="397"/>
                </a:lnTo>
                <a:lnTo>
                  <a:pt x="372" y="383"/>
                </a:lnTo>
                <a:lnTo>
                  <a:pt x="371" y="377"/>
                </a:lnTo>
                <a:lnTo>
                  <a:pt x="369" y="369"/>
                </a:lnTo>
                <a:lnTo>
                  <a:pt x="367" y="361"/>
                </a:lnTo>
                <a:lnTo>
                  <a:pt x="365" y="351"/>
                </a:lnTo>
                <a:lnTo>
                  <a:pt x="365" y="342"/>
                </a:lnTo>
                <a:lnTo>
                  <a:pt x="368" y="335"/>
                </a:lnTo>
                <a:lnTo>
                  <a:pt x="374" y="329"/>
                </a:lnTo>
                <a:lnTo>
                  <a:pt x="383" y="328"/>
                </a:lnTo>
                <a:lnTo>
                  <a:pt x="386" y="330"/>
                </a:lnTo>
                <a:lnTo>
                  <a:pt x="389" y="331"/>
                </a:lnTo>
                <a:lnTo>
                  <a:pt x="390" y="333"/>
                </a:lnTo>
                <a:lnTo>
                  <a:pt x="392" y="331"/>
                </a:lnTo>
                <a:lnTo>
                  <a:pt x="392" y="330"/>
                </a:lnTo>
                <a:lnTo>
                  <a:pt x="393" y="328"/>
                </a:lnTo>
                <a:lnTo>
                  <a:pt x="393" y="326"/>
                </a:lnTo>
                <a:lnTo>
                  <a:pt x="393" y="323"/>
                </a:lnTo>
                <a:lnTo>
                  <a:pt x="395" y="320"/>
                </a:lnTo>
                <a:lnTo>
                  <a:pt x="395" y="316"/>
                </a:lnTo>
                <a:lnTo>
                  <a:pt x="395" y="186"/>
                </a:lnTo>
                <a:lnTo>
                  <a:pt x="397" y="161"/>
                </a:lnTo>
                <a:lnTo>
                  <a:pt x="404" y="138"/>
                </a:lnTo>
                <a:lnTo>
                  <a:pt x="416" y="119"/>
                </a:lnTo>
                <a:lnTo>
                  <a:pt x="431" y="102"/>
                </a:lnTo>
                <a:lnTo>
                  <a:pt x="449" y="87"/>
                </a:lnTo>
                <a:lnTo>
                  <a:pt x="483" y="65"/>
                </a:lnTo>
                <a:lnTo>
                  <a:pt x="522" y="47"/>
                </a:lnTo>
                <a:lnTo>
                  <a:pt x="561" y="33"/>
                </a:lnTo>
                <a:lnTo>
                  <a:pt x="602" y="22"/>
                </a:lnTo>
                <a:lnTo>
                  <a:pt x="619" y="18"/>
                </a:lnTo>
                <a:lnTo>
                  <a:pt x="636" y="13"/>
                </a:lnTo>
                <a:lnTo>
                  <a:pt x="656" y="9"/>
                </a:lnTo>
                <a:lnTo>
                  <a:pt x="675" y="6"/>
                </a:lnTo>
                <a:lnTo>
                  <a:pt x="691" y="2"/>
                </a:lnTo>
                <a:lnTo>
                  <a:pt x="704" y="1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51672" y="2833630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3543" y="2731794"/>
            <a:ext cx="554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US" sz="3600" dirty="0">
              <a:solidFill>
                <a:srgbClr val="39346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76" y="467168"/>
            <a:ext cx="11283318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Queries?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C1A013-0D5C-47AF-BFD6-6280473B0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0994" y="1854965"/>
            <a:ext cx="1443309" cy="11882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7DD14-9B71-48CF-B223-49B0B0042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1259387"/>
            <a:ext cx="1291993" cy="1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687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85D78-61C4-4F9B-8DFC-69D6D293D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858" y="504980"/>
            <a:ext cx="1603959" cy="1491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13C4C-3577-4735-8ADB-C84708146F42}"/>
              </a:ext>
            </a:extLst>
          </p:cNvPr>
          <p:cNvSpPr txBox="1"/>
          <p:nvPr/>
        </p:nvSpPr>
        <p:spPr>
          <a:xfrm>
            <a:off x="1142837" y="589101"/>
            <a:ext cx="720143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6642F-A2A9-4C7C-B257-74FEC0193A8C}"/>
              </a:ext>
            </a:extLst>
          </p:cNvPr>
          <p:cNvSpPr txBox="1"/>
          <p:nvPr/>
        </p:nvSpPr>
        <p:spPr>
          <a:xfrm>
            <a:off x="558086" y="2322491"/>
            <a:ext cx="143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Click the image to start the video</a:t>
            </a:r>
          </a:p>
        </p:txBody>
      </p:sp>
      <p:pic>
        <p:nvPicPr>
          <p:cNvPr id="2" name="Online Media 1" title="AAU ERT Webinar Series - Insert screen capture video">
            <a:hlinkClick r:id="" action="ppaction://media"/>
            <a:extLst>
              <a:ext uri="{FF2B5EF4-FFF2-40B4-BE49-F238E27FC236}">
                <a16:creationId xmlns:a16="http://schemas.microsoft.com/office/drawing/2014/main" id="{563C0B3A-AB85-4B60-910B-C3CF790278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1176" y="636967"/>
            <a:ext cx="8880699" cy="49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5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eech">
            <a:extLst>
              <a:ext uri="{FF2B5EF4-FFF2-40B4-BE49-F238E27FC236}">
                <a16:creationId xmlns:a16="http://schemas.microsoft.com/office/drawing/2014/main" id="{9A946002-D5AA-450F-9C87-21482CB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170" y="172028"/>
            <a:ext cx="4789648" cy="4789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3821" y="5259182"/>
            <a:ext cx="9544358" cy="1197382"/>
            <a:chOff x="1529620" y="5396308"/>
            <a:chExt cx="9544358" cy="1197382"/>
          </a:xfrm>
        </p:grpSpPr>
        <p:grpSp>
          <p:nvGrpSpPr>
            <p:cNvPr id="14" name="Group 13"/>
            <p:cNvGrpSpPr/>
            <p:nvPr/>
          </p:nvGrpSpPr>
          <p:grpSpPr>
            <a:xfrm>
              <a:off x="4711893" y="5396308"/>
              <a:ext cx="3179812" cy="502729"/>
              <a:chOff x="4548720" y="5396308"/>
              <a:chExt cx="3179812" cy="502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696598" y="5447617"/>
                <a:ext cx="28840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kern="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AAU &amp; OER Africa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48720" y="5396308"/>
                <a:ext cx="3179812" cy="502729"/>
                <a:chOff x="4584355" y="5396308"/>
                <a:chExt cx="3179812" cy="502729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H="1" flipV="1">
                  <a:off x="4370059" y="5610604"/>
                  <a:ext cx="502729" cy="7413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V="1">
                  <a:off x="7475733" y="5610604"/>
                  <a:ext cx="502729" cy="741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529620" y="5947359"/>
              <a:ext cx="9544358" cy="646331"/>
              <a:chOff x="1529620" y="5947359"/>
              <a:chExt cx="9544358" cy="6463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29620" y="5947359"/>
                <a:ext cx="9544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Use either the Zoom chat facility or the Google Classroom discussion forum </a:t>
                </a:r>
                <a:b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 tell us what your response is to the above query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 flipV="1">
                <a:off x="1636191" y="6226320"/>
                <a:ext cx="646330" cy="8840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10314902" y="6232496"/>
                <a:ext cx="646330" cy="76057"/>
              </a:xfrm>
              <a:prstGeom prst="rect">
                <a:avLst/>
              </a:prstGeom>
            </p:spPr>
          </p:pic>
        </p:grp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9940294" y="3600794"/>
            <a:ext cx="1599939" cy="1594155"/>
          </a:xfrm>
          <a:custGeom>
            <a:avLst/>
            <a:gdLst>
              <a:gd name="T0" fmla="*/ 715 w 1216"/>
              <a:gd name="T1" fmla="*/ 11 h 1212"/>
              <a:gd name="T2" fmla="*/ 693 w 1216"/>
              <a:gd name="T3" fmla="*/ 44 h 1212"/>
              <a:gd name="T4" fmla="*/ 725 w 1216"/>
              <a:gd name="T5" fmla="*/ 66 h 1212"/>
              <a:gd name="T6" fmla="*/ 780 w 1216"/>
              <a:gd name="T7" fmla="*/ 106 h 1212"/>
              <a:gd name="T8" fmla="*/ 810 w 1216"/>
              <a:gd name="T9" fmla="*/ 174 h 1212"/>
              <a:gd name="T10" fmla="*/ 812 w 1216"/>
              <a:gd name="T11" fmla="*/ 331 h 1212"/>
              <a:gd name="T12" fmla="*/ 837 w 1216"/>
              <a:gd name="T13" fmla="*/ 337 h 1212"/>
              <a:gd name="T14" fmla="*/ 832 w 1216"/>
              <a:gd name="T15" fmla="*/ 383 h 1212"/>
              <a:gd name="T16" fmla="*/ 826 w 1216"/>
              <a:gd name="T17" fmla="*/ 426 h 1212"/>
              <a:gd name="T18" fmla="*/ 818 w 1216"/>
              <a:gd name="T19" fmla="*/ 445 h 1212"/>
              <a:gd name="T20" fmla="*/ 811 w 1216"/>
              <a:gd name="T21" fmla="*/ 448 h 1212"/>
              <a:gd name="T22" fmla="*/ 801 w 1216"/>
              <a:gd name="T23" fmla="*/ 505 h 1212"/>
              <a:gd name="T24" fmla="*/ 764 w 1216"/>
              <a:gd name="T25" fmla="*/ 585 h 1212"/>
              <a:gd name="T26" fmla="*/ 755 w 1216"/>
              <a:gd name="T27" fmla="*/ 608 h 1212"/>
              <a:gd name="T28" fmla="*/ 767 w 1216"/>
              <a:gd name="T29" fmla="*/ 677 h 1212"/>
              <a:gd name="T30" fmla="*/ 771 w 1216"/>
              <a:gd name="T31" fmla="*/ 685 h 1212"/>
              <a:gd name="T32" fmla="*/ 773 w 1216"/>
              <a:gd name="T33" fmla="*/ 687 h 1212"/>
              <a:gd name="T34" fmla="*/ 795 w 1216"/>
              <a:gd name="T35" fmla="*/ 693 h 1212"/>
              <a:gd name="T36" fmla="*/ 801 w 1216"/>
              <a:gd name="T37" fmla="*/ 741 h 1212"/>
              <a:gd name="T38" fmla="*/ 826 w 1216"/>
              <a:gd name="T39" fmla="*/ 784 h 1212"/>
              <a:gd name="T40" fmla="*/ 1045 w 1216"/>
              <a:gd name="T41" fmla="*/ 850 h 1212"/>
              <a:gd name="T42" fmla="*/ 1151 w 1216"/>
              <a:gd name="T43" fmla="*/ 892 h 1212"/>
              <a:gd name="T44" fmla="*/ 1131 w 1216"/>
              <a:gd name="T45" fmla="*/ 1050 h 1212"/>
              <a:gd name="T46" fmla="*/ 945 w 1216"/>
              <a:gd name="T47" fmla="*/ 1123 h 1212"/>
              <a:gd name="T48" fmla="*/ 729 w 1216"/>
              <a:gd name="T49" fmla="*/ 1200 h 1212"/>
              <a:gd name="T50" fmla="*/ 460 w 1216"/>
              <a:gd name="T51" fmla="*/ 1186 h 1212"/>
              <a:gd name="T52" fmla="*/ 294 w 1216"/>
              <a:gd name="T53" fmla="*/ 1117 h 1212"/>
              <a:gd name="T54" fmla="*/ 137 w 1216"/>
              <a:gd name="T55" fmla="*/ 1056 h 1212"/>
              <a:gd name="T56" fmla="*/ 55 w 1216"/>
              <a:gd name="T57" fmla="*/ 906 h 1212"/>
              <a:gd name="T58" fmla="*/ 109 w 1216"/>
              <a:gd name="T59" fmla="*/ 873 h 1212"/>
              <a:gd name="T60" fmla="*/ 214 w 1216"/>
              <a:gd name="T61" fmla="*/ 844 h 1212"/>
              <a:gd name="T62" fmla="*/ 339 w 1216"/>
              <a:gd name="T63" fmla="*/ 802 h 1212"/>
              <a:gd name="T64" fmla="*/ 397 w 1216"/>
              <a:gd name="T65" fmla="*/ 777 h 1212"/>
              <a:gd name="T66" fmla="*/ 416 w 1216"/>
              <a:gd name="T67" fmla="*/ 721 h 1212"/>
              <a:gd name="T68" fmla="*/ 427 w 1216"/>
              <a:gd name="T69" fmla="*/ 690 h 1212"/>
              <a:gd name="T70" fmla="*/ 446 w 1216"/>
              <a:gd name="T71" fmla="*/ 685 h 1212"/>
              <a:gd name="T72" fmla="*/ 449 w 1216"/>
              <a:gd name="T73" fmla="*/ 678 h 1212"/>
              <a:gd name="T74" fmla="*/ 460 w 1216"/>
              <a:gd name="T75" fmla="*/ 619 h 1212"/>
              <a:gd name="T76" fmla="*/ 451 w 1216"/>
              <a:gd name="T77" fmla="*/ 580 h 1212"/>
              <a:gd name="T78" fmla="*/ 423 w 1216"/>
              <a:gd name="T79" fmla="*/ 514 h 1212"/>
              <a:gd name="T80" fmla="*/ 405 w 1216"/>
              <a:gd name="T81" fmla="*/ 448 h 1212"/>
              <a:gd name="T82" fmla="*/ 398 w 1216"/>
              <a:gd name="T83" fmla="*/ 445 h 1212"/>
              <a:gd name="T84" fmla="*/ 386 w 1216"/>
              <a:gd name="T85" fmla="*/ 422 h 1212"/>
              <a:gd name="T86" fmla="*/ 371 w 1216"/>
              <a:gd name="T87" fmla="*/ 377 h 1212"/>
              <a:gd name="T88" fmla="*/ 365 w 1216"/>
              <a:gd name="T89" fmla="*/ 342 h 1212"/>
              <a:gd name="T90" fmla="*/ 386 w 1216"/>
              <a:gd name="T91" fmla="*/ 330 h 1212"/>
              <a:gd name="T92" fmla="*/ 392 w 1216"/>
              <a:gd name="T93" fmla="*/ 330 h 1212"/>
              <a:gd name="T94" fmla="*/ 395 w 1216"/>
              <a:gd name="T95" fmla="*/ 320 h 1212"/>
              <a:gd name="T96" fmla="*/ 404 w 1216"/>
              <a:gd name="T97" fmla="*/ 138 h 1212"/>
              <a:gd name="T98" fmla="*/ 483 w 1216"/>
              <a:gd name="T99" fmla="*/ 65 h 1212"/>
              <a:gd name="T100" fmla="*/ 619 w 1216"/>
              <a:gd name="T101" fmla="*/ 18 h 1212"/>
              <a:gd name="T102" fmla="*/ 691 w 1216"/>
              <a:gd name="T103" fmla="*/ 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6" h="1212">
                <a:moveTo>
                  <a:pt x="712" y="0"/>
                </a:moveTo>
                <a:lnTo>
                  <a:pt x="722" y="0"/>
                </a:lnTo>
                <a:lnTo>
                  <a:pt x="721" y="7"/>
                </a:lnTo>
                <a:lnTo>
                  <a:pt x="715" y="11"/>
                </a:lnTo>
                <a:lnTo>
                  <a:pt x="708" y="15"/>
                </a:lnTo>
                <a:lnTo>
                  <a:pt x="700" y="22"/>
                </a:lnTo>
                <a:lnTo>
                  <a:pt x="693" y="33"/>
                </a:lnTo>
                <a:lnTo>
                  <a:pt x="693" y="44"/>
                </a:lnTo>
                <a:lnTo>
                  <a:pt x="700" y="55"/>
                </a:lnTo>
                <a:lnTo>
                  <a:pt x="707" y="56"/>
                </a:lnTo>
                <a:lnTo>
                  <a:pt x="715" y="61"/>
                </a:lnTo>
                <a:lnTo>
                  <a:pt x="725" y="66"/>
                </a:lnTo>
                <a:lnTo>
                  <a:pt x="739" y="76"/>
                </a:lnTo>
                <a:lnTo>
                  <a:pt x="755" y="87"/>
                </a:lnTo>
                <a:lnTo>
                  <a:pt x="767" y="94"/>
                </a:lnTo>
                <a:lnTo>
                  <a:pt x="780" y="106"/>
                </a:lnTo>
                <a:lnTo>
                  <a:pt x="791" y="119"/>
                </a:lnTo>
                <a:lnTo>
                  <a:pt x="801" y="135"/>
                </a:lnTo>
                <a:lnTo>
                  <a:pt x="808" y="154"/>
                </a:lnTo>
                <a:lnTo>
                  <a:pt x="810" y="174"/>
                </a:lnTo>
                <a:lnTo>
                  <a:pt x="810" y="306"/>
                </a:lnTo>
                <a:lnTo>
                  <a:pt x="810" y="317"/>
                </a:lnTo>
                <a:lnTo>
                  <a:pt x="811" y="326"/>
                </a:lnTo>
                <a:lnTo>
                  <a:pt x="812" y="331"/>
                </a:lnTo>
                <a:lnTo>
                  <a:pt x="816" y="331"/>
                </a:lnTo>
                <a:lnTo>
                  <a:pt x="822" y="328"/>
                </a:lnTo>
                <a:lnTo>
                  <a:pt x="831" y="330"/>
                </a:lnTo>
                <a:lnTo>
                  <a:pt x="837" y="337"/>
                </a:lnTo>
                <a:lnTo>
                  <a:pt x="839" y="347"/>
                </a:lnTo>
                <a:lnTo>
                  <a:pt x="839" y="358"/>
                </a:lnTo>
                <a:lnTo>
                  <a:pt x="837" y="371"/>
                </a:lnTo>
                <a:lnTo>
                  <a:pt x="832" y="383"/>
                </a:lnTo>
                <a:lnTo>
                  <a:pt x="832" y="398"/>
                </a:lnTo>
                <a:lnTo>
                  <a:pt x="832" y="409"/>
                </a:lnTo>
                <a:lnTo>
                  <a:pt x="830" y="417"/>
                </a:lnTo>
                <a:lnTo>
                  <a:pt x="826" y="426"/>
                </a:lnTo>
                <a:lnTo>
                  <a:pt x="822" y="437"/>
                </a:lnTo>
                <a:lnTo>
                  <a:pt x="820" y="441"/>
                </a:lnTo>
                <a:lnTo>
                  <a:pt x="819" y="443"/>
                </a:lnTo>
                <a:lnTo>
                  <a:pt x="818" y="445"/>
                </a:lnTo>
                <a:lnTo>
                  <a:pt x="816" y="447"/>
                </a:lnTo>
                <a:lnTo>
                  <a:pt x="813" y="447"/>
                </a:lnTo>
                <a:lnTo>
                  <a:pt x="812" y="448"/>
                </a:lnTo>
                <a:lnTo>
                  <a:pt x="811" y="448"/>
                </a:lnTo>
                <a:lnTo>
                  <a:pt x="810" y="448"/>
                </a:lnTo>
                <a:lnTo>
                  <a:pt x="810" y="462"/>
                </a:lnTo>
                <a:lnTo>
                  <a:pt x="806" y="481"/>
                </a:lnTo>
                <a:lnTo>
                  <a:pt x="801" y="505"/>
                </a:lnTo>
                <a:lnTo>
                  <a:pt x="792" y="530"/>
                </a:lnTo>
                <a:lnTo>
                  <a:pt x="781" y="556"/>
                </a:lnTo>
                <a:lnTo>
                  <a:pt x="767" y="579"/>
                </a:lnTo>
                <a:lnTo>
                  <a:pt x="764" y="585"/>
                </a:lnTo>
                <a:lnTo>
                  <a:pt x="761" y="590"/>
                </a:lnTo>
                <a:lnTo>
                  <a:pt x="757" y="594"/>
                </a:lnTo>
                <a:lnTo>
                  <a:pt x="755" y="600"/>
                </a:lnTo>
                <a:lnTo>
                  <a:pt x="755" y="608"/>
                </a:lnTo>
                <a:lnTo>
                  <a:pt x="756" y="620"/>
                </a:lnTo>
                <a:lnTo>
                  <a:pt x="757" y="634"/>
                </a:lnTo>
                <a:lnTo>
                  <a:pt x="761" y="654"/>
                </a:lnTo>
                <a:lnTo>
                  <a:pt x="767" y="677"/>
                </a:lnTo>
                <a:lnTo>
                  <a:pt x="769" y="680"/>
                </a:lnTo>
                <a:lnTo>
                  <a:pt x="770" y="683"/>
                </a:lnTo>
                <a:lnTo>
                  <a:pt x="771" y="684"/>
                </a:lnTo>
                <a:lnTo>
                  <a:pt x="771" y="685"/>
                </a:lnTo>
                <a:lnTo>
                  <a:pt x="771" y="686"/>
                </a:lnTo>
                <a:lnTo>
                  <a:pt x="771" y="687"/>
                </a:lnTo>
                <a:lnTo>
                  <a:pt x="773" y="687"/>
                </a:lnTo>
                <a:lnTo>
                  <a:pt x="773" y="687"/>
                </a:lnTo>
                <a:lnTo>
                  <a:pt x="775" y="687"/>
                </a:lnTo>
                <a:lnTo>
                  <a:pt x="777" y="687"/>
                </a:lnTo>
                <a:lnTo>
                  <a:pt x="788" y="688"/>
                </a:lnTo>
                <a:lnTo>
                  <a:pt x="795" y="693"/>
                </a:lnTo>
                <a:lnTo>
                  <a:pt x="798" y="700"/>
                </a:lnTo>
                <a:lnTo>
                  <a:pt x="799" y="708"/>
                </a:lnTo>
                <a:lnTo>
                  <a:pt x="799" y="721"/>
                </a:lnTo>
                <a:lnTo>
                  <a:pt x="801" y="741"/>
                </a:lnTo>
                <a:lnTo>
                  <a:pt x="805" y="757"/>
                </a:lnTo>
                <a:lnTo>
                  <a:pt x="812" y="770"/>
                </a:lnTo>
                <a:lnTo>
                  <a:pt x="819" y="779"/>
                </a:lnTo>
                <a:lnTo>
                  <a:pt x="826" y="784"/>
                </a:lnTo>
                <a:lnTo>
                  <a:pt x="832" y="786"/>
                </a:lnTo>
                <a:lnTo>
                  <a:pt x="904" y="809"/>
                </a:lnTo>
                <a:lnTo>
                  <a:pt x="974" y="830"/>
                </a:lnTo>
                <a:lnTo>
                  <a:pt x="1045" y="850"/>
                </a:lnTo>
                <a:lnTo>
                  <a:pt x="1117" y="873"/>
                </a:lnTo>
                <a:lnTo>
                  <a:pt x="1127" y="876"/>
                </a:lnTo>
                <a:lnTo>
                  <a:pt x="1139" y="881"/>
                </a:lnTo>
                <a:lnTo>
                  <a:pt x="1151" y="892"/>
                </a:lnTo>
                <a:lnTo>
                  <a:pt x="1161" y="906"/>
                </a:lnTo>
                <a:lnTo>
                  <a:pt x="1216" y="1037"/>
                </a:lnTo>
                <a:lnTo>
                  <a:pt x="1173" y="1041"/>
                </a:lnTo>
                <a:lnTo>
                  <a:pt x="1131" y="1050"/>
                </a:lnTo>
                <a:lnTo>
                  <a:pt x="1087" y="1064"/>
                </a:lnTo>
                <a:lnTo>
                  <a:pt x="1041" y="1081"/>
                </a:lnTo>
                <a:lnTo>
                  <a:pt x="994" y="1101"/>
                </a:lnTo>
                <a:lnTo>
                  <a:pt x="945" y="1123"/>
                </a:lnTo>
                <a:lnTo>
                  <a:pt x="895" y="1145"/>
                </a:lnTo>
                <a:lnTo>
                  <a:pt x="843" y="1166"/>
                </a:lnTo>
                <a:lnTo>
                  <a:pt x="787" y="1185"/>
                </a:lnTo>
                <a:lnTo>
                  <a:pt x="729" y="1200"/>
                </a:lnTo>
                <a:lnTo>
                  <a:pt x="668" y="1212"/>
                </a:lnTo>
                <a:lnTo>
                  <a:pt x="558" y="1212"/>
                </a:lnTo>
                <a:lnTo>
                  <a:pt x="508" y="1200"/>
                </a:lnTo>
                <a:lnTo>
                  <a:pt x="460" y="1186"/>
                </a:lnTo>
                <a:lnTo>
                  <a:pt x="416" y="1171"/>
                </a:lnTo>
                <a:lnTo>
                  <a:pt x="374" y="1153"/>
                </a:lnTo>
                <a:lnTo>
                  <a:pt x="334" y="1135"/>
                </a:lnTo>
                <a:lnTo>
                  <a:pt x="294" y="1117"/>
                </a:lnTo>
                <a:lnTo>
                  <a:pt x="256" y="1100"/>
                </a:lnTo>
                <a:lnTo>
                  <a:pt x="217" y="1083"/>
                </a:lnTo>
                <a:lnTo>
                  <a:pt x="177" y="1067"/>
                </a:lnTo>
                <a:lnTo>
                  <a:pt x="137" y="1056"/>
                </a:lnTo>
                <a:lnTo>
                  <a:pt x="93" y="1045"/>
                </a:lnTo>
                <a:lnTo>
                  <a:pt x="48" y="1040"/>
                </a:lnTo>
                <a:lnTo>
                  <a:pt x="0" y="1037"/>
                </a:lnTo>
                <a:lnTo>
                  <a:pt x="55" y="906"/>
                </a:lnTo>
                <a:lnTo>
                  <a:pt x="63" y="898"/>
                </a:lnTo>
                <a:lnTo>
                  <a:pt x="74" y="890"/>
                </a:lnTo>
                <a:lnTo>
                  <a:pt x="89" y="881"/>
                </a:lnTo>
                <a:lnTo>
                  <a:pt x="109" y="873"/>
                </a:lnTo>
                <a:lnTo>
                  <a:pt x="128" y="869"/>
                </a:lnTo>
                <a:lnTo>
                  <a:pt x="153" y="863"/>
                </a:lnTo>
                <a:lnTo>
                  <a:pt x="182" y="854"/>
                </a:lnTo>
                <a:lnTo>
                  <a:pt x="214" y="844"/>
                </a:lnTo>
                <a:lnTo>
                  <a:pt x="246" y="834"/>
                </a:lnTo>
                <a:lnTo>
                  <a:pt x="279" y="823"/>
                </a:lnTo>
                <a:lnTo>
                  <a:pt x="311" y="813"/>
                </a:lnTo>
                <a:lnTo>
                  <a:pt x="339" y="802"/>
                </a:lnTo>
                <a:lnTo>
                  <a:pt x="363" y="793"/>
                </a:lnTo>
                <a:lnTo>
                  <a:pt x="383" y="786"/>
                </a:lnTo>
                <a:lnTo>
                  <a:pt x="390" y="784"/>
                </a:lnTo>
                <a:lnTo>
                  <a:pt x="397" y="777"/>
                </a:lnTo>
                <a:lnTo>
                  <a:pt x="404" y="766"/>
                </a:lnTo>
                <a:lnTo>
                  <a:pt x="410" y="752"/>
                </a:lnTo>
                <a:lnTo>
                  <a:pt x="414" y="737"/>
                </a:lnTo>
                <a:lnTo>
                  <a:pt x="416" y="721"/>
                </a:lnTo>
                <a:lnTo>
                  <a:pt x="417" y="709"/>
                </a:lnTo>
                <a:lnTo>
                  <a:pt x="418" y="700"/>
                </a:lnTo>
                <a:lnTo>
                  <a:pt x="420" y="693"/>
                </a:lnTo>
                <a:lnTo>
                  <a:pt x="427" y="690"/>
                </a:lnTo>
                <a:lnTo>
                  <a:pt x="438" y="688"/>
                </a:lnTo>
                <a:lnTo>
                  <a:pt x="441" y="687"/>
                </a:lnTo>
                <a:lnTo>
                  <a:pt x="445" y="686"/>
                </a:lnTo>
                <a:lnTo>
                  <a:pt x="446" y="685"/>
                </a:lnTo>
                <a:lnTo>
                  <a:pt x="447" y="683"/>
                </a:lnTo>
                <a:lnTo>
                  <a:pt x="448" y="680"/>
                </a:lnTo>
                <a:lnTo>
                  <a:pt x="448" y="679"/>
                </a:lnTo>
                <a:lnTo>
                  <a:pt x="449" y="678"/>
                </a:lnTo>
                <a:lnTo>
                  <a:pt x="449" y="677"/>
                </a:lnTo>
                <a:lnTo>
                  <a:pt x="455" y="659"/>
                </a:lnTo>
                <a:lnTo>
                  <a:pt x="459" y="638"/>
                </a:lnTo>
                <a:lnTo>
                  <a:pt x="460" y="619"/>
                </a:lnTo>
                <a:lnTo>
                  <a:pt x="460" y="601"/>
                </a:lnTo>
                <a:lnTo>
                  <a:pt x="459" y="593"/>
                </a:lnTo>
                <a:lnTo>
                  <a:pt x="454" y="586"/>
                </a:lnTo>
                <a:lnTo>
                  <a:pt x="451" y="580"/>
                </a:lnTo>
                <a:lnTo>
                  <a:pt x="449" y="579"/>
                </a:lnTo>
                <a:lnTo>
                  <a:pt x="439" y="561"/>
                </a:lnTo>
                <a:lnTo>
                  <a:pt x="431" y="537"/>
                </a:lnTo>
                <a:lnTo>
                  <a:pt x="423" y="514"/>
                </a:lnTo>
                <a:lnTo>
                  <a:pt x="417" y="490"/>
                </a:lnTo>
                <a:lnTo>
                  <a:pt x="411" y="466"/>
                </a:lnTo>
                <a:lnTo>
                  <a:pt x="405" y="448"/>
                </a:lnTo>
                <a:lnTo>
                  <a:pt x="405" y="448"/>
                </a:lnTo>
                <a:lnTo>
                  <a:pt x="403" y="448"/>
                </a:lnTo>
                <a:lnTo>
                  <a:pt x="402" y="448"/>
                </a:lnTo>
                <a:lnTo>
                  <a:pt x="399" y="447"/>
                </a:lnTo>
                <a:lnTo>
                  <a:pt x="398" y="445"/>
                </a:lnTo>
                <a:lnTo>
                  <a:pt x="396" y="443"/>
                </a:lnTo>
                <a:lnTo>
                  <a:pt x="395" y="441"/>
                </a:lnTo>
                <a:lnTo>
                  <a:pt x="395" y="437"/>
                </a:lnTo>
                <a:lnTo>
                  <a:pt x="386" y="422"/>
                </a:lnTo>
                <a:lnTo>
                  <a:pt x="379" y="409"/>
                </a:lnTo>
                <a:lnTo>
                  <a:pt x="374" y="397"/>
                </a:lnTo>
                <a:lnTo>
                  <a:pt x="372" y="383"/>
                </a:lnTo>
                <a:lnTo>
                  <a:pt x="371" y="377"/>
                </a:lnTo>
                <a:lnTo>
                  <a:pt x="369" y="369"/>
                </a:lnTo>
                <a:lnTo>
                  <a:pt x="367" y="361"/>
                </a:lnTo>
                <a:lnTo>
                  <a:pt x="365" y="351"/>
                </a:lnTo>
                <a:lnTo>
                  <a:pt x="365" y="342"/>
                </a:lnTo>
                <a:lnTo>
                  <a:pt x="368" y="335"/>
                </a:lnTo>
                <a:lnTo>
                  <a:pt x="374" y="329"/>
                </a:lnTo>
                <a:lnTo>
                  <a:pt x="383" y="328"/>
                </a:lnTo>
                <a:lnTo>
                  <a:pt x="386" y="330"/>
                </a:lnTo>
                <a:lnTo>
                  <a:pt x="389" y="331"/>
                </a:lnTo>
                <a:lnTo>
                  <a:pt x="390" y="333"/>
                </a:lnTo>
                <a:lnTo>
                  <a:pt x="392" y="331"/>
                </a:lnTo>
                <a:lnTo>
                  <a:pt x="392" y="330"/>
                </a:lnTo>
                <a:lnTo>
                  <a:pt x="393" y="328"/>
                </a:lnTo>
                <a:lnTo>
                  <a:pt x="393" y="326"/>
                </a:lnTo>
                <a:lnTo>
                  <a:pt x="393" y="323"/>
                </a:lnTo>
                <a:lnTo>
                  <a:pt x="395" y="320"/>
                </a:lnTo>
                <a:lnTo>
                  <a:pt x="395" y="316"/>
                </a:lnTo>
                <a:lnTo>
                  <a:pt x="395" y="186"/>
                </a:lnTo>
                <a:lnTo>
                  <a:pt x="397" y="161"/>
                </a:lnTo>
                <a:lnTo>
                  <a:pt x="404" y="138"/>
                </a:lnTo>
                <a:lnTo>
                  <a:pt x="416" y="119"/>
                </a:lnTo>
                <a:lnTo>
                  <a:pt x="431" y="102"/>
                </a:lnTo>
                <a:lnTo>
                  <a:pt x="449" y="87"/>
                </a:lnTo>
                <a:lnTo>
                  <a:pt x="483" y="65"/>
                </a:lnTo>
                <a:lnTo>
                  <a:pt x="522" y="47"/>
                </a:lnTo>
                <a:lnTo>
                  <a:pt x="561" y="33"/>
                </a:lnTo>
                <a:lnTo>
                  <a:pt x="602" y="22"/>
                </a:lnTo>
                <a:lnTo>
                  <a:pt x="619" y="18"/>
                </a:lnTo>
                <a:lnTo>
                  <a:pt x="636" y="13"/>
                </a:lnTo>
                <a:lnTo>
                  <a:pt x="656" y="9"/>
                </a:lnTo>
                <a:lnTo>
                  <a:pt x="675" y="6"/>
                </a:lnTo>
                <a:lnTo>
                  <a:pt x="691" y="2"/>
                </a:lnTo>
                <a:lnTo>
                  <a:pt x="704" y="1"/>
                </a:lnTo>
                <a:lnTo>
                  <a:pt x="71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51672" y="2833630"/>
            <a:ext cx="1594155" cy="4426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3543" y="2731794"/>
            <a:ext cx="554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kern="0" dirty="0">
                <a:solidFill>
                  <a:srgbClr val="393464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US" sz="3600" dirty="0">
              <a:solidFill>
                <a:srgbClr val="39346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576" y="467168"/>
            <a:ext cx="11283318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Queries?</a:t>
            </a:r>
          </a:p>
        </p:txBody>
      </p:sp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C1A013-0D5C-47AF-BFD6-6280473B0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90994" y="1854965"/>
            <a:ext cx="1443309" cy="118828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7DD14-9B71-48CF-B223-49B0B00428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4" y="1259387"/>
            <a:ext cx="1291993" cy="1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7791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E8D7-299D-4697-B0EC-5538CC0E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Webinar 1 – Summary </a:t>
            </a:r>
            <a:br>
              <a:rPr lang="en-ZA" dirty="0"/>
            </a:br>
            <a:r>
              <a:rPr lang="en-ZA" sz="2700" dirty="0">
                <a:solidFill>
                  <a:srgbClr val="393464"/>
                </a:solidFill>
              </a:rPr>
              <a:t>ERT essential elements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F33AA9-537E-43F9-ACAF-6BE01405E8F0}"/>
              </a:ext>
            </a:extLst>
          </p:cNvPr>
          <p:cNvGrpSpPr/>
          <p:nvPr/>
        </p:nvGrpSpPr>
        <p:grpSpPr>
          <a:xfrm>
            <a:off x="3598779" y="1826415"/>
            <a:ext cx="4264244" cy="4267159"/>
            <a:chOff x="3768725" y="1522412"/>
            <a:chExt cx="4645026" cy="464820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7D5376F-FC51-4B18-8938-642329289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54413"/>
              <a:ext cx="3175" cy="6350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BE39556-46D9-491F-9642-0A33913C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843338"/>
              <a:ext cx="1370013" cy="1373188"/>
            </a:xfrm>
            <a:custGeom>
              <a:avLst/>
              <a:gdLst>
                <a:gd name="T0" fmla="*/ 489 w 1726"/>
                <a:gd name="T1" fmla="*/ 0 h 1728"/>
                <a:gd name="T2" fmla="*/ 489 w 1726"/>
                <a:gd name="T3" fmla="*/ 3 h 1728"/>
                <a:gd name="T4" fmla="*/ 494 w 1726"/>
                <a:gd name="T5" fmla="*/ 122 h 1728"/>
                <a:gd name="T6" fmla="*/ 510 w 1726"/>
                <a:gd name="T7" fmla="*/ 238 h 1728"/>
                <a:gd name="T8" fmla="*/ 538 w 1726"/>
                <a:gd name="T9" fmla="*/ 351 h 1728"/>
                <a:gd name="T10" fmla="*/ 576 w 1726"/>
                <a:gd name="T11" fmla="*/ 458 h 1728"/>
                <a:gd name="T12" fmla="*/ 622 w 1726"/>
                <a:gd name="T13" fmla="*/ 563 h 1728"/>
                <a:gd name="T14" fmla="*/ 677 w 1726"/>
                <a:gd name="T15" fmla="*/ 660 h 1728"/>
                <a:gd name="T16" fmla="*/ 741 w 1726"/>
                <a:gd name="T17" fmla="*/ 753 h 1728"/>
                <a:gd name="T18" fmla="*/ 812 w 1726"/>
                <a:gd name="T19" fmla="*/ 838 h 1728"/>
                <a:gd name="T20" fmla="*/ 892 w 1726"/>
                <a:gd name="T21" fmla="*/ 916 h 1728"/>
                <a:gd name="T22" fmla="*/ 977 w 1726"/>
                <a:gd name="T23" fmla="*/ 989 h 1728"/>
                <a:gd name="T24" fmla="*/ 1069 w 1726"/>
                <a:gd name="T25" fmla="*/ 1053 h 1728"/>
                <a:gd name="T26" fmla="*/ 1167 w 1726"/>
                <a:gd name="T27" fmla="*/ 1108 h 1728"/>
                <a:gd name="T28" fmla="*/ 1270 w 1726"/>
                <a:gd name="T29" fmla="*/ 1154 h 1728"/>
                <a:gd name="T30" fmla="*/ 1378 w 1726"/>
                <a:gd name="T31" fmla="*/ 1192 h 1728"/>
                <a:gd name="T32" fmla="*/ 1490 w 1726"/>
                <a:gd name="T33" fmla="*/ 1218 h 1728"/>
                <a:gd name="T34" fmla="*/ 1606 w 1726"/>
                <a:gd name="T35" fmla="*/ 1236 h 1728"/>
                <a:gd name="T36" fmla="*/ 1726 w 1726"/>
                <a:gd name="T37" fmla="*/ 1241 h 1728"/>
                <a:gd name="T38" fmla="*/ 1726 w 1726"/>
                <a:gd name="T39" fmla="*/ 1241 h 1728"/>
                <a:gd name="T40" fmla="*/ 1726 w 1726"/>
                <a:gd name="T41" fmla="*/ 1728 h 1728"/>
                <a:gd name="T42" fmla="*/ 1705 w 1726"/>
                <a:gd name="T43" fmla="*/ 1728 h 1728"/>
                <a:gd name="T44" fmla="*/ 1565 w 1726"/>
                <a:gd name="T45" fmla="*/ 1721 h 1728"/>
                <a:gd name="T46" fmla="*/ 1428 w 1726"/>
                <a:gd name="T47" fmla="*/ 1703 h 1728"/>
                <a:gd name="T48" fmla="*/ 1295 w 1726"/>
                <a:gd name="T49" fmla="*/ 1675 h 1728"/>
                <a:gd name="T50" fmla="*/ 1167 w 1726"/>
                <a:gd name="T51" fmla="*/ 1636 h 1728"/>
                <a:gd name="T52" fmla="*/ 1041 w 1726"/>
                <a:gd name="T53" fmla="*/ 1588 h 1728"/>
                <a:gd name="T54" fmla="*/ 922 w 1726"/>
                <a:gd name="T55" fmla="*/ 1531 h 1728"/>
                <a:gd name="T56" fmla="*/ 808 w 1726"/>
                <a:gd name="T57" fmla="*/ 1464 h 1728"/>
                <a:gd name="T58" fmla="*/ 698 w 1726"/>
                <a:gd name="T59" fmla="*/ 1391 h 1728"/>
                <a:gd name="T60" fmla="*/ 597 w 1726"/>
                <a:gd name="T61" fmla="*/ 1307 h 1728"/>
                <a:gd name="T62" fmla="*/ 501 w 1726"/>
                <a:gd name="T63" fmla="*/ 1218 h 1728"/>
                <a:gd name="T64" fmla="*/ 412 w 1726"/>
                <a:gd name="T65" fmla="*/ 1121 h 1728"/>
                <a:gd name="T66" fmla="*/ 331 w 1726"/>
                <a:gd name="T67" fmla="*/ 1018 h 1728"/>
                <a:gd name="T68" fmla="*/ 258 w 1726"/>
                <a:gd name="T69" fmla="*/ 909 h 1728"/>
                <a:gd name="T70" fmla="*/ 192 w 1726"/>
                <a:gd name="T71" fmla="*/ 794 h 1728"/>
                <a:gd name="T72" fmla="*/ 135 w 1726"/>
                <a:gd name="T73" fmla="*/ 673 h 1728"/>
                <a:gd name="T74" fmla="*/ 89 w 1726"/>
                <a:gd name="T75" fmla="*/ 549 h 1728"/>
                <a:gd name="T76" fmla="*/ 52 w 1726"/>
                <a:gd name="T77" fmla="*/ 419 h 1728"/>
                <a:gd name="T78" fmla="*/ 23 w 1726"/>
                <a:gd name="T79" fmla="*/ 286 h 1728"/>
                <a:gd name="T80" fmla="*/ 8 w 1726"/>
                <a:gd name="T81" fmla="*/ 149 h 1728"/>
                <a:gd name="T82" fmla="*/ 0 w 1726"/>
                <a:gd name="T83" fmla="*/ 8 h 1728"/>
                <a:gd name="T84" fmla="*/ 2 w 1726"/>
                <a:gd name="T85" fmla="*/ 8 h 1728"/>
                <a:gd name="T86" fmla="*/ 2 w 1726"/>
                <a:gd name="T87" fmla="*/ 3 h 1728"/>
                <a:gd name="T88" fmla="*/ 489 w 1726"/>
                <a:gd name="T8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6" h="1728">
                  <a:moveTo>
                    <a:pt x="489" y="0"/>
                  </a:moveTo>
                  <a:lnTo>
                    <a:pt x="489" y="3"/>
                  </a:lnTo>
                  <a:lnTo>
                    <a:pt x="494" y="122"/>
                  </a:lnTo>
                  <a:lnTo>
                    <a:pt x="510" y="238"/>
                  </a:lnTo>
                  <a:lnTo>
                    <a:pt x="538" y="351"/>
                  </a:lnTo>
                  <a:lnTo>
                    <a:pt x="576" y="458"/>
                  </a:lnTo>
                  <a:lnTo>
                    <a:pt x="622" y="563"/>
                  </a:lnTo>
                  <a:lnTo>
                    <a:pt x="677" y="660"/>
                  </a:lnTo>
                  <a:lnTo>
                    <a:pt x="741" y="753"/>
                  </a:lnTo>
                  <a:lnTo>
                    <a:pt x="812" y="838"/>
                  </a:lnTo>
                  <a:lnTo>
                    <a:pt x="892" y="916"/>
                  </a:lnTo>
                  <a:lnTo>
                    <a:pt x="977" y="989"/>
                  </a:lnTo>
                  <a:lnTo>
                    <a:pt x="1069" y="1053"/>
                  </a:lnTo>
                  <a:lnTo>
                    <a:pt x="1167" y="1108"/>
                  </a:lnTo>
                  <a:lnTo>
                    <a:pt x="1270" y="1154"/>
                  </a:lnTo>
                  <a:lnTo>
                    <a:pt x="1378" y="1192"/>
                  </a:lnTo>
                  <a:lnTo>
                    <a:pt x="1490" y="1218"/>
                  </a:lnTo>
                  <a:lnTo>
                    <a:pt x="1606" y="1236"/>
                  </a:lnTo>
                  <a:lnTo>
                    <a:pt x="1726" y="1241"/>
                  </a:lnTo>
                  <a:lnTo>
                    <a:pt x="1726" y="1241"/>
                  </a:lnTo>
                  <a:lnTo>
                    <a:pt x="1726" y="1728"/>
                  </a:lnTo>
                  <a:lnTo>
                    <a:pt x="1705" y="1728"/>
                  </a:lnTo>
                  <a:lnTo>
                    <a:pt x="1565" y="1721"/>
                  </a:lnTo>
                  <a:lnTo>
                    <a:pt x="1428" y="1703"/>
                  </a:lnTo>
                  <a:lnTo>
                    <a:pt x="1295" y="1675"/>
                  </a:lnTo>
                  <a:lnTo>
                    <a:pt x="1167" y="1636"/>
                  </a:lnTo>
                  <a:lnTo>
                    <a:pt x="1041" y="1588"/>
                  </a:lnTo>
                  <a:lnTo>
                    <a:pt x="922" y="1531"/>
                  </a:lnTo>
                  <a:lnTo>
                    <a:pt x="808" y="1464"/>
                  </a:lnTo>
                  <a:lnTo>
                    <a:pt x="698" y="1391"/>
                  </a:lnTo>
                  <a:lnTo>
                    <a:pt x="597" y="1307"/>
                  </a:lnTo>
                  <a:lnTo>
                    <a:pt x="501" y="1218"/>
                  </a:lnTo>
                  <a:lnTo>
                    <a:pt x="412" y="1121"/>
                  </a:lnTo>
                  <a:lnTo>
                    <a:pt x="331" y="1018"/>
                  </a:lnTo>
                  <a:lnTo>
                    <a:pt x="258" y="909"/>
                  </a:lnTo>
                  <a:lnTo>
                    <a:pt x="192" y="794"/>
                  </a:lnTo>
                  <a:lnTo>
                    <a:pt x="135" y="673"/>
                  </a:lnTo>
                  <a:lnTo>
                    <a:pt x="89" y="549"/>
                  </a:lnTo>
                  <a:lnTo>
                    <a:pt x="52" y="419"/>
                  </a:lnTo>
                  <a:lnTo>
                    <a:pt x="23" y="286"/>
                  </a:lnTo>
                  <a:lnTo>
                    <a:pt x="8" y="14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40FAB74-6B76-4E77-8995-652E45DF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843338"/>
              <a:ext cx="1368425" cy="1373188"/>
            </a:xfrm>
            <a:custGeom>
              <a:avLst/>
              <a:gdLst>
                <a:gd name="T0" fmla="*/ 1236 w 1725"/>
                <a:gd name="T1" fmla="*/ 0 h 1728"/>
                <a:gd name="T2" fmla="*/ 1725 w 1725"/>
                <a:gd name="T3" fmla="*/ 3 h 1728"/>
                <a:gd name="T4" fmla="*/ 1725 w 1725"/>
                <a:gd name="T5" fmla="*/ 3 h 1728"/>
                <a:gd name="T6" fmla="*/ 1725 w 1725"/>
                <a:gd name="T7" fmla="*/ 5 h 1728"/>
                <a:gd name="T8" fmla="*/ 1719 w 1725"/>
                <a:gd name="T9" fmla="*/ 138 h 1728"/>
                <a:gd name="T10" fmla="*/ 1703 w 1725"/>
                <a:gd name="T11" fmla="*/ 270 h 1728"/>
                <a:gd name="T12" fmla="*/ 1679 w 1725"/>
                <a:gd name="T13" fmla="*/ 399 h 1728"/>
                <a:gd name="T14" fmla="*/ 1645 w 1725"/>
                <a:gd name="T15" fmla="*/ 524 h 1728"/>
                <a:gd name="T16" fmla="*/ 1602 w 1725"/>
                <a:gd name="T17" fmla="*/ 644 h 1728"/>
                <a:gd name="T18" fmla="*/ 1549 w 1725"/>
                <a:gd name="T19" fmla="*/ 762 h 1728"/>
                <a:gd name="T20" fmla="*/ 1490 w 1725"/>
                <a:gd name="T21" fmla="*/ 874 h 1728"/>
                <a:gd name="T22" fmla="*/ 1421 w 1725"/>
                <a:gd name="T23" fmla="*/ 980 h 1728"/>
                <a:gd name="T24" fmla="*/ 1346 w 1725"/>
                <a:gd name="T25" fmla="*/ 1082 h 1728"/>
                <a:gd name="T26" fmla="*/ 1265 w 1725"/>
                <a:gd name="T27" fmla="*/ 1177 h 1728"/>
                <a:gd name="T28" fmla="*/ 1176 w 1725"/>
                <a:gd name="T29" fmla="*/ 1266 h 1728"/>
                <a:gd name="T30" fmla="*/ 1080 w 1725"/>
                <a:gd name="T31" fmla="*/ 1348 h 1728"/>
                <a:gd name="T32" fmla="*/ 979 w 1725"/>
                <a:gd name="T33" fmla="*/ 1424 h 1728"/>
                <a:gd name="T34" fmla="*/ 872 w 1725"/>
                <a:gd name="T35" fmla="*/ 1492 h 1728"/>
                <a:gd name="T36" fmla="*/ 760 w 1725"/>
                <a:gd name="T37" fmla="*/ 1552 h 1728"/>
                <a:gd name="T38" fmla="*/ 645 w 1725"/>
                <a:gd name="T39" fmla="*/ 1604 h 1728"/>
                <a:gd name="T40" fmla="*/ 524 w 1725"/>
                <a:gd name="T41" fmla="*/ 1648 h 1728"/>
                <a:gd name="T42" fmla="*/ 398 w 1725"/>
                <a:gd name="T43" fmla="*/ 1682 h 1728"/>
                <a:gd name="T44" fmla="*/ 270 w 1725"/>
                <a:gd name="T45" fmla="*/ 1707 h 1728"/>
                <a:gd name="T46" fmla="*/ 139 w 1725"/>
                <a:gd name="T47" fmla="*/ 1723 h 1728"/>
                <a:gd name="T48" fmla="*/ 4 w 1725"/>
                <a:gd name="T49" fmla="*/ 1728 h 1728"/>
                <a:gd name="T50" fmla="*/ 4 w 1725"/>
                <a:gd name="T51" fmla="*/ 1728 h 1728"/>
                <a:gd name="T52" fmla="*/ 0 w 1725"/>
                <a:gd name="T53" fmla="*/ 1728 h 1728"/>
                <a:gd name="T54" fmla="*/ 0 w 1725"/>
                <a:gd name="T55" fmla="*/ 1241 h 1728"/>
                <a:gd name="T56" fmla="*/ 119 w 1725"/>
                <a:gd name="T57" fmla="*/ 1236 h 1728"/>
                <a:gd name="T58" fmla="*/ 237 w 1725"/>
                <a:gd name="T59" fmla="*/ 1218 h 1728"/>
                <a:gd name="T60" fmla="*/ 348 w 1725"/>
                <a:gd name="T61" fmla="*/ 1192 h 1728"/>
                <a:gd name="T62" fmla="*/ 455 w 1725"/>
                <a:gd name="T63" fmla="*/ 1154 h 1728"/>
                <a:gd name="T64" fmla="*/ 560 w 1725"/>
                <a:gd name="T65" fmla="*/ 1108 h 1728"/>
                <a:gd name="T66" fmla="*/ 657 w 1725"/>
                <a:gd name="T67" fmla="*/ 1051 h 1728"/>
                <a:gd name="T68" fmla="*/ 748 w 1725"/>
                <a:gd name="T69" fmla="*/ 989 h 1728"/>
                <a:gd name="T70" fmla="*/ 835 w 1725"/>
                <a:gd name="T71" fmla="*/ 916 h 1728"/>
                <a:gd name="T72" fmla="*/ 913 w 1725"/>
                <a:gd name="T73" fmla="*/ 838 h 1728"/>
                <a:gd name="T74" fmla="*/ 986 w 1725"/>
                <a:gd name="T75" fmla="*/ 751 h 1728"/>
                <a:gd name="T76" fmla="*/ 1048 w 1725"/>
                <a:gd name="T77" fmla="*/ 660 h 1728"/>
                <a:gd name="T78" fmla="*/ 1105 w 1725"/>
                <a:gd name="T79" fmla="*/ 561 h 1728"/>
                <a:gd name="T80" fmla="*/ 1151 w 1725"/>
                <a:gd name="T81" fmla="*/ 458 h 1728"/>
                <a:gd name="T82" fmla="*/ 1188 w 1725"/>
                <a:gd name="T83" fmla="*/ 351 h 1728"/>
                <a:gd name="T84" fmla="*/ 1215 w 1725"/>
                <a:gd name="T85" fmla="*/ 238 h 1728"/>
                <a:gd name="T86" fmla="*/ 1231 w 1725"/>
                <a:gd name="T87" fmla="*/ 122 h 1728"/>
                <a:gd name="T88" fmla="*/ 1236 w 1725"/>
                <a:gd name="T89" fmla="*/ 3 h 1728"/>
                <a:gd name="T90" fmla="*/ 1236 w 1725"/>
                <a:gd name="T9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728">
                  <a:moveTo>
                    <a:pt x="1236" y="0"/>
                  </a:moveTo>
                  <a:lnTo>
                    <a:pt x="1725" y="3"/>
                  </a:lnTo>
                  <a:lnTo>
                    <a:pt x="1725" y="3"/>
                  </a:lnTo>
                  <a:lnTo>
                    <a:pt x="1725" y="5"/>
                  </a:lnTo>
                  <a:lnTo>
                    <a:pt x="1719" y="138"/>
                  </a:lnTo>
                  <a:lnTo>
                    <a:pt x="1703" y="270"/>
                  </a:lnTo>
                  <a:lnTo>
                    <a:pt x="1679" y="399"/>
                  </a:lnTo>
                  <a:lnTo>
                    <a:pt x="1645" y="524"/>
                  </a:lnTo>
                  <a:lnTo>
                    <a:pt x="1602" y="644"/>
                  </a:lnTo>
                  <a:lnTo>
                    <a:pt x="1549" y="762"/>
                  </a:lnTo>
                  <a:lnTo>
                    <a:pt x="1490" y="874"/>
                  </a:lnTo>
                  <a:lnTo>
                    <a:pt x="1421" y="980"/>
                  </a:lnTo>
                  <a:lnTo>
                    <a:pt x="1346" y="1082"/>
                  </a:lnTo>
                  <a:lnTo>
                    <a:pt x="1265" y="1177"/>
                  </a:lnTo>
                  <a:lnTo>
                    <a:pt x="1176" y="1266"/>
                  </a:lnTo>
                  <a:lnTo>
                    <a:pt x="1080" y="1348"/>
                  </a:lnTo>
                  <a:lnTo>
                    <a:pt x="979" y="1424"/>
                  </a:lnTo>
                  <a:lnTo>
                    <a:pt x="872" y="1492"/>
                  </a:lnTo>
                  <a:lnTo>
                    <a:pt x="760" y="1552"/>
                  </a:lnTo>
                  <a:lnTo>
                    <a:pt x="645" y="1604"/>
                  </a:lnTo>
                  <a:lnTo>
                    <a:pt x="524" y="1648"/>
                  </a:lnTo>
                  <a:lnTo>
                    <a:pt x="398" y="1682"/>
                  </a:lnTo>
                  <a:lnTo>
                    <a:pt x="270" y="1707"/>
                  </a:lnTo>
                  <a:lnTo>
                    <a:pt x="139" y="1723"/>
                  </a:lnTo>
                  <a:lnTo>
                    <a:pt x="4" y="1728"/>
                  </a:lnTo>
                  <a:lnTo>
                    <a:pt x="4" y="1728"/>
                  </a:lnTo>
                  <a:lnTo>
                    <a:pt x="0" y="1728"/>
                  </a:lnTo>
                  <a:lnTo>
                    <a:pt x="0" y="1241"/>
                  </a:lnTo>
                  <a:lnTo>
                    <a:pt x="119" y="1236"/>
                  </a:lnTo>
                  <a:lnTo>
                    <a:pt x="237" y="1218"/>
                  </a:lnTo>
                  <a:lnTo>
                    <a:pt x="348" y="1192"/>
                  </a:lnTo>
                  <a:lnTo>
                    <a:pt x="455" y="1154"/>
                  </a:lnTo>
                  <a:lnTo>
                    <a:pt x="560" y="1108"/>
                  </a:lnTo>
                  <a:lnTo>
                    <a:pt x="657" y="1051"/>
                  </a:lnTo>
                  <a:lnTo>
                    <a:pt x="748" y="989"/>
                  </a:lnTo>
                  <a:lnTo>
                    <a:pt x="835" y="916"/>
                  </a:lnTo>
                  <a:lnTo>
                    <a:pt x="913" y="838"/>
                  </a:lnTo>
                  <a:lnTo>
                    <a:pt x="986" y="751"/>
                  </a:lnTo>
                  <a:lnTo>
                    <a:pt x="1048" y="660"/>
                  </a:lnTo>
                  <a:lnTo>
                    <a:pt x="1105" y="561"/>
                  </a:lnTo>
                  <a:lnTo>
                    <a:pt x="1151" y="458"/>
                  </a:lnTo>
                  <a:lnTo>
                    <a:pt x="1188" y="351"/>
                  </a:lnTo>
                  <a:lnTo>
                    <a:pt x="1215" y="238"/>
                  </a:lnTo>
                  <a:lnTo>
                    <a:pt x="1231" y="122"/>
                  </a:lnTo>
                  <a:lnTo>
                    <a:pt x="1236" y="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B73F682-DD1B-44EE-B794-15720046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478088"/>
              <a:ext cx="1370013" cy="1368425"/>
            </a:xfrm>
            <a:custGeom>
              <a:avLst/>
              <a:gdLst>
                <a:gd name="T0" fmla="*/ 1726 w 1726"/>
                <a:gd name="T1" fmla="*/ 0 h 1725"/>
                <a:gd name="T2" fmla="*/ 1726 w 1726"/>
                <a:gd name="T3" fmla="*/ 487 h 1725"/>
                <a:gd name="T4" fmla="*/ 1726 w 1726"/>
                <a:gd name="T5" fmla="*/ 487 h 1725"/>
                <a:gd name="T6" fmla="*/ 1607 w 1726"/>
                <a:gd name="T7" fmla="*/ 492 h 1725"/>
                <a:gd name="T8" fmla="*/ 1490 w 1726"/>
                <a:gd name="T9" fmla="*/ 510 h 1725"/>
                <a:gd name="T10" fmla="*/ 1378 w 1726"/>
                <a:gd name="T11" fmla="*/ 537 h 1725"/>
                <a:gd name="T12" fmla="*/ 1272 w 1726"/>
                <a:gd name="T13" fmla="*/ 574 h 1725"/>
                <a:gd name="T14" fmla="*/ 1169 w 1726"/>
                <a:gd name="T15" fmla="*/ 620 h 1725"/>
                <a:gd name="T16" fmla="*/ 1069 w 1726"/>
                <a:gd name="T17" fmla="*/ 675 h 1725"/>
                <a:gd name="T18" fmla="*/ 979 w 1726"/>
                <a:gd name="T19" fmla="*/ 739 h 1725"/>
                <a:gd name="T20" fmla="*/ 892 w 1726"/>
                <a:gd name="T21" fmla="*/ 810 h 1725"/>
                <a:gd name="T22" fmla="*/ 814 w 1726"/>
                <a:gd name="T23" fmla="*/ 888 h 1725"/>
                <a:gd name="T24" fmla="*/ 743 w 1726"/>
                <a:gd name="T25" fmla="*/ 975 h 1725"/>
                <a:gd name="T26" fmla="*/ 679 w 1726"/>
                <a:gd name="T27" fmla="*/ 1066 h 1725"/>
                <a:gd name="T28" fmla="*/ 622 w 1726"/>
                <a:gd name="T29" fmla="*/ 1164 h 1725"/>
                <a:gd name="T30" fmla="*/ 576 w 1726"/>
                <a:gd name="T31" fmla="*/ 1267 h 1725"/>
                <a:gd name="T32" fmla="*/ 538 w 1726"/>
                <a:gd name="T33" fmla="*/ 1375 h 1725"/>
                <a:gd name="T34" fmla="*/ 512 w 1726"/>
                <a:gd name="T35" fmla="*/ 1487 h 1725"/>
                <a:gd name="T36" fmla="*/ 494 w 1726"/>
                <a:gd name="T37" fmla="*/ 1603 h 1725"/>
                <a:gd name="T38" fmla="*/ 489 w 1726"/>
                <a:gd name="T39" fmla="*/ 1722 h 1725"/>
                <a:gd name="T40" fmla="*/ 2 w 1726"/>
                <a:gd name="T41" fmla="*/ 1725 h 1725"/>
                <a:gd name="T42" fmla="*/ 0 w 1726"/>
                <a:gd name="T43" fmla="*/ 1704 h 1725"/>
                <a:gd name="T44" fmla="*/ 0 w 1726"/>
                <a:gd name="T45" fmla="*/ 1704 h 1725"/>
                <a:gd name="T46" fmla="*/ 9 w 1726"/>
                <a:gd name="T47" fmla="*/ 1563 h 1725"/>
                <a:gd name="T48" fmla="*/ 27 w 1726"/>
                <a:gd name="T49" fmla="*/ 1427 h 1725"/>
                <a:gd name="T50" fmla="*/ 55 w 1726"/>
                <a:gd name="T51" fmla="*/ 1293 h 1725"/>
                <a:gd name="T52" fmla="*/ 95 w 1726"/>
                <a:gd name="T53" fmla="*/ 1164 h 1725"/>
                <a:gd name="T54" fmla="*/ 142 w 1726"/>
                <a:gd name="T55" fmla="*/ 1039 h 1725"/>
                <a:gd name="T56" fmla="*/ 199 w 1726"/>
                <a:gd name="T57" fmla="*/ 920 h 1725"/>
                <a:gd name="T58" fmla="*/ 267 w 1726"/>
                <a:gd name="T59" fmla="*/ 805 h 1725"/>
                <a:gd name="T60" fmla="*/ 341 w 1726"/>
                <a:gd name="T61" fmla="*/ 696 h 1725"/>
                <a:gd name="T62" fmla="*/ 423 w 1726"/>
                <a:gd name="T63" fmla="*/ 593 h 1725"/>
                <a:gd name="T64" fmla="*/ 514 w 1726"/>
                <a:gd name="T65" fmla="*/ 497 h 1725"/>
                <a:gd name="T66" fmla="*/ 609 w 1726"/>
                <a:gd name="T67" fmla="*/ 409 h 1725"/>
                <a:gd name="T68" fmla="*/ 714 w 1726"/>
                <a:gd name="T69" fmla="*/ 327 h 1725"/>
                <a:gd name="T70" fmla="*/ 823 w 1726"/>
                <a:gd name="T71" fmla="*/ 254 h 1725"/>
                <a:gd name="T72" fmla="*/ 938 w 1726"/>
                <a:gd name="T73" fmla="*/ 190 h 1725"/>
                <a:gd name="T74" fmla="*/ 1059 w 1726"/>
                <a:gd name="T75" fmla="*/ 133 h 1725"/>
                <a:gd name="T76" fmla="*/ 1185 w 1726"/>
                <a:gd name="T77" fmla="*/ 87 h 1725"/>
                <a:gd name="T78" fmla="*/ 1314 w 1726"/>
                <a:gd name="T79" fmla="*/ 50 h 1725"/>
                <a:gd name="T80" fmla="*/ 1448 w 1726"/>
                <a:gd name="T81" fmla="*/ 21 h 1725"/>
                <a:gd name="T82" fmla="*/ 1586 w 1726"/>
                <a:gd name="T83" fmla="*/ 5 h 1725"/>
                <a:gd name="T84" fmla="*/ 1726 w 1726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6" h="1725">
                  <a:moveTo>
                    <a:pt x="1726" y="0"/>
                  </a:moveTo>
                  <a:lnTo>
                    <a:pt x="1726" y="487"/>
                  </a:lnTo>
                  <a:lnTo>
                    <a:pt x="1726" y="487"/>
                  </a:lnTo>
                  <a:lnTo>
                    <a:pt x="1607" y="492"/>
                  </a:lnTo>
                  <a:lnTo>
                    <a:pt x="1490" y="510"/>
                  </a:lnTo>
                  <a:lnTo>
                    <a:pt x="1378" y="537"/>
                  </a:lnTo>
                  <a:lnTo>
                    <a:pt x="1272" y="574"/>
                  </a:lnTo>
                  <a:lnTo>
                    <a:pt x="1169" y="620"/>
                  </a:lnTo>
                  <a:lnTo>
                    <a:pt x="1069" y="675"/>
                  </a:lnTo>
                  <a:lnTo>
                    <a:pt x="979" y="739"/>
                  </a:lnTo>
                  <a:lnTo>
                    <a:pt x="892" y="810"/>
                  </a:lnTo>
                  <a:lnTo>
                    <a:pt x="814" y="888"/>
                  </a:lnTo>
                  <a:lnTo>
                    <a:pt x="743" y="975"/>
                  </a:lnTo>
                  <a:lnTo>
                    <a:pt x="679" y="1066"/>
                  </a:lnTo>
                  <a:lnTo>
                    <a:pt x="622" y="1164"/>
                  </a:lnTo>
                  <a:lnTo>
                    <a:pt x="576" y="1267"/>
                  </a:lnTo>
                  <a:lnTo>
                    <a:pt x="538" y="1375"/>
                  </a:lnTo>
                  <a:lnTo>
                    <a:pt x="512" y="1487"/>
                  </a:lnTo>
                  <a:lnTo>
                    <a:pt x="494" y="1603"/>
                  </a:lnTo>
                  <a:lnTo>
                    <a:pt x="489" y="1722"/>
                  </a:lnTo>
                  <a:lnTo>
                    <a:pt x="2" y="1725"/>
                  </a:lnTo>
                  <a:lnTo>
                    <a:pt x="0" y="1704"/>
                  </a:lnTo>
                  <a:lnTo>
                    <a:pt x="0" y="1704"/>
                  </a:lnTo>
                  <a:lnTo>
                    <a:pt x="9" y="1563"/>
                  </a:lnTo>
                  <a:lnTo>
                    <a:pt x="27" y="1427"/>
                  </a:lnTo>
                  <a:lnTo>
                    <a:pt x="55" y="1293"/>
                  </a:lnTo>
                  <a:lnTo>
                    <a:pt x="95" y="1164"/>
                  </a:lnTo>
                  <a:lnTo>
                    <a:pt x="142" y="1039"/>
                  </a:lnTo>
                  <a:lnTo>
                    <a:pt x="199" y="920"/>
                  </a:lnTo>
                  <a:lnTo>
                    <a:pt x="267" y="805"/>
                  </a:lnTo>
                  <a:lnTo>
                    <a:pt x="341" y="696"/>
                  </a:lnTo>
                  <a:lnTo>
                    <a:pt x="423" y="593"/>
                  </a:lnTo>
                  <a:lnTo>
                    <a:pt x="514" y="497"/>
                  </a:lnTo>
                  <a:lnTo>
                    <a:pt x="609" y="409"/>
                  </a:lnTo>
                  <a:lnTo>
                    <a:pt x="714" y="327"/>
                  </a:lnTo>
                  <a:lnTo>
                    <a:pt x="823" y="254"/>
                  </a:lnTo>
                  <a:lnTo>
                    <a:pt x="938" y="190"/>
                  </a:lnTo>
                  <a:lnTo>
                    <a:pt x="1059" y="133"/>
                  </a:lnTo>
                  <a:lnTo>
                    <a:pt x="1185" y="87"/>
                  </a:lnTo>
                  <a:lnTo>
                    <a:pt x="1314" y="50"/>
                  </a:lnTo>
                  <a:lnTo>
                    <a:pt x="1448" y="21"/>
                  </a:lnTo>
                  <a:lnTo>
                    <a:pt x="1586" y="5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E8D3FB2-36B5-4037-8386-5522F12F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3376613"/>
              <a:ext cx="2320925" cy="2794000"/>
            </a:xfrm>
            <a:custGeom>
              <a:avLst/>
              <a:gdLst>
                <a:gd name="T0" fmla="*/ 661 w 2925"/>
                <a:gd name="T1" fmla="*/ 2 h 3520"/>
                <a:gd name="T2" fmla="*/ 719 w 2925"/>
                <a:gd name="T3" fmla="*/ 11 h 3520"/>
                <a:gd name="T4" fmla="*/ 776 w 2925"/>
                <a:gd name="T5" fmla="*/ 27 h 3520"/>
                <a:gd name="T6" fmla="*/ 831 w 2925"/>
                <a:gd name="T7" fmla="*/ 45 h 3520"/>
                <a:gd name="T8" fmla="*/ 883 w 2925"/>
                <a:gd name="T9" fmla="*/ 70 h 3520"/>
                <a:gd name="T10" fmla="*/ 930 w 2925"/>
                <a:gd name="T11" fmla="*/ 98 h 3520"/>
                <a:gd name="T12" fmla="*/ 977 w 2925"/>
                <a:gd name="T13" fmla="*/ 132 h 3520"/>
                <a:gd name="T14" fmla="*/ 1019 w 2925"/>
                <a:gd name="T15" fmla="*/ 169 h 3520"/>
                <a:gd name="T16" fmla="*/ 1057 w 2925"/>
                <a:gd name="T17" fmla="*/ 210 h 3520"/>
                <a:gd name="T18" fmla="*/ 1087 w 2925"/>
                <a:gd name="T19" fmla="*/ 247 h 3520"/>
                <a:gd name="T20" fmla="*/ 1117 w 2925"/>
                <a:gd name="T21" fmla="*/ 294 h 3520"/>
                <a:gd name="T22" fmla="*/ 1144 w 2925"/>
                <a:gd name="T23" fmla="*/ 345 h 3520"/>
                <a:gd name="T24" fmla="*/ 1167 w 2925"/>
                <a:gd name="T25" fmla="*/ 398 h 3520"/>
                <a:gd name="T26" fmla="*/ 1183 w 2925"/>
                <a:gd name="T27" fmla="*/ 454 h 3520"/>
                <a:gd name="T28" fmla="*/ 1202 w 2925"/>
                <a:gd name="T29" fmla="*/ 592 h 3520"/>
                <a:gd name="T30" fmla="*/ 1223 w 2925"/>
                <a:gd name="T31" fmla="*/ 875 h 3520"/>
                <a:gd name="T32" fmla="*/ 1392 w 2925"/>
                <a:gd name="T33" fmla="*/ 1383 h 3520"/>
                <a:gd name="T34" fmla="*/ 1701 w 2925"/>
                <a:gd name="T35" fmla="*/ 1807 h 3520"/>
                <a:gd name="T36" fmla="*/ 2122 w 2925"/>
                <a:gd name="T37" fmla="*/ 2120 h 3520"/>
                <a:gd name="T38" fmla="*/ 2628 w 2925"/>
                <a:gd name="T39" fmla="*/ 2292 h 3520"/>
                <a:gd name="T40" fmla="*/ 2807 w 2925"/>
                <a:gd name="T41" fmla="*/ 2331 h 3520"/>
                <a:gd name="T42" fmla="*/ 2559 w 2925"/>
                <a:gd name="T43" fmla="*/ 2450 h 3520"/>
                <a:gd name="T44" fmla="*/ 2380 w 2925"/>
                <a:gd name="T45" fmla="*/ 2689 h 3520"/>
                <a:gd name="T46" fmla="*/ 2339 w 2925"/>
                <a:gd name="T47" fmla="*/ 2999 h 3520"/>
                <a:gd name="T48" fmla="*/ 2458 w 2925"/>
                <a:gd name="T49" fmla="*/ 3282 h 3520"/>
                <a:gd name="T50" fmla="*/ 2696 w 2925"/>
                <a:gd name="T51" fmla="*/ 3468 h 3520"/>
                <a:gd name="T52" fmla="*/ 2925 w 2925"/>
                <a:gd name="T53" fmla="*/ 3520 h 3520"/>
                <a:gd name="T54" fmla="*/ 2230 w 2925"/>
                <a:gd name="T55" fmla="*/ 3436 h 3520"/>
                <a:gd name="T56" fmla="*/ 1596 w 2925"/>
                <a:gd name="T57" fmla="*/ 3200 h 3520"/>
                <a:gd name="T58" fmla="*/ 1042 w 2925"/>
                <a:gd name="T59" fmla="*/ 2832 h 3520"/>
                <a:gd name="T60" fmla="*/ 586 w 2925"/>
                <a:gd name="T61" fmla="*/ 2349 h 3520"/>
                <a:gd name="T62" fmla="*/ 249 w 2925"/>
                <a:gd name="T63" fmla="*/ 1774 h 3520"/>
                <a:gd name="T64" fmla="*/ 48 w 2925"/>
                <a:gd name="T65" fmla="*/ 1122 h 3520"/>
                <a:gd name="T66" fmla="*/ 0 w 2925"/>
                <a:gd name="T67" fmla="*/ 597 h 3520"/>
                <a:gd name="T68" fmla="*/ 0 w 2925"/>
                <a:gd name="T69" fmla="*/ 585 h 3520"/>
                <a:gd name="T70" fmla="*/ 5 w 2925"/>
                <a:gd name="T71" fmla="*/ 525 h 3520"/>
                <a:gd name="T72" fmla="*/ 16 w 2925"/>
                <a:gd name="T73" fmla="*/ 466 h 3520"/>
                <a:gd name="T74" fmla="*/ 32 w 2925"/>
                <a:gd name="T75" fmla="*/ 409 h 3520"/>
                <a:gd name="T76" fmla="*/ 53 w 2925"/>
                <a:gd name="T77" fmla="*/ 356 h 3520"/>
                <a:gd name="T78" fmla="*/ 78 w 2925"/>
                <a:gd name="T79" fmla="*/ 304 h 3520"/>
                <a:gd name="T80" fmla="*/ 110 w 2925"/>
                <a:gd name="T81" fmla="*/ 255 h 3520"/>
                <a:gd name="T82" fmla="*/ 146 w 2925"/>
                <a:gd name="T83" fmla="*/ 210 h 3520"/>
                <a:gd name="T84" fmla="*/ 185 w 2925"/>
                <a:gd name="T85" fmla="*/ 167 h 3520"/>
                <a:gd name="T86" fmla="*/ 229 w 2925"/>
                <a:gd name="T87" fmla="*/ 130 h 3520"/>
                <a:gd name="T88" fmla="*/ 277 w 2925"/>
                <a:gd name="T89" fmla="*/ 96 h 3520"/>
                <a:gd name="T90" fmla="*/ 327 w 2925"/>
                <a:gd name="T91" fmla="*/ 66 h 3520"/>
                <a:gd name="T92" fmla="*/ 380 w 2925"/>
                <a:gd name="T93" fmla="*/ 43 h 3520"/>
                <a:gd name="T94" fmla="*/ 439 w 2925"/>
                <a:gd name="T95" fmla="*/ 24 h 3520"/>
                <a:gd name="T96" fmla="*/ 494 w 2925"/>
                <a:gd name="T97" fmla="*/ 9 h 3520"/>
                <a:gd name="T98" fmla="*/ 563 w 2925"/>
                <a:gd name="T99" fmla="*/ 2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5" h="3520">
                  <a:moveTo>
                    <a:pt x="600" y="0"/>
                  </a:moveTo>
                  <a:lnTo>
                    <a:pt x="632" y="0"/>
                  </a:lnTo>
                  <a:lnTo>
                    <a:pt x="641" y="2"/>
                  </a:lnTo>
                  <a:lnTo>
                    <a:pt x="661" y="2"/>
                  </a:lnTo>
                  <a:lnTo>
                    <a:pt x="673" y="4"/>
                  </a:lnTo>
                  <a:lnTo>
                    <a:pt x="691" y="8"/>
                  </a:lnTo>
                  <a:lnTo>
                    <a:pt x="703" y="9"/>
                  </a:lnTo>
                  <a:lnTo>
                    <a:pt x="719" y="11"/>
                  </a:lnTo>
                  <a:lnTo>
                    <a:pt x="733" y="15"/>
                  </a:lnTo>
                  <a:lnTo>
                    <a:pt x="749" y="18"/>
                  </a:lnTo>
                  <a:lnTo>
                    <a:pt x="762" y="22"/>
                  </a:lnTo>
                  <a:lnTo>
                    <a:pt x="776" y="27"/>
                  </a:lnTo>
                  <a:lnTo>
                    <a:pt x="790" y="31"/>
                  </a:lnTo>
                  <a:lnTo>
                    <a:pt x="804" y="36"/>
                  </a:lnTo>
                  <a:lnTo>
                    <a:pt x="817" y="41"/>
                  </a:lnTo>
                  <a:lnTo>
                    <a:pt x="831" y="45"/>
                  </a:lnTo>
                  <a:lnTo>
                    <a:pt x="843" y="52"/>
                  </a:lnTo>
                  <a:lnTo>
                    <a:pt x="858" y="57"/>
                  </a:lnTo>
                  <a:lnTo>
                    <a:pt x="870" y="64"/>
                  </a:lnTo>
                  <a:lnTo>
                    <a:pt x="883" y="70"/>
                  </a:lnTo>
                  <a:lnTo>
                    <a:pt x="895" y="77"/>
                  </a:lnTo>
                  <a:lnTo>
                    <a:pt x="907" y="84"/>
                  </a:lnTo>
                  <a:lnTo>
                    <a:pt x="920" y="93"/>
                  </a:lnTo>
                  <a:lnTo>
                    <a:pt x="930" y="98"/>
                  </a:lnTo>
                  <a:lnTo>
                    <a:pt x="945" y="109"/>
                  </a:lnTo>
                  <a:lnTo>
                    <a:pt x="954" y="116"/>
                  </a:lnTo>
                  <a:lnTo>
                    <a:pt x="968" y="125"/>
                  </a:lnTo>
                  <a:lnTo>
                    <a:pt x="977" y="132"/>
                  </a:lnTo>
                  <a:lnTo>
                    <a:pt x="989" y="143"/>
                  </a:lnTo>
                  <a:lnTo>
                    <a:pt x="998" y="150"/>
                  </a:lnTo>
                  <a:lnTo>
                    <a:pt x="1010" y="162"/>
                  </a:lnTo>
                  <a:lnTo>
                    <a:pt x="1019" y="169"/>
                  </a:lnTo>
                  <a:lnTo>
                    <a:pt x="1032" y="182"/>
                  </a:lnTo>
                  <a:lnTo>
                    <a:pt x="1039" y="189"/>
                  </a:lnTo>
                  <a:lnTo>
                    <a:pt x="1051" y="203"/>
                  </a:lnTo>
                  <a:lnTo>
                    <a:pt x="1057" y="210"/>
                  </a:lnTo>
                  <a:lnTo>
                    <a:pt x="1069" y="224"/>
                  </a:lnTo>
                  <a:lnTo>
                    <a:pt x="1069" y="224"/>
                  </a:lnTo>
                  <a:lnTo>
                    <a:pt x="1074" y="231"/>
                  </a:lnTo>
                  <a:lnTo>
                    <a:pt x="1087" y="247"/>
                  </a:lnTo>
                  <a:lnTo>
                    <a:pt x="1092" y="255"/>
                  </a:lnTo>
                  <a:lnTo>
                    <a:pt x="1103" y="271"/>
                  </a:lnTo>
                  <a:lnTo>
                    <a:pt x="1108" y="278"/>
                  </a:lnTo>
                  <a:lnTo>
                    <a:pt x="1117" y="294"/>
                  </a:lnTo>
                  <a:lnTo>
                    <a:pt x="1122" y="303"/>
                  </a:lnTo>
                  <a:lnTo>
                    <a:pt x="1131" y="319"/>
                  </a:lnTo>
                  <a:lnTo>
                    <a:pt x="1135" y="327"/>
                  </a:lnTo>
                  <a:lnTo>
                    <a:pt x="1144" y="345"/>
                  </a:lnTo>
                  <a:lnTo>
                    <a:pt x="1147" y="352"/>
                  </a:lnTo>
                  <a:lnTo>
                    <a:pt x="1156" y="370"/>
                  </a:lnTo>
                  <a:lnTo>
                    <a:pt x="1160" y="379"/>
                  </a:lnTo>
                  <a:lnTo>
                    <a:pt x="1167" y="398"/>
                  </a:lnTo>
                  <a:lnTo>
                    <a:pt x="1168" y="404"/>
                  </a:lnTo>
                  <a:lnTo>
                    <a:pt x="1176" y="425"/>
                  </a:lnTo>
                  <a:lnTo>
                    <a:pt x="1177" y="432"/>
                  </a:lnTo>
                  <a:lnTo>
                    <a:pt x="1183" y="454"/>
                  </a:lnTo>
                  <a:lnTo>
                    <a:pt x="1184" y="459"/>
                  </a:lnTo>
                  <a:lnTo>
                    <a:pt x="1188" y="475"/>
                  </a:lnTo>
                  <a:lnTo>
                    <a:pt x="1200" y="592"/>
                  </a:lnTo>
                  <a:lnTo>
                    <a:pt x="1202" y="592"/>
                  </a:lnTo>
                  <a:lnTo>
                    <a:pt x="1202" y="597"/>
                  </a:lnTo>
                  <a:lnTo>
                    <a:pt x="1200" y="597"/>
                  </a:lnTo>
                  <a:lnTo>
                    <a:pt x="1208" y="738"/>
                  </a:lnTo>
                  <a:lnTo>
                    <a:pt x="1223" y="875"/>
                  </a:lnTo>
                  <a:lnTo>
                    <a:pt x="1252" y="1008"/>
                  </a:lnTo>
                  <a:lnTo>
                    <a:pt x="1289" y="1138"/>
                  </a:lnTo>
                  <a:lnTo>
                    <a:pt x="1335" y="1262"/>
                  </a:lnTo>
                  <a:lnTo>
                    <a:pt x="1392" y="1383"/>
                  </a:lnTo>
                  <a:lnTo>
                    <a:pt x="1458" y="1498"/>
                  </a:lnTo>
                  <a:lnTo>
                    <a:pt x="1531" y="1607"/>
                  </a:lnTo>
                  <a:lnTo>
                    <a:pt x="1612" y="1710"/>
                  </a:lnTo>
                  <a:lnTo>
                    <a:pt x="1701" y="1807"/>
                  </a:lnTo>
                  <a:lnTo>
                    <a:pt x="1797" y="1896"/>
                  </a:lnTo>
                  <a:lnTo>
                    <a:pt x="1898" y="1980"/>
                  </a:lnTo>
                  <a:lnTo>
                    <a:pt x="2008" y="2053"/>
                  </a:lnTo>
                  <a:lnTo>
                    <a:pt x="2122" y="2120"/>
                  </a:lnTo>
                  <a:lnTo>
                    <a:pt x="2241" y="2177"/>
                  </a:lnTo>
                  <a:lnTo>
                    <a:pt x="2367" y="2225"/>
                  </a:lnTo>
                  <a:lnTo>
                    <a:pt x="2495" y="2264"/>
                  </a:lnTo>
                  <a:lnTo>
                    <a:pt x="2628" y="2292"/>
                  </a:lnTo>
                  <a:lnTo>
                    <a:pt x="2765" y="2310"/>
                  </a:lnTo>
                  <a:lnTo>
                    <a:pt x="2905" y="2317"/>
                  </a:lnTo>
                  <a:lnTo>
                    <a:pt x="2855" y="2323"/>
                  </a:lnTo>
                  <a:lnTo>
                    <a:pt x="2807" y="2331"/>
                  </a:lnTo>
                  <a:lnTo>
                    <a:pt x="2740" y="2349"/>
                  </a:lnTo>
                  <a:lnTo>
                    <a:pt x="2674" y="2376"/>
                  </a:lnTo>
                  <a:lnTo>
                    <a:pt x="2614" y="2410"/>
                  </a:lnTo>
                  <a:lnTo>
                    <a:pt x="2559" y="2450"/>
                  </a:lnTo>
                  <a:lnTo>
                    <a:pt x="2504" y="2500"/>
                  </a:lnTo>
                  <a:lnTo>
                    <a:pt x="2454" y="2557"/>
                  </a:lnTo>
                  <a:lnTo>
                    <a:pt x="2413" y="2621"/>
                  </a:lnTo>
                  <a:lnTo>
                    <a:pt x="2380" y="2689"/>
                  </a:lnTo>
                  <a:lnTo>
                    <a:pt x="2355" y="2761"/>
                  </a:lnTo>
                  <a:lnTo>
                    <a:pt x="2339" y="2838"/>
                  </a:lnTo>
                  <a:lnTo>
                    <a:pt x="2333" y="2918"/>
                  </a:lnTo>
                  <a:lnTo>
                    <a:pt x="2339" y="2999"/>
                  </a:lnTo>
                  <a:lnTo>
                    <a:pt x="2355" y="3076"/>
                  </a:lnTo>
                  <a:lnTo>
                    <a:pt x="2381" y="3150"/>
                  </a:lnTo>
                  <a:lnTo>
                    <a:pt x="2415" y="3218"/>
                  </a:lnTo>
                  <a:lnTo>
                    <a:pt x="2458" y="3282"/>
                  </a:lnTo>
                  <a:lnTo>
                    <a:pt x="2507" y="3341"/>
                  </a:lnTo>
                  <a:lnTo>
                    <a:pt x="2564" y="3390"/>
                  </a:lnTo>
                  <a:lnTo>
                    <a:pt x="2626" y="3435"/>
                  </a:lnTo>
                  <a:lnTo>
                    <a:pt x="2696" y="3468"/>
                  </a:lnTo>
                  <a:lnTo>
                    <a:pt x="2768" y="3495"/>
                  </a:lnTo>
                  <a:lnTo>
                    <a:pt x="2845" y="3513"/>
                  </a:lnTo>
                  <a:lnTo>
                    <a:pt x="2925" y="3520"/>
                  </a:lnTo>
                  <a:lnTo>
                    <a:pt x="2925" y="3520"/>
                  </a:lnTo>
                  <a:lnTo>
                    <a:pt x="2747" y="3515"/>
                  </a:lnTo>
                  <a:lnTo>
                    <a:pt x="2571" y="3499"/>
                  </a:lnTo>
                  <a:lnTo>
                    <a:pt x="2399" y="3472"/>
                  </a:lnTo>
                  <a:lnTo>
                    <a:pt x="2230" y="3436"/>
                  </a:lnTo>
                  <a:lnTo>
                    <a:pt x="2065" y="3390"/>
                  </a:lnTo>
                  <a:lnTo>
                    <a:pt x="1905" y="3337"/>
                  </a:lnTo>
                  <a:lnTo>
                    <a:pt x="1749" y="3273"/>
                  </a:lnTo>
                  <a:lnTo>
                    <a:pt x="1596" y="3200"/>
                  </a:lnTo>
                  <a:lnTo>
                    <a:pt x="1449" y="3120"/>
                  </a:lnTo>
                  <a:lnTo>
                    <a:pt x="1309" y="3031"/>
                  </a:lnTo>
                  <a:lnTo>
                    <a:pt x="1172" y="2935"/>
                  </a:lnTo>
                  <a:lnTo>
                    <a:pt x="1042" y="2832"/>
                  </a:lnTo>
                  <a:lnTo>
                    <a:pt x="918" y="2721"/>
                  </a:lnTo>
                  <a:lnTo>
                    <a:pt x="801" y="2603"/>
                  </a:lnTo>
                  <a:lnTo>
                    <a:pt x="689" y="2479"/>
                  </a:lnTo>
                  <a:lnTo>
                    <a:pt x="586" y="2349"/>
                  </a:lnTo>
                  <a:lnTo>
                    <a:pt x="490" y="2214"/>
                  </a:lnTo>
                  <a:lnTo>
                    <a:pt x="401" y="2072"/>
                  </a:lnTo>
                  <a:lnTo>
                    <a:pt x="320" y="1925"/>
                  </a:lnTo>
                  <a:lnTo>
                    <a:pt x="249" y="1774"/>
                  </a:lnTo>
                  <a:lnTo>
                    <a:pt x="185" y="1617"/>
                  </a:lnTo>
                  <a:lnTo>
                    <a:pt x="130" y="1456"/>
                  </a:lnTo>
                  <a:lnTo>
                    <a:pt x="83" y="1290"/>
                  </a:lnTo>
                  <a:lnTo>
                    <a:pt x="48" y="1122"/>
                  </a:lnTo>
                  <a:lnTo>
                    <a:pt x="21" y="949"/>
                  </a:lnTo>
                  <a:lnTo>
                    <a:pt x="5" y="77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2" y="562"/>
                  </a:lnTo>
                  <a:lnTo>
                    <a:pt x="2" y="555"/>
                  </a:lnTo>
                  <a:lnTo>
                    <a:pt x="4" y="532"/>
                  </a:lnTo>
                  <a:lnTo>
                    <a:pt x="5" y="525"/>
                  </a:lnTo>
                  <a:lnTo>
                    <a:pt x="9" y="502"/>
                  </a:lnTo>
                  <a:lnTo>
                    <a:pt x="9" y="494"/>
                  </a:lnTo>
                  <a:lnTo>
                    <a:pt x="14" y="473"/>
                  </a:lnTo>
                  <a:lnTo>
                    <a:pt x="16" y="466"/>
                  </a:lnTo>
                  <a:lnTo>
                    <a:pt x="21" y="445"/>
                  </a:lnTo>
                  <a:lnTo>
                    <a:pt x="23" y="438"/>
                  </a:lnTo>
                  <a:lnTo>
                    <a:pt x="30" y="416"/>
                  </a:lnTo>
                  <a:lnTo>
                    <a:pt x="32" y="409"/>
                  </a:lnTo>
                  <a:lnTo>
                    <a:pt x="39" y="388"/>
                  </a:lnTo>
                  <a:lnTo>
                    <a:pt x="41" y="382"/>
                  </a:lnTo>
                  <a:lnTo>
                    <a:pt x="50" y="361"/>
                  </a:lnTo>
                  <a:lnTo>
                    <a:pt x="53" y="356"/>
                  </a:lnTo>
                  <a:lnTo>
                    <a:pt x="62" y="335"/>
                  </a:lnTo>
                  <a:lnTo>
                    <a:pt x="66" y="329"/>
                  </a:lnTo>
                  <a:lnTo>
                    <a:pt x="76" y="310"/>
                  </a:lnTo>
                  <a:lnTo>
                    <a:pt x="78" y="304"/>
                  </a:lnTo>
                  <a:lnTo>
                    <a:pt x="91" y="285"/>
                  </a:lnTo>
                  <a:lnTo>
                    <a:pt x="94" y="279"/>
                  </a:lnTo>
                  <a:lnTo>
                    <a:pt x="107" y="260"/>
                  </a:lnTo>
                  <a:lnTo>
                    <a:pt x="110" y="255"/>
                  </a:lnTo>
                  <a:lnTo>
                    <a:pt x="123" y="237"/>
                  </a:lnTo>
                  <a:lnTo>
                    <a:pt x="128" y="231"/>
                  </a:lnTo>
                  <a:lnTo>
                    <a:pt x="140" y="215"/>
                  </a:lnTo>
                  <a:lnTo>
                    <a:pt x="146" y="210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201" y="153"/>
                  </a:lnTo>
                  <a:lnTo>
                    <a:pt x="206" y="148"/>
                  </a:lnTo>
                  <a:lnTo>
                    <a:pt x="222" y="136"/>
                  </a:lnTo>
                  <a:lnTo>
                    <a:pt x="229" y="130"/>
                  </a:lnTo>
                  <a:lnTo>
                    <a:pt x="245" y="118"/>
                  </a:lnTo>
                  <a:lnTo>
                    <a:pt x="252" y="112"/>
                  </a:lnTo>
                  <a:lnTo>
                    <a:pt x="268" y="102"/>
                  </a:lnTo>
                  <a:lnTo>
                    <a:pt x="277" y="96"/>
                  </a:lnTo>
                  <a:lnTo>
                    <a:pt x="291" y="86"/>
                  </a:lnTo>
                  <a:lnTo>
                    <a:pt x="300" y="80"/>
                  </a:lnTo>
                  <a:lnTo>
                    <a:pt x="316" y="72"/>
                  </a:lnTo>
                  <a:lnTo>
                    <a:pt x="327" y="66"/>
                  </a:lnTo>
                  <a:lnTo>
                    <a:pt x="343" y="59"/>
                  </a:lnTo>
                  <a:lnTo>
                    <a:pt x="352" y="54"/>
                  </a:lnTo>
                  <a:lnTo>
                    <a:pt x="369" y="47"/>
                  </a:lnTo>
                  <a:lnTo>
                    <a:pt x="380" y="43"/>
                  </a:lnTo>
                  <a:lnTo>
                    <a:pt x="396" y="36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9" y="24"/>
                  </a:lnTo>
                  <a:lnTo>
                    <a:pt x="453" y="18"/>
                  </a:lnTo>
                  <a:lnTo>
                    <a:pt x="465" y="15"/>
                  </a:lnTo>
                  <a:lnTo>
                    <a:pt x="481" y="13"/>
                  </a:lnTo>
                  <a:lnTo>
                    <a:pt x="494" y="9"/>
                  </a:lnTo>
                  <a:lnTo>
                    <a:pt x="510" y="8"/>
                  </a:lnTo>
                  <a:lnTo>
                    <a:pt x="526" y="6"/>
                  </a:lnTo>
                  <a:lnTo>
                    <a:pt x="540" y="4"/>
                  </a:lnTo>
                  <a:lnTo>
                    <a:pt x="563" y="2"/>
                  </a:lnTo>
                  <a:lnTo>
                    <a:pt x="57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F5FEB89-91C3-4E00-A811-203075F7E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1113" cy="93663"/>
            </a:xfrm>
            <a:custGeom>
              <a:avLst/>
              <a:gdLst>
                <a:gd name="T0" fmla="*/ 0 w 14"/>
                <a:gd name="T1" fmla="*/ 0 h 117"/>
                <a:gd name="T2" fmla="*/ 2 w 14"/>
                <a:gd name="T3" fmla="*/ 7 h 117"/>
                <a:gd name="T4" fmla="*/ 4 w 14"/>
                <a:gd name="T5" fmla="*/ 12 h 117"/>
                <a:gd name="T6" fmla="*/ 7 w 14"/>
                <a:gd name="T7" fmla="*/ 35 h 117"/>
                <a:gd name="T8" fmla="*/ 7 w 14"/>
                <a:gd name="T9" fmla="*/ 41 h 117"/>
                <a:gd name="T10" fmla="*/ 11 w 14"/>
                <a:gd name="T11" fmla="*/ 66 h 117"/>
                <a:gd name="T12" fmla="*/ 11 w 14"/>
                <a:gd name="T13" fmla="*/ 69 h 117"/>
                <a:gd name="T14" fmla="*/ 12 w 14"/>
                <a:gd name="T15" fmla="*/ 96 h 117"/>
                <a:gd name="T16" fmla="*/ 14 w 14"/>
                <a:gd name="T17" fmla="*/ 117 h 117"/>
                <a:gd name="T18" fmla="*/ 12 w 14"/>
                <a:gd name="T19" fmla="*/ 117 h 117"/>
                <a:gd name="T20" fmla="*/ 0 w 14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12" y="96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62283B3-52FD-4F43-A92F-A0A3B23F0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35400"/>
              <a:ext cx="3175" cy="11113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2 h 14"/>
                <a:gd name="T4" fmla="*/ 3 w 3"/>
                <a:gd name="T5" fmla="*/ 14 h 14"/>
                <a:gd name="T6" fmla="*/ 1 w 3"/>
                <a:gd name="T7" fmla="*/ 14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A34CB78-B6BA-4F3B-B08B-203090C95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14763"/>
              <a:ext cx="4763" cy="22225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4 h 29"/>
                <a:gd name="T4" fmla="*/ 3 w 5"/>
                <a:gd name="T5" fmla="*/ 20 h 29"/>
                <a:gd name="T6" fmla="*/ 5 w 5"/>
                <a:gd name="T7" fmla="*/ 29 h 29"/>
                <a:gd name="T8" fmla="*/ 2 w 5"/>
                <a:gd name="T9" fmla="*/ 27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4"/>
                  </a:lnTo>
                  <a:lnTo>
                    <a:pt x="3" y="20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52E0C753-7F27-4205-BE88-2192D627E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3792538"/>
              <a:ext cx="4763" cy="23813"/>
            </a:xfrm>
            <a:custGeom>
              <a:avLst/>
              <a:gdLst>
                <a:gd name="T0" fmla="*/ 0 w 7"/>
                <a:gd name="T1" fmla="*/ 0 h 30"/>
                <a:gd name="T2" fmla="*/ 4 w 7"/>
                <a:gd name="T3" fmla="*/ 3 h 30"/>
                <a:gd name="T4" fmla="*/ 6 w 7"/>
                <a:gd name="T5" fmla="*/ 16 h 30"/>
                <a:gd name="T6" fmla="*/ 6 w 7"/>
                <a:gd name="T7" fmla="*/ 19 h 30"/>
                <a:gd name="T8" fmla="*/ 7 w 7"/>
                <a:gd name="T9" fmla="*/ 30 h 30"/>
                <a:gd name="T10" fmla="*/ 4 w 7"/>
                <a:gd name="T11" fmla="*/ 26 h 30"/>
                <a:gd name="T12" fmla="*/ 0 w 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4" y="3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8455270-65DB-4335-AA7F-CD9450F5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771900"/>
              <a:ext cx="3175" cy="23813"/>
            </a:xfrm>
            <a:custGeom>
              <a:avLst/>
              <a:gdLst>
                <a:gd name="T0" fmla="*/ 0 w 5"/>
                <a:gd name="T1" fmla="*/ 0 h 30"/>
                <a:gd name="T2" fmla="*/ 1 w 5"/>
                <a:gd name="T3" fmla="*/ 4 h 30"/>
                <a:gd name="T4" fmla="*/ 3 w 5"/>
                <a:gd name="T5" fmla="*/ 12 h 30"/>
                <a:gd name="T6" fmla="*/ 3 w 5"/>
                <a:gd name="T7" fmla="*/ 18 h 30"/>
                <a:gd name="T8" fmla="*/ 5 w 5"/>
                <a:gd name="T9" fmla="*/ 30 h 30"/>
                <a:gd name="T10" fmla="*/ 1 w 5"/>
                <a:gd name="T11" fmla="*/ 27 h 30"/>
                <a:gd name="T12" fmla="*/ 0 w 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1" y="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7086F83-AF4B-46A3-A0C2-48ECE6A7C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4763" cy="22225"/>
            </a:xfrm>
            <a:custGeom>
              <a:avLst/>
              <a:gdLst>
                <a:gd name="T0" fmla="*/ 0 w 5"/>
                <a:gd name="T1" fmla="*/ 0 h 27"/>
                <a:gd name="T2" fmla="*/ 2 w 5"/>
                <a:gd name="T3" fmla="*/ 7 h 27"/>
                <a:gd name="T4" fmla="*/ 4 w 5"/>
                <a:gd name="T5" fmla="*/ 12 h 27"/>
                <a:gd name="T6" fmla="*/ 5 w 5"/>
                <a:gd name="T7" fmla="*/ 27 h 27"/>
                <a:gd name="T8" fmla="*/ 4 w 5"/>
                <a:gd name="T9" fmla="*/ 23 h 27"/>
                <a:gd name="T10" fmla="*/ 0 w 5"/>
                <a:gd name="T11" fmla="*/ 0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101E373-6CAC-4ADF-97B7-E8AECE76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8100"/>
              <a:ext cx="2792413" cy="2322513"/>
            </a:xfrm>
            <a:custGeom>
              <a:avLst/>
              <a:gdLst>
                <a:gd name="T0" fmla="*/ 2321 w 3518"/>
                <a:gd name="T1" fmla="*/ 59 h 2926"/>
                <a:gd name="T2" fmla="*/ 2350 w 3518"/>
                <a:gd name="T3" fmla="*/ 185 h 2926"/>
                <a:gd name="T4" fmla="*/ 2408 w 3518"/>
                <a:gd name="T5" fmla="*/ 313 h 2926"/>
                <a:gd name="T6" fmla="*/ 2499 w 3518"/>
                <a:gd name="T7" fmla="*/ 425 h 2926"/>
                <a:gd name="T8" fmla="*/ 2620 w 3518"/>
                <a:gd name="T9" fmla="*/ 515 h 2926"/>
                <a:gd name="T10" fmla="*/ 2762 w 3518"/>
                <a:gd name="T11" fmla="*/ 574 h 2926"/>
                <a:gd name="T12" fmla="*/ 2918 w 3518"/>
                <a:gd name="T13" fmla="*/ 595 h 2926"/>
                <a:gd name="T14" fmla="*/ 3072 w 3518"/>
                <a:gd name="T15" fmla="*/ 576 h 2926"/>
                <a:gd name="T16" fmla="*/ 3211 w 3518"/>
                <a:gd name="T17" fmla="*/ 519 h 2926"/>
                <a:gd name="T18" fmla="*/ 3330 w 3518"/>
                <a:gd name="T19" fmla="*/ 432 h 2926"/>
                <a:gd name="T20" fmla="*/ 3424 w 3518"/>
                <a:gd name="T21" fmla="*/ 320 h 2926"/>
                <a:gd name="T22" fmla="*/ 3488 w 3518"/>
                <a:gd name="T23" fmla="*/ 185 h 2926"/>
                <a:gd name="T24" fmla="*/ 3518 w 3518"/>
                <a:gd name="T25" fmla="*/ 35 h 2926"/>
                <a:gd name="T26" fmla="*/ 3491 w 3518"/>
                <a:gd name="T27" fmla="*/ 398 h 2926"/>
                <a:gd name="T28" fmla="*/ 3422 w 3518"/>
                <a:gd name="T29" fmla="*/ 748 h 2926"/>
                <a:gd name="T30" fmla="*/ 3312 w 3518"/>
                <a:gd name="T31" fmla="*/ 1080 h 2926"/>
                <a:gd name="T32" fmla="*/ 3165 w 3518"/>
                <a:gd name="T33" fmla="*/ 1395 h 2926"/>
                <a:gd name="T34" fmla="*/ 2984 w 3518"/>
                <a:gd name="T35" fmla="*/ 1686 h 2926"/>
                <a:gd name="T36" fmla="*/ 2769 w 3518"/>
                <a:gd name="T37" fmla="*/ 1954 h 2926"/>
                <a:gd name="T38" fmla="*/ 2525 w 3518"/>
                <a:gd name="T39" fmla="*/ 2196 h 2926"/>
                <a:gd name="T40" fmla="*/ 2256 w 3518"/>
                <a:gd name="T41" fmla="*/ 2407 h 2926"/>
                <a:gd name="T42" fmla="*/ 1961 w 3518"/>
                <a:gd name="T43" fmla="*/ 2587 h 2926"/>
                <a:gd name="T44" fmla="*/ 1646 w 3518"/>
                <a:gd name="T45" fmla="*/ 2731 h 2926"/>
                <a:gd name="T46" fmla="*/ 1311 w 3518"/>
                <a:gd name="T47" fmla="*/ 2837 h 2926"/>
                <a:gd name="T48" fmla="*/ 961 w 3518"/>
                <a:gd name="T49" fmla="*/ 2903 h 2926"/>
                <a:gd name="T50" fmla="*/ 597 w 3518"/>
                <a:gd name="T51" fmla="*/ 2926 h 2926"/>
                <a:gd name="T52" fmla="*/ 595 w 3518"/>
                <a:gd name="T53" fmla="*/ 2926 h 2926"/>
                <a:gd name="T54" fmla="*/ 593 w 3518"/>
                <a:gd name="T55" fmla="*/ 2926 h 2926"/>
                <a:gd name="T56" fmla="*/ 512 w 3518"/>
                <a:gd name="T57" fmla="*/ 2919 h 2926"/>
                <a:gd name="T58" fmla="*/ 363 w 3518"/>
                <a:gd name="T59" fmla="*/ 2874 h 2926"/>
                <a:gd name="T60" fmla="*/ 231 w 3518"/>
                <a:gd name="T61" fmla="*/ 2796 h 2926"/>
                <a:gd name="T62" fmla="*/ 125 w 3518"/>
                <a:gd name="T63" fmla="*/ 2688 h 2926"/>
                <a:gd name="T64" fmla="*/ 48 w 3518"/>
                <a:gd name="T65" fmla="*/ 2556 h 2926"/>
                <a:gd name="T66" fmla="*/ 6 w 3518"/>
                <a:gd name="T67" fmla="*/ 2405 h 2926"/>
                <a:gd name="T68" fmla="*/ 6 w 3518"/>
                <a:gd name="T69" fmla="*/ 2244 h 2926"/>
                <a:gd name="T70" fmla="*/ 47 w 3518"/>
                <a:gd name="T71" fmla="*/ 2095 h 2926"/>
                <a:gd name="T72" fmla="*/ 121 w 3518"/>
                <a:gd name="T73" fmla="*/ 1963 h 2926"/>
                <a:gd name="T74" fmla="*/ 226 w 3518"/>
                <a:gd name="T75" fmla="*/ 1856 h 2926"/>
                <a:gd name="T76" fmla="*/ 341 w 3518"/>
                <a:gd name="T77" fmla="*/ 1782 h 2926"/>
                <a:gd name="T78" fmla="*/ 474 w 3518"/>
                <a:gd name="T79" fmla="*/ 1737 h 2926"/>
                <a:gd name="T80" fmla="*/ 572 w 3518"/>
                <a:gd name="T81" fmla="*/ 1723 h 2926"/>
                <a:gd name="T82" fmla="*/ 597 w 3518"/>
                <a:gd name="T83" fmla="*/ 1723 h 2926"/>
                <a:gd name="T84" fmla="*/ 732 w 3518"/>
                <a:gd name="T85" fmla="*/ 1718 h 2926"/>
                <a:gd name="T86" fmla="*/ 991 w 3518"/>
                <a:gd name="T87" fmla="*/ 1677 h 2926"/>
                <a:gd name="T88" fmla="*/ 1238 w 3518"/>
                <a:gd name="T89" fmla="*/ 1599 h 2926"/>
                <a:gd name="T90" fmla="*/ 1465 w 3518"/>
                <a:gd name="T91" fmla="*/ 1487 h 2926"/>
                <a:gd name="T92" fmla="*/ 1673 w 3518"/>
                <a:gd name="T93" fmla="*/ 1343 h 2926"/>
                <a:gd name="T94" fmla="*/ 1858 w 3518"/>
                <a:gd name="T95" fmla="*/ 1172 h 2926"/>
                <a:gd name="T96" fmla="*/ 2014 w 3518"/>
                <a:gd name="T97" fmla="*/ 975 h 2926"/>
                <a:gd name="T98" fmla="*/ 2142 w 3518"/>
                <a:gd name="T99" fmla="*/ 757 h 2926"/>
                <a:gd name="T100" fmla="*/ 2238 w 3518"/>
                <a:gd name="T101" fmla="*/ 519 h 2926"/>
                <a:gd name="T102" fmla="*/ 2296 w 3518"/>
                <a:gd name="T103" fmla="*/ 265 h 2926"/>
                <a:gd name="T104" fmla="*/ 2318 w 3518"/>
                <a:gd name="T105" fmla="*/ 0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8" h="2926">
                  <a:moveTo>
                    <a:pt x="2318" y="0"/>
                  </a:moveTo>
                  <a:lnTo>
                    <a:pt x="2321" y="59"/>
                  </a:lnTo>
                  <a:lnTo>
                    <a:pt x="2330" y="117"/>
                  </a:lnTo>
                  <a:lnTo>
                    <a:pt x="2350" y="185"/>
                  </a:lnTo>
                  <a:lnTo>
                    <a:pt x="2375" y="250"/>
                  </a:lnTo>
                  <a:lnTo>
                    <a:pt x="2408" y="313"/>
                  </a:lnTo>
                  <a:lnTo>
                    <a:pt x="2449" y="368"/>
                  </a:lnTo>
                  <a:lnTo>
                    <a:pt x="2499" y="425"/>
                  </a:lnTo>
                  <a:lnTo>
                    <a:pt x="2557" y="474"/>
                  </a:lnTo>
                  <a:lnTo>
                    <a:pt x="2620" y="515"/>
                  </a:lnTo>
                  <a:lnTo>
                    <a:pt x="2689" y="549"/>
                  </a:lnTo>
                  <a:lnTo>
                    <a:pt x="2762" y="574"/>
                  </a:lnTo>
                  <a:lnTo>
                    <a:pt x="2838" y="590"/>
                  </a:lnTo>
                  <a:lnTo>
                    <a:pt x="2918" y="595"/>
                  </a:lnTo>
                  <a:lnTo>
                    <a:pt x="2996" y="590"/>
                  </a:lnTo>
                  <a:lnTo>
                    <a:pt x="3072" y="576"/>
                  </a:lnTo>
                  <a:lnTo>
                    <a:pt x="3143" y="551"/>
                  </a:lnTo>
                  <a:lnTo>
                    <a:pt x="3211" y="519"/>
                  </a:lnTo>
                  <a:lnTo>
                    <a:pt x="3273" y="480"/>
                  </a:lnTo>
                  <a:lnTo>
                    <a:pt x="3330" y="432"/>
                  </a:lnTo>
                  <a:lnTo>
                    <a:pt x="3380" y="378"/>
                  </a:lnTo>
                  <a:lnTo>
                    <a:pt x="3424" y="320"/>
                  </a:lnTo>
                  <a:lnTo>
                    <a:pt x="3460" y="254"/>
                  </a:lnTo>
                  <a:lnTo>
                    <a:pt x="3488" y="185"/>
                  </a:lnTo>
                  <a:lnTo>
                    <a:pt x="3507" y="112"/>
                  </a:lnTo>
                  <a:lnTo>
                    <a:pt x="3518" y="35"/>
                  </a:lnTo>
                  <a:lnTo>
                    <a:pt x="3509" y="218"/>
                  </a:lnTo>
                  <a:lnTo>
                    <a:pt x="3491" y="398"/>
                  </a:lnTo>
                  <a:lnTo>
                    <a:pt x="3461" y="576"/>
                  </a:lnTo>
                  <a:lnTo>
                    <a:pt x="3422" y="748"/>
                  </a:lnTo>
                  <a:lnTo>
                    <a:pt x="3371" y="917"/>
                  </a:lnTo>
                  <a:lnTo>
                    <a:pt x="3312" y="1080"/>
                  </a:lnTo>
                  <a:lnTo>
                    <a:pt x="3243" y="1240"/>
                  </a:lnTo>
                  <a:lnTo>
                    <a:pt x="3165" y="1395"/>
                  </a:lnTo>
                  <a:lnTo>
                    <a:pt x="3078" y="1544"/>
                  </a:lnTo>
                  <a:lnTo>
                    <a:pt x="2984" y="1686"/>
                  </a:lnTo>
                  <a:lnTo>
                    <a:pt x="2879" y="1824"/>
                  </a:lnTo>
                  <a:lnTo>
                    <a:pt x="2769" y="1954"/>
                  </a:lnTo>
                  <a:lnTo>
                    <a:pt x="2650" y="2079"/>
                  </a:lnTo>
                  <a:lnTo>
                    <a:pt x="2525" y="2196"/>
                  </a:lnTo>
                  <a:lnTo>
                    <a:pt x="2394" y="2306"/>
                  </a:lnTo>
                  <a:lnTo>
                    <a:pt x="2256" y="2407"/>
                  </a:lnTo>
                  <a:lnTo>
                    <a:pt x="2112" y="2501"/>
                  </a:lnTo>
                  <a:lnTo>
                    <a:pt x="1961" y="2587"/>
                  </a:lnTo>
                  <a:lnTo>
                    <a:pt x="1806" y="2663"/>
                  </a:lnTo>
                  <a:lnTo>
                    <a:pt x="1646" y="2731"/>
                  </a:lnTo>
                  <a:lnTo>
                    <a:pt x="1481" y="2787"/>
                  </a:lnTo>
                  <a:lnTo>
                    <a:pt x="1311" y="2837"/>
                  </a:lnTo>
                  <a:lnTo>
                    <a:pt x="1139" y="2874"/>
                  </a:lnTo>
                  <a:lnTo>
                    <a:pt x="961" y="2903"/>
                  </a:lnTo>
                  <a:lnTo>
                    <a:pt x="782" y="2919"/>
                  </a:lnTo>
                  <a:lnTo>
                    <a:pt x="597" y="2926"/>
                  </a:lnTo>
                  <a:lnTo>
                    <a:pt x="597" y="2926"/>
                  </a:lnTo>
                  <a:lnTo>
                    <a:pt x="595" y="2926"/>
                  </a:lnTo>
                  <a:lnTo>
                    <a:pt x="593" y="2926"/>
                  </a:lnTo>
                  <a:lnTo>
                    <a:pt x="593" y="2926"/>
                  </a:lnTo>
                  <a:lnTo>
                    <a:pt x="592" y="2926"/>
                  </a:lnTo>
                  <a:lnTo>
                    <a:pt x="512" y="2919"/>
                  </a:lnTo>
                  <a:lnTo>
                    <a:pt x="435" y="2901"/>
                  </a:lnTo>
                  <a:lnTo>
                    <a:pt x="363" y="2874"/>
                  </a:lnTo>
                  <a:lnTo>
                    <a:pt x="293" y="2841"/>
                  </a:lnTo>
                  <a:lnTo>
                    <a:pt x="231" y="2796"/>
                  </a:lnTo>
                  <a:lnTo>
                    <a:pt x="174" y="2747"/>
                  </a:lnTo>
                  <a:lnTo>
                    <a:pt x="125" y="2688"/>
                  </a:lnTo>
                  <a:lnTo>
                    <a:pt x="82" y="2624"/>
                  </a:lnTo>
                  <a:lnTo>
                    <a:pt x="48" y="2556"/>
                  </a:lnTo>
                  <a:lnTo>
                    <a:pt x="22" y="2482"/>
                  </a:lnTo>
                  <a:lnTo>
                    <a:pt x="6" y="2405"/>
                  </a:lnTo>
                  <a:lnTo>
                    <a:pt x="0" y="2324"/>
                  </a:lnTo>
                  <a:lnTo>
                    <a:pt x="6" y="2244"/>
                  </a:lnTo>
                  <a:lnTo>
                    <a:pt x="22" y="2167"/>
                  </a:lnTo>
                  <a:lnTo>
                    <a:pt x="47" y="2095"/>
                  </a:lnTo>
                  <a:lnTo>
                    <a:pt x="80" y="2027"/>
                  </a:lnTo>
                  <a:lnTo>
                    <a:pt x="121" y="1963"/>
                  </a:lnTo>
                  <a:lnTo>
                    <a:pt x="171" y="1906"/>
                  </a:lnTo>
                  <a:lnTo>
                    <a:pt x="226" y="1856"/>
                  </a:lnTo>
                  <a:lnTo>
                    <a:pt x="281" y="1816"/>
                  </a:lnTo>
                  <a:lnTo>
                    <a:pt x="341" y="1782"/>
                  </a:lnTo>
                  <a:lnTo>
                    <a:pt x="407" y="1755"/>
                  </a:lnTo>
                  <a:lnTo>
                    <a:pt x="474" y="1737"/>
                  </a:lnTo>
                  <a:lnTo>
                    <a:pt x="522" y="1729"/>
                  </a:lnTo>
                  <a:lnTo>
                    <a:pt x="572" y="1723"/>
                  </a:lnTo>
                  <a:lnTo>
                    <a:pt x="593" y="1723"/>
                  </a:lnTo>
                  <a:lnTo>
                    <a:pt x="597" y="1723"/>
                  </a:lnTo>
                  <a:lnTo>
                    <a:pt x="597" y="1723"/>
                  </a:lnTo>
                  <a:lnTo>
                    <a:pt x="732" y="1718"/>
                  </a:lnTo>
                  <a:lnTo>
                    <a:pt x="863" y="1702"/>
                  </a:lnTo>
                  <a:lnTo>
                    <a:pt x="991" y="1677"/>
                  </a:lnTo>
                  <a:lnTo>
                    <a:pt x="1117" y="1643"/>
                  </a:lnTo>
                  <a:lnTo>
                    <a:pt x="1238" y="1599"/>
                  </a:lnTo>
                  <a:lnTo>
                    <a:pt x="1353" y="1547"/>
                  </a:lnTo>
                  <a:lnTo>
                    <a:pt x="1465" y="1487"/>
                  </a:lnTo>
                  <a:lnTo>
                    <a:pt x="1572" y="1419"/>
                  </a:lnTo>
                  <a:lnTo>
                    <a:pt x="1673" y="1343"/>
                  </a:lnTo>
                  <a:lnTo>
                    <a:pt x="1769" y="1261"/>
                  </a:lnTo>
                  <a:lnTo>
                    <a:pt x="1858" y="1172"/>
                  </a:lnTo>
                  <a:lnTo>
                    <a:pt x="1939" y="1077"/>
                  </a:lnTo>
                  <a:lnTo>
                    <a:pt x="2014" y="975"/>
                  </a:lnTo>
                  <a:lnTo>
                    <a:pt x="2083" y="869"/>
                  </a:lnTo>
                  <a:lnTo>
                    <a:pt x="2142" y="757"/>
                  </a:lnTo>
                  <a:lnTo>
                    <a:pt x="2195" y="639"/>
                  </a:lnTo>
                  <a:lnTo>
                    <a:pt x="2238" y="519"/>
                  </a:lnTo>
                  <a:lnTo>
                    <a:pt x="2272" y="394"/>
                  </a:lnTo>
                  <a:lnTo>
                    <a:pt x="2296" y="265"/>
                  </a:lnTo>
                  <a:lnTo>
                    <a:pt x="2312" y="133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04FE2C8-8B73-457B-9912-87AB1693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2700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4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14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DAAF90D-8BA7-4F8C-A8B7-1DA7E99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1263"/>
              <a:ext cx="0" cy="1588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EE6C483-42EC-4F79-9EC9-FA9A19F3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1113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0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73B458B-B815-4321-A05C-45CC97094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37D3F32-C356-4C3A-B38E-A90A40BF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C031CA6-D8CD-48D5-88B4-18F83EC3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478088"/>
              <a:ext cx="1368425" cy="1368425"/>
            </a:xfrm>
            <a:custGeom>
              <a:avLst/>
              <a:gdLst>
                <a:gd name="T0" fmla="*/ 0 w 1725"/>
                <a:gd name="T1" fmla="*/ 0 h 1725"/>
                <a:gd name="T2" fmla="*/ 4 w 1725"/>
                <a:gd name="T3" fmla="*/ 0 h 1725"/>
                <a:gd name="T4" fmla="*/ 4 w 1725"/>
                <a:gd name="T5" fmla="*/ 0 h 1725"/>
                <a:gd name="T6" fmla="*/ 15 w 1725"/>
                <a:gd name="T7" fmla="*/ 0 h 1725"/>
                <a:gd name="T8" fmla="*/ 155 w 1725"/>
                <a:gd name="T9" fmla="*/ 7 h 1725"/>
                <a:gd name="T10" fmla="*/ 292 w 1725"/>
                <a:gd name="T11" fmla="*/ 25 h 1725"/>
                <a:gd name="T12" fmla="*/ 427 w 1725"/>
                <a:gd name="T13" fmla="*/ 53 h 1725"/>
                <a:gd name="T14" fmla="*/ 556 w 1725"/>
                <a:gd name="T15" fmla="*/ 91 h 1725"/>
                <a:gd name="T16" fmla="*/ 681 w 1725"/>
                <a:gd name="T17" fmla="*/ 139 h 1725"/>
                <a:gd name="T18" fmla="*/ 801 w 1725"/>
                <a:gd name="T19" fmla="*/ 197 h 1725"/>
                <a:gd name="T20" fmla="*/ 917 w 1725"/>
                <a:gd name="T21" fmla="*/ 263 h 1725"/>
                <a:gd name="T22" fmla="*/ 1025 w 1725"/>
                <a:gd name="T23" fmla="*/ 338 h 1725"/>
                <a:gd name="T24" fmla="*/ 1128 w 1725"/>
                <a:gd name="T25" fmla="*/ 419 h 1725"/>
                <a:gd name="T26" fmla="*/ 1224 w 1725"/>
                <a:gd name="T27" fmla="*/ 510 h 1725"/>
                <a:gd name="T28" fmla="*/ 1313 w 1725"/>
                <a:gd name="T29" fmla="*/ 608 h 1725"/>
                <a:gd name="T30" fmla="*/ 1394 w 1725"/>
                <a:gd name="T31" fmla="*/ 711 h 1725"/>
                <a:gd name="T32" fmla="*/ 1469 w 1725"/>
                <a:gd name="T33" fmla="*/ 821 h 1725"/>
                <a:gd name="T34" fmla="*/ 1535 w 1725"/>
                <a:gd name="T35" fmla="*/ 936 h 1725"/>
                <a:gd name="T36" fmla="*/ 1590 w 1725"/>
                <a:gd name="T37" fmla="*/ 1057 h 1725"/>
                <a:gd name="T38" fmla="*/ 1638 w 1725"/>
                <a:gd name="T39" fmla="*/ 1183 h 1725"/>
                <a:gd name="T40" fmla="*/ 1675 w 1725"/>
                <a:gd name="T41" fmla="*/ 1313 h 1725"/>
                <a:gd name="T42" fmla="*/ 1702 w 1725"/>
                <a:gd name="T43" fmla="*/ 1446 h 1725"/>
                <a:gd name="T44" fmla="*/ 1719 w 1725"/>
                <a:gd name="T45" fmla="*/ 1585 h 1725"/>
                <a:gd name="T46" fmla="*/ 1725 w 1725"/>
                <a:gd name="T47" fmla="*/ 1725 h 1725"/>
                <a:gd name="T48" fmla="*/ 1236 w 1725"/>
                <a:gd name="T49" fmla="*/ 1722 h 1725"/>
                <a:gd name="T50" fmla="*/ 1231 w 1725"/>
                <a:gd name="T51" fmla="*/ 1603 h 1725"/>
                <a:gd name="T52" fmla="*/ 1213 w 1725"/>
                <a:gd name="T53" fmla="*/ 1487 h 1725"/>
                <a:gd name="T54" fmla="*/ 1187 w 1725"/>
                <a:gd name="T55" fmla="*/ 1375 h 1725"/>
                <a:gd name="T56" fmla="*/ 1149 w 1725"/>
                <a:gd name="T57" fmla="*/ 1267 h 1725"/>
                <a:gd name="T58" fmla="*/ 1103 w 1725"/>
                <a:gd name="T59" fmla="*/ 1164 h 1725"/>
                <a:gd name="T60" fmla="*/ 1048 w 1725"/>
                <a:gd name="T61" fmla="*/ 1066 h 1725"/>
                <a:gd name="T62" fmla="*/ 984 w 1725"/>
                <a:gd name="T63" fmla="*/ 975 h 1725"/>
                <a:gd name="T64" fmla="*/ 911 w 1725"/>
                <a:gd name="T65" fmla="*/ 890 h 1725"/>
                <a:gd name="T66" fmla="*/ 833 w 1725"/>
                <a:gd name="T67" fmla="*/ 810 h 1725"/>
                <a:gd name="T68" fmla="*/ 748 w 1725"/>
                <a:gd name="T69" fmla="*/ 739 h 1725"/>
                <a:gd name="T70" fmla="*/ 656 w 1725"/>
                <a:gd name="T71" fmla="*/ 675 h 1725"/>
                <a:gd name="T72" fmla="*/ 558 w 1725"/>
                <a:gd name="T73" fmla="*/ 620 h 1725"/>
                <a:gd name="T74" fmla="*/ 455 w 1725"/>
                <a:gd name="T75" fmla="*/ 574 h 1725"/>
                <a:gd name="T76" fmla="*/ 347 w 1725"/>
                <a:gd name="T77" fmla="*/ 537 h 1725"/>
                <a:gd name="T78" fmla="*/ 235 w 1725"/>
                <a:gd name="T79" fmla="*/ 510 h 1725"/>
                <a:gd name="T80" fmla="*/ 119 w 1725"/>
                <a:gd name="T81" fmla="*/ 494 h 1725"/>
                <a:gd name="T82" fmla="*/ 0 w 1725"/>
                <a:gd name="T83" fmla="*/ 487 h 1725"/>
                <a:gd name="T84" fmla="*/ 0 w 1725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5" h="172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5" y="7"/>
                  </a:lnTo>
                  <a:lnTo>
                    <a:pt x="292" y="25"/>
                  </a:lnTo>
                  <a:lnTo>
                    <a:pt x="427" y="53"/>
                  </a:lnTo>
                  <a:lnTo>
                    <a:pt x="556" y="91"/>
                  </a:lnTo>
                  <a:lnTo>
                    <a:pt x="681" y="139"/>
                  </a:lnTo>
                  <a:lnTo>
                    <a:pt x="801" y="197"/>
                  </a:lnTo>
                  <a:lnTo>
                    <a:pt x="917" y="263"/>
                  </a:lnTo>
                  <a:lnTo>
                    <a:pt x="1025" y="338"/>
                  </a:lnTo>
                  <a:lnTo>
                    <a:pt x="1128" y="419"/>
                  </a:lnTo>
                  <a:lnTo>
                    <a:pt x="1224" y="510"/>
                  </a:lnTo>
                  <a:lnTo>
                    <a:pt x="1313" y="608"/>
                  </a:lnTo>
                  <a:lnTo>
                    <a:pt x="1394" y="711"/>
                  </a:lnTo>
                  <a:lnTo>
                    <a:pt x="1469" y="821"/>
                  </a:lnTo>
                  <a:lnTo>
                    <a:pt x="1535" y="936"/>
                  </a:lnTo>
                  <a:lnTo>
                    <a:pt x="1590" y="1057"/>
                  </a:lnTo>
                  <a:lnTo>
                    <a:pt x="1638" y="1183"/>
                  </a:lnTo>
                  <a:lnTo>
                    <a:pt x="1675" y="1313"/>
                  </a:lnTo>
                  <a:lnTo>
                    <a:pt x="1702" y="1446"/>
                  </a:lnTo>
                  <a:lnTo>
                    <a:pt x="1719" y="1585"/>
                  </a:lnTo>
                  <a:lnTo>
                    <a:pt x="1725" y="1725"/>
                  </a:lnTo>
                  <a:lnTo>
                    <a:pt x="1236" y="1722"/>
                  </a:lnTo>
                  <a:lnTo>
                    <a:pt x="1231" y="1603"/>
                  </a:lnTo>
                  <a:lnTo>
                    <a:pt x="1213" y="1487"/>
                  </a:lnTo>
                  <a:lnTo>
                    <a:pt x="1187" y="1375"/>
                  </a:lnTo>
                  <a:lnTo>
                    <a:pt x="1149" y="1267"/>
                  </a:lnTo>
                  <a:lnTo>
                    <a:pt x="1103" y="1164"/>
                  </a:lnTo>
                  <a:lnTo>
                    <a:pt x="1048" y="1066"/>
                  </a:lnTo>
                  <a:lnTo>
                    <a:pt x="984" y="975"/>
                  </a:lnTo>
                  <a:lnTo>
                    <a:pt x="911" y="890"/>
                  </a:lnTo>
                  <a:lnTo>
                    <a:pt x="833" y="810"/>
                  </a:lnTo>
                  <a:lnTo>
                    <a:pt x="748" y="739"/>
                  </a:lnTo>
                  <a:lnTo>
                    <a:pt x="656" y="675"/>
                  </a:lnTo>
                  <a:lnTo>
                    <a:pt x="558" y="620"/>
                  </a:lnTo>
                  <a:lnTo>
                    <a:pt x="455" y="574"/>
                  </a:lnTo>
                  <a:lnTo>
                    <a:pt x="347" y="537"/>
                  </a:lnTo>
                  <a:lnTo>
                    <a:pt x="235" y="510"/>
                  </a:lnTo>
                  <a:lnTo>
                    <a:pt x="119" y="494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CD296C3-0A29-4440-B527-EDF0517FC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2412"/>
              <a:ext cx="2322513" cy="2798763"/>
            </a:xfrm>
            <a:custGeom>
              <a:avLst/>
              <a:gdLst>
                <a:gd name="T0" fmla="*/ 4 w 2927"/>
                <a:gd name="T1" fmla="*/ 2 h 3525"/>
                <a:gd name="T2" fmla="*/ 219 w 2927"/>
                <a:gd name="T3" fmla="*/ 9 h 3525"/>
                <a:gd name="T4" fmla="*/ 576 w 2927"/>
                <a:gd name="T5" fmla="*/ 59 h 3525"/>
                <a:gd name="T6" fmla="*/ 917 w 2927"/>
                <a:gd name="T7" fmla="*/ 148 h 3525"/>
                <a:gd name="T8" fmla="*/ 1240 w 2927"/>
                <a:gd name="T9" fmla="*/ 277 h 3525"/>
                <a:gd name="T10" fmla="*/ 1544 w 2927"/>
                <a:gd name="T11" fmla="*/ 443 h 3525"/>
                <a:gd name="T12" fmla="*/ 1824 w 2927"/>
                <a:gd name="T13" fmla="*/ 640 h 3525"/>
                <a:gd name="T14" fmla="*/ 2080 w 2927"/>
                <a:gd name="T15" fmla="*/ 871 h 3525"/>
                <a:gd name="T16" fmla="*/ 2307 w 2927"/>
                <a:gd name="T17" fmla="*/ 1128 h 3525"/>
                <a:gd name="T18" fmla="*/ 2502 w 2927"/>
                <a:gd name="T19" fmla="*/ 1411 h 3525"/>
                <a:gd name="T20" fmla="*/ 2664 w 2927"/>
                <a:gd name="T21" fmla="*/ 1716 h 3525"/>
                <a:gd name="T22" fmla="*/ 2788 w 2927"/>
                <a:gd name="T23" fmla="*/ 2042 h 3525"/>
                <a:gd name="T24" fmla="*/ 2875 w 2927"/>
                <a:gd name="T25" fmla="*/ 2386 h 3525"/>
                <a:gd name="T26" fmla="*/ 2920 w 2927"/>
                <a:gd name="T27" fmla="*/ 2743 h 3525"/>
                <a:gd name="T28" fmla="*/ 2925 w 2927"/>
                <a:gd name="T29" fmla="*/ 2928 h 3525"/>
                <a:gd name="T30" fmla="*/ 2925 w 2927"/>
                <a:gd name="T31" fmla="*/ 2965 h 3525"/>
                <a:gd name="T32" fmla="*/ 2895 w 2927"/>
                <a:gd name="T33" fmla="*/ 3115 h 3525"/>
                <a:gd name="T34" fmla="*/ 2831 w 2927"/>
                <a:gd name="T35" fmla="*/ 3250 h 3525"/>
                <a:gd name="T36" fmla="*/ 2737 w 2927"/>
                <a:gd name="T37" fmla="*/ 3362 h 3525"/>
                <a:gd name="T38" fmla="*/ 2618 w 2927"/>
                <a:gd name="T39" fmla="*/ 3449 h 3525"/>
                <a:gd name="T40" fmla="*/ 2479 w 2927"/>
                <a:gd name="T41" fmla="*/ 3506 h 3525"/>
                <a:gd name="T42" fmla="*/ 2325 w 2927"/>
                <a:gd name="T43" fmla="*/ 3525 h 3525"/>
                <a:gd name="T44" fmla="*/ 2169 w 2927"/>
                <a:gd name="T45" fmla="*/ 3504 h 3525"/>
                <a:gd name="T46" fmla="*/ 2027 w 2927"/>
                <a:gd name="T47" fmla="*/ 3445 h 3525"/>
                <a:gd name="T48" fmla="*/ 1906 w 2927"/>
                <a:gd name="T49" fmla="*/ 3355 h 3525"/>
                <a:gd name="T50" fmla="*/ 1815 w 2927"/>
                <a:gd name="T51" fmla="*/ 3243 h 3525"/>
                <a:gd name="T52" fmla="*/ 1757 w 2927"/>
                <a:gd name="T53" fmla="*/ 3115 h 3525"/>
                <a:gd name="T54" fmla="*/ 1728 w 2927"/>
                <a:gd name="T55" fmla="*/ 2989 h 3525"/>
                <a:gd name="T56" fmla="*/ 1725 w 2927"/>
                <a:gd name="T57" fmla="*/ 2928 h 3525"/>
                <a:gd name="T58" fmla="*/ 1719 w 2927"/>
                <a:gd name="T59" fmla="*/ 2788 h 3525"/>
                <a:gd name="T60" fmla="*/ 1675 w 2927"/>
                <a:gd name="T61" fmla="*/ 2516 h 3525"/>
                <a:gd name="T62" fmla="*/ 1590 w 2927"/>
                <a:gd name="T63" fmla="*/ 2260 h 3525"/>
                <a:gd name="T64" fmla="*/ 1469 w 2927"/>
                <a:gd name="T65" fmla="*/ 2024 h 3525"/>
                <a:gd name="T66" fmla="*/ 1313 w 2927"/>
                <a:gd name="T67" fmla="*/ 1811 h 3525"/>
                <a:gd name="T68" fmla="*/ 1128 w 2927"/>
                <a:gd name="T69" fmla="*/ 1622 h 3525"/>
                <a:gd name="T70" fmla="*/ 917 w 2927"/>
                <a:gd name="T71" fmla="*/ 1466 h 3525"/>
                <a:gd name="T72" fmla="*/ 681 w 2927"/>
                <a:gd name="T73" fmla="*/ 1342 h 3525"/>
                <a:gd name="T74" fmla="*/ 427 w 2927"/>
                <a:gd name="T75" fmla="*/ 1256 h 3525"/>
                <a:gd name="T76" fmla="*/ 155 w 2927"/>
                <a:gd name="T77" fmla="*/ 1210 h 3525"/>
                <a:gd name="T78" fmla="*/ 4 w 2927"/>
                <a:gd name="T79" fmla="*/ 1203 h 3525"/>
                <a:gd name="T80" fmla="*/ 0 w 2927"/>
                <a:gd name="T81" fmla="*/ 1203 h 3525"/>
                <a:gd name="T82" fmla="*/ 70 w 2927"/>
                <a:gd name="T83" fmla="*/ 1036 h 3525"/>
                <a:gd name="T84" fmla="*/ 0 w 2927"/>
                <a:gd name="T85" fmla="*/ 2 h 3525"/>
                <a:gd name="T86" fmla="*/ 0 w 2927"/>
                <a:gd name="T8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7" h="3525">
                  <a:moveTo>
                    <a:pt x="0" y="0"/>
                  </a:moveTo>
                  <a:lnTo>
                    <a:pt x="4" y="2"/>
                  </a:lnTo>
                  <a:lnTo>
                    <a:pt x="36" y="2"/>
                  </a:lnTo>
                  <a:lnTo>
                    <a:pt x="219" y="9"/>
                  </a:lnTo>
                  <a:lnTo>
                    <a:pt x="398" y="29"/>
                  </a:lnTo>
                  <a:lnTo>
                    <a:pt x="576" y="59"/>
                  </a:lnTo>
                  <a:lnTo>
                    <a:pt x="748" y="98"/>
                  </a:lnTo>
                  <a:lnTo>
                    <a:pt x="917" y="148"/>
                  </a:lnTo>
                  <a:lnTo>
                    <a:pt x="1082" y="208"/>
                  </a:lnTo>
                  <a:lnTo>
                    <a:pt x="1240" y="277"/>
                  </a:lnTo>
                  <a:lnTo>
                    <a:pt x="1396" y="356"/>
                  </a:lnTo>
                  <a:lnTo>
                    <a:pt x="1544" y="443"/>
                  </a:lnTo>
                  <a:lnTo>
                    <a:pt x="1687" y="537"/>
                  </a:lnTo>
                  <a:lnTo>
                    <a:pt x="1824" y="640"/>
                  </a:lnTo>
                  <a:lnTo>
                    <a:pt x="1956" y="752"/>
                  </a:lnTo>
                  <a:lnTo>
                    <a:pt x="2080" y="871"/>
                  </a:lnTo>
                  <a:lnTo>
                    <a:pt x="2197" y="995"/>
                  </a:lnTo>
                  <a:lnTo>
                    <a:pt x="2307" y="1128"/>
                  </a:lnTo>
                  <a:lnTo>
                    <a:pt x="2408" y="1265"/>
                  </a:lnTo>
                  <a:lnTo>
                    <a:pt x="2502" y="1411"/>
                  </a:lnTo>
                  <a:lnTo>
                    <a:pt x="2588" y="1560"/>
                  </a:lnTo>
                  <a:lnTo>
                    <a:pt x="2664" y="1716"/>
                  </a:lnTo>
                  <a:lnTo>
                    <a:pt x="2732" y="1876"/>
                  </a:lnTo>
                  <a:lnTo>
                    <a:pt x="2788" y="2042"/>
                  </a:lnTo>
                  <a:lnTo>
                    <a:pt x="2836" y="2212"/>
                  </a:lnTo>
                  <a:lnTo>
                    <a:pt x="2875" y="2386"/>
                  </a:lnTo>
                  <a:lnTo>
                    <a:pt x="2902" y="2562"/>
                  </a:lnTo>
                  <a:lnTo>
                    <a:pt x="2920" y="2743"/>
                  </a:lnTo>
                  <a:lnTo>
                    <a:pt x="2925" y="2926"/>
                  </a:lnTo>
                  <a:lnTo>
                    <a:pt x="2925" y="2928"/>
                  </a:lnTo>
                  <a:lnTo>
                    <a:pt x="2927" y="2928"/>
                  </a:lnTo>
                  <a:lnTo>
                    <a:pt x="2925" y="2965"/>
                  </a:lnTo>
                  <a:lnTo>
                    <a:pt x="2914" y="3042"/>
                  </a:lnTo>
                  <a:lnTo>
                    <a:pt x="2895" y="3115"/>
                  </a:lnTo>
                  <a:lnTo>
                    <a:pt x="2867" y="3184"/>
                  </a:lnTo>
                  <a:lnTo>
                    <a:pt x="2831" y="3250"/>
                  </a:lnTo>
                  <a:lnTo>
                    <a:pt x="2787" y="3308"/>
                  </a:lnTo>
                  <a:lnTo>
                    <a:pt x="2737" y="3362"/>
                  </a:lnTo>
                  <a:lnTo>
                    <a:pt x="2680" y="3410"/>
                  </a:lnTo>
                  <a:lnTo>
                    <a:pt x="2618" y="3449"/>
                  </a:lnTo>
                  <a:lnTo>
                    <a:pt x="2550" y="3481"/>
                  </a:lnTo>
                  <a:lnTo>
                    <a:pt x="2479" y="3506"/>
                  </a:lnTo>
                  <a:lnTo>
                    <a:pt x="2403" y="3520"/>
                  </a:lnTo>
                  <a:lnTo>
                    <a:pt x="2325" y="3525"/>
                  </a:lnTo>
                  <a:lnTo>
                    <a:pt x="2245" y="3520"/>
                  </a:lnTo>
                  <a:lnTo>
                    <a:pt x="2169" y="3504"/>
                  </a:lnTo>
                  <a:lnTo>
                    <a:pt x="2096" y="3479"/>
                  </a:lnTo>
                  <a:lnTo>
                    <a:pt x="2027" y="3445"/>
                  </a:lnTo>
                  <a:lnTo>
                    <a:pt x="1964" y="3404"/>
                  </a:lnTo>
                  <a:lnTo>
                    <a:pt x="1906" y="3355"/>
                  </a:lnTo>
                  <a:lnTo>
                    <a:pt x="1856" y="3298"/>
                  </a:lnTo>
                  <a:lnTo>
                    <a:pt x="1815" y="3243"/>
                  </a:lnTo>
                  <a:lnTo>
                    <a:pt x="1782" y="3180"/>
                  </a:lnTo>
                  <a:lnTo>
                    <a:pt x="1757" y="3115"/>
                  </a:lnTo>
                  <a:lnTo>
                    <a:pt x="1737" y="3047"/>
                  </a:lnTo>
                  <a:lnTo>
                    <a:pt x="1728" y="2989"/>
                  </a:lnTo>
                  <a:lnTo>
                    <a:pt x="1725" y="2930"/>
                  </a:lnTo>
                  <a:lnTo>
                    <a:pt x="1725" y="2928"/>
                  </a:lnTo>
                  <a:lnTo>
                    <a:pt x="1725" y="2928"/>
                  </a:lnTo>
                  <a:lnTo>
                    <a:pt x="1719" y="2788"/>
                  </a:lnTo>
                  <a:lnTo>
                    <a:pt x="1702" y="2649"/>
                  </a:lnTo>
                  <a:lnTo>
                    <a:pt x="1675" y="2516"/>
                  </a:lnTo>
                  <a:lnTo>
                    <a:pt x="1638" y="2386"/>
                  </a:lnTo>
                  <a:lnTo>
                    <a:pt x="1590" y="2260"/>
                  </a:lnTo>
                  <a:lnTo>
                    <a:pt x="1535" y="2139"/>
                  </a:lnTo>
                  <a:lnTo>
                    <a:pt x="1469" y="2024"/>
                  </a:lnTo>
                  <a:lnTo>
                    <a:pt x="1394" y="1914"/>
                  </a:lnTo>
                  <a:lnTo>
                    <a:pt x="1313" y="1811"/>
                  </a:lnTo>
                  <a:lnTo>
                    <a:pt x="1224" y="1713"/>
                  </a:lnTo>
                  <a:lnTo>
                    <a:pt x="1128" y="1622"/>
                  </a:lnTo>
                  <a:lnTo>
                    <a:pt x="1025" y="1541"/>
                  </a:lnTo>
                  <a:lnTo>
                    <a:pt x="917" y="1466"/>
                  </a:lnTo>
                  <a:lnTo>
                    <a:pt x="801" y="1400"/>
                  </a:lnTo>
                  <a:lnTo>
                    <a:pt x="681" y="1342"/>
                  </a:lnTo>
                  <a:lnTo>
                    <a:pt x="556" y="1294"/>
                  </a:lnTo>
                  <a:lnTo>
                    <a:pt x="427" y="1256"/>
                  </a:lnTo>
                  <a:lnTo>
                    <a:pt x="292" y="1228"/>
                  </a:lnTo>
                  <a:lnTo>
                    <a:pt x="155" y="1210"/>
                  </a:lnTo>
                  <a:lnTo>
                    <a:pt x="15" y="1203"/>
                  </a:lnTo>
                  <a:lnTo>
                    <a:pt x="4" y="1203"/>
                  </a:lnTo>
                  <a:lnTo>
                    <a:pt x="4" y="1203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70" y="1036"/>
                  </a:lnTo>
                  <a:lnTo>
                    <a:pt x="244" y="62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24FDB4D-CF19-4239-85CC-421B5CC5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1522412"/>
              <a:ext cx="2798763" cy="2322513"/>
            </a:xfrm>
            <a:custGeom>
              <a:avLst/>
              <a:gdLst>
                <a:gd name="T0" fmla="*/ 2930 w 3527"/>
                <a:gd name="T1" fmla="*/ 7 h 2926"/>
                <a:gd name="T2" fmla="*/ 3113 w 3527"/>
                <a:gd name="T3" fmla="*/ 30 h 2926"/>
                <a:gd name="T4" fmla="*/ 3363 w 3527"/>
                <a:gd name="T5" fmla="*/ 189 h 2926"/>
                <a:gd name="T6" fmla="*/ 3507 w 3527"/>
                <a:gd name="T7" fmla="*/ 448 h 2926"/>
                <a:gd name="T8" fmla="*/ 3505 w 3527"/>
                <a:gd name="T9" fmla="*/ 759 h 2926"/>
                <a:gd name="T10" fmla="*/ 3356 w 3527"/>
                <a:gd name="T11" fmla="*/ 1022 h 2926"/>
                <a:gd name="T12" fmla="*/ 3124 w 3527"/>
                <a:gd name="T13" fmla="*/ 1169 h 2926"/>
                <a:gd name="T14" fmla="*/ 2926 w 3527"/>
                <a:gd name="T15" fmla="*/ 1203 h 2926"/>
                <a:gd name="T16" fmla="*/ 2514 w 3527"/>
                <a:gd name="T17" fmla="*/ 1253 h 2926"/>
                <a:gd name="T18" fmla="*/ 2023 w 3527"/>
                <a:gd name="T19" fmla="*/ 1457 h 2926"/>
                <a:gd name="T20" fmla="*/ 1623 w 3527"/>
                <a:gd name="T21" fmla="*/ 1796 h 2926"/>
                <a:gd name="T22" fmla="*/ 1342 w 3527"/>
                <a:gd name="T23" fmla="*/ 2242 h 2926"/>
                <a:gd name="T24" fmla="*/ 1209 w 3527"/>
                <a:gd name="T25" fmla="*/ 2766 h 2926"/>
                <a:gd name="T26" fmla="*/ 1199 w 3527"/>
                <a:gd name="T27" fmla="*/ 2877 h 2926"/>
                <a:gd name="T28" fmla="*/ 1190 w 3527"/>
                <a:gd name="T29" fmla="*/ 2818 h 2926"/>
                <a:gd name="T30" fmla="*/ 1177 w 3527"/>
                <a:gd name="T31" fmla="*/ 2768 h 2926"/>
                <a:gd name="T32" fmla="*/ 1160 w 3527"/>
                <a:gd name="T33" fmla="*/ 2715 h 2926"/>
                <a:gd name="T34" fmla="*/ 1135 w 3527"/>
                <a:gd name="T35" fmla="*/ 2663 h 2926"/>
                <a:gd name="T36" fmla="*/ 1108 w 3527"/>
                <a:gd name="T37" fmla="*/ 2614 h 2926"/>
                <a:gd name="T38" fmla="*/ 1074 w 3527"/>
                <a:gd name="T39" fmla="*/ 2567 h 2926"/>
                <a:gd name="T40" fmla="*/ 1051 w 3527"/>
                <a:gd name="T41" fmla="*/ 2539 h 2926"/>
                <a:gd name="T42" fmla="*/ 1010 w 3527"/>
                <a:gd name="T43" fmla="*/ 2498 h 2926"/>
                <a:gd name="T44" fmla="*/ 968 w 3527"/>
                <a:gd name="T45" fmla="*/ 2461 h 2926"/>
                <a:gd name="T46" fmla="*/ 920 w 3527"/>
                <a:gd name="T47" fmla="*/ 2429 h 2926"/>
                <a:gd name="T48" fmla="*/ 870 w 3527"/>
                <a:gd name="T49" fmla="*/ 2400 h 2926"/>
                <a:gd name="T50" fmla="*/ 817 w 3527"/>
                <a:gd name="T51" fmla="*/ 2377 h 2926"/>
                <a:gd name="T52" fmla="*/ 762 w 3527"/>
                <a:gd name="T53" fmla="*/ 2358 h 2926"/>
                <a:gd name="T54" fmla="*/ 703 w 3527"/>
                <a:gd name="T55" fmla="*/ 2345 h 2926"/>
                <a:gd name="T56" fmla="*/ 641 w 3527"/>
                <a:gd name="T57" fmla="*/ 2338 h 2926"/>
                <a:gd name="T58" fmla="*/ 563 w 3527"/>
                <a:gd name="T59" fmla="*/ 2338 h 2926"/>
                <a:gd name="T60" fmla="*/ 494 w 3527"/>
                <a:gd name="T61" fmla="*/ 2345 h 2926"/>
                <a:gd name="T62" fmla="*/ 439 w 3527"/>
                <a:gd name="T63" fmla="*/ 2360 h 2926"/>
                <a:gd name="T64" fmla="*/ 380 w 3527"/>
                <a:gd name="T65" fmla="*/ 2379 h 2926"/>
                <a:gd name="T66" fmla="*/ 327 w 3527"/>
                <a:gd name="T67" fmla="*/ 2402 h 2926"/>
                <a:gd name="T68" fmla="*/ 277 w 3527"/>
                <a:gd name="T69" fmla="*/ 2432 h 2926"/>
                <a:gd name="T70" fmla="*/ 229 w 3527"/>
                <a:gd name="T71" fmla="*/ 2466 h 2926"/>
                <a:gd name="T72" fmla="*/ 185 w 3527"/>
                <a:gd name="T73" fmla="*/ 2503 h 2926"/>
                <a:gd name="T74" fmla="*/ 146 w 3527"/>
                <a:gd name="T75" fmla="*/ 2546 h 2926"/>
                <a:gd name="T76" fmla="*/ 110 w 3527"/>
                <a:gd name="T77" fmla="*/ 2591 h 2926"/>
                <a:gd name="T78" fmla="*/ 78 w 3527"/>
                <a:gd name="T79" fmla="*/ 2640 h 2926"/>
                <a:gd name="T80" fmla="*/ 53 w 3527"/>
                <a:gd name="T81" fmla="*/ 2692 h 2926"/>
                <a:gd name="T82" fmla="*/ 32 w 3527"/>
                <a:gd name="T83" fmla="*/ 2745 h 2926"/>
                <a:gd name="T84" fmla="*/ 16 w 3527"/>
                <a:gd name="T85" fmla="*/ 2802 h 2926"/>
                <a:gd name="T86" fmla="*/ 5 w 3527"/>
                <a:gd name="T87" fmla="*/ 2861 h 2926"/>
                <a:gd name="T88" fmla="*/ 0 w 3527"/>
                <a:gd name="T89" fmla="*/ 2921 h 2926"/>
                <a:gd name="T90" fmla="*/ 21 w 3527"/>
                <a:gd name="T91" fmla="*/ 2573 h 2926"/>
                <a:gd name="T92" fmla="*/ 183 w 3527"/>
                <a:gd name="T93" fmla="*/ 1907 h 2926"/>
                <a:gd name="T94" fmla="*/ 488 w 3527"/>
                <a:gd name="T95" fmla="*/ 1310 h 2926"/>
                <a:gd name="T96" fmla="*/ 916 w 3527"/>
                <a:gd name="T97" fmla="*/ 800 h 2926"/>
                <a:gd name="T98" fmla="*/ 1449 w 3527"/>
                <a:gd name="T99" fmla="*/ 402 h 2926"/>
                <a:gd name="T100" fmla="*/ 2065 w 3527"/>
                <a:gd name="T101" fmla="*/ 130 h 2926"/>
                <a:gd name="T102" fmla="*/ 2747 w 3527"/>
                <a:gd name="T103" fmla="*/ 7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7" h="2926">
                  <a:moveTo>
                    <a:pt x="2925" y="0"/>
                  </a:moveTo>
                  <a:lnTo>
                    <a:pt x="2926" y="2"/>
                  </a:lnTo>
                  <a:lnTo>
                    <a:pt x="2926" y="2"/>
                  </a:lnTo>
                  <a:lnTo>
                    <a:pt x="2930" y="7"/>
                  </a:lnTo>
                  <a:lnTo>
                    <a:pt x="2930" y="2"/>
                  </a:lnTo>
                  <a:lnTo>
                    <a:pt x="2962" y="2"/>
                  </a:lnTo>
                  <a:lnTo>
                    <a:pt x="3038" y="11"/>
                  </a:lnTo>
                  <a:lnTo>
                    <a:pt x="3113" y="30"/>
                  </a:lnTo>
                  <a:lnTo>
                    <a:pt x="3182" y="59"/>
                  </a:lnTo>
                  <a:lnTo>
                    <a:pt x="3248" y="94"/>
                  </a:lnTo>
                  <a:lnTo>
                    <a:pt x="3308" y="139"/>
                  </a:lnTo>
                  <a:lnTo>
                    <a:pt x="3363" y="189"/>
                  </a:lnTo>
                  <a:lnTo>
                    <a:pt x="3409" y="245"/>
                  </a:lnTo>
                  <a:lnTo>
                    <a:pt x="3450" y="308"/>
                  </a:lnTo>
                  <a:lnTo>
                    <a:pt x="3482" y="375"/>
                  </a:lnTo>
                  <a:lnTo>
                    <a:pt x="3507" y="448"/>
                  </a:lnTo>
                  <a:lnTo>
                    <a:pt x="3521" y="523"/>
                  </a:lnTo>
                  <a:lnTo>
                    <a:pt x="3527" y="603"/>
                  </a:lnTo>
                  <a:lnTo>
                    <a:pt x="3521" y="682"/>
                  </a:lnTo>
                  <a:lnTo>
                    <a:pt x="3505" y="759"/>
                  </a:lnTo>
                  <a:lnTo>
                    <a:pt x="3480" y="832"/>
                  </a:lnTo>
                  <a:lnTo>
                    <a:pt x="3447" y="901"/>
                  </a:lnTo>
                  <a:lnTo>
                    <a:pt x="3406" y="963"/>
                  </a:lnTo>
                  <a:lnTo>
                    <a:pt x="3356" y="1022"/>
                  </a:lnTo>
                  <a:lnTo>
                    <a:pt x="3299" y="1072"/>
                  </a:lnTo>
                  <a:lnTo>
                    <a:pt x="3246" y="1111"/>
                  </a:lnTo>
                  <a:lnTo>
                    <a:pt x="3186" y="1144"/>
                  </a:lnTo>
                  <a:lnTo>
                    <a:pt x="3124" y="1169"/>
                  </a:lnTo>
                  <a:lnTo>
                    <a:pt x="3058" y="1189"/>
                  </a:lnTo>
                  <a:lnTo>
                    <a:pt x="2930" y="1201"/>
                  </a:lnTo>
                  <a:lnTo>
                    <a:pt x="2930" y="1198"/>
                  </a:lnTo>
                  <a:lnTo>
                    <a:pt x="2926" y="1203"/>
                  </a:lnTo>
                  <a:lnTo>
                    <a:pt x="2926" y="1203"/>
                  </a:lnTo>
                  <a:lnTo>
                    <a:pt x="2786" y="1208"/>
                  </a:lnTo>
                  <a:lnTo>
                    <a:pt x="2648" y="1224"/>
                  </a:lnTo>
                  <a:lnTo>
                    <a:pt x="2514" y="1253"/>
                  </a:lnTo>
                  <a:lnTo>
                    <a:pt x="2385" y="1290"/>
                  </a:lnTo>
                  <a:lnTo>
                    <a:pt x="2259" y="1336"/>
                  </a:lnTo>
                  <a:lnTo>
                    <a:pt x="2138" y="1393"/>
                  </a:lnTo>
                  <a:lnTo>
                    <a:pt x="2023" y="1457"/>
                  </a:lnTo>
                  <a:lnTo>
                    <a:pt x="1914" y="1530"/>
                  </a:lnTo>
                  <a:lnTo>
                    <a:pt x="1809" y="1612"/>
                  </a:lnTo>
                  <a:lnTo>
                    <a:pt x="1714" y="1700"/>
                  </a:lnTo>
                  <a:lnTo>
                    <a:pt x="1623" y="1796"/>
                  </a:lnTo>
                  <a:lnTo>
                    <a:pt x="1541" y="1899"/>
                  </a:lnTo>
                  <a:lnTo>
                    <a:pt x="1467" y="2008"/>
                  </a:lnTo>
                  <a:lnTo>
                    <a:pt x="1399" y="2123"/>
                  </a:lnTo>
                  <a:lnTo>
                    <a:pt x="1342" y="2242"/>
                  </a:lnTo>
                  <a:lnTo>
                    <a:pt x="1295" y="2367"/>
                  </a:lnTo>
                  <a:lnTo>
                    <a:pt x="1255" y="2496"/>
                  </a:lnTo>
                  <a:lnTo>
                    <a:pt x="1227" y="2630"/>
                  </a:lnTo>
                  <a:lnTo>
                    <a:pt x="1209" y="2766"/>
                  </a:lnTo>
                  <a:lnTo>
                    <a:pt x="1200" y="2907"/>
                  </a:lnTo>
                  <a:lnTo>
                    <a:pt x="1200" y="2907"/>
                  </a:lnTo>
                  <a:lnTo>
                    <a:pt x="1199" y="2880"/>
                  </a:lnTo>
                  <a:lnTo>
                    <a:pt x="1199" y="2877"/>
                  </a:lnTo>
                  <a:lnTo>
                    <a:pt x="1195" y="2852"/>
                  </a:lnTo>
                  <a:lnTo>
                    <a:pt x="1195" y="2846"/>
                  </a:lnTo>
                  <a:lnTo>
                    <a:pt x="1192" y="2823"/>
                  </a:lnTo>
                  <a:lnTo>
                    <a:pt x="1190" y="2818"/>
                  </a:lnTo>
                  <a:lnTo>
                    <a:pt x="1188" y="2809"/>
                  </a:lnTo>
                  <a:lnTo>
                    <a:pt x="1184" y="2795"/>
                  </a:lnTo>
                  <a:lnTo>
                    <a:pt x="1183" y="2790"/>
                  </a:lnTo>
                  <a:lnTo>
                    <a:pt x="1177" y="2768"/>
                  </a:lnTo>
                  <a:lnTo>
                    <a:pt x="1176" y="2761"/>
                  </a:lnTo>
                  <a:lnTo>
                    <a:pt x="1168" y="2740"/>
                  </a:lnTo>
                  <a:lnTo>
                    <a:pt x="1167" y="2734"/>
                  </a:lnTo>
                  <a:lnTo>
                    <a:pt x="1160" y="2715"/>
                  </a:lnTo>
                  <a:lnTo>
                    <a:pt x="1156" y="2706"/>
                  </a:lnTo>
                  <a:lnTo>
                    <a:pt x="1147" y="2688"/>
                  </a:lnTo>
                  <a:lnTo>
                    <a:pt x="1144" y="2681"/>
                  </a:lnTo>
                  <a:lnTo>
                    <a:pt x="1135" y="2663"/>
                  </a:lnTo>
                  <a:lnTo>
                    <a:pt x="1131" y="2655"/>
                  </a:lnTo>
                  <a:lnTo>
                    <a:pt x="1122" y="2639"/>
                  </a:lnTo>
                  <a:lnTo>
                    <a:pt x="1117" y="2630"/>
                  </a:lnTo>
                  <a:lnTo>
                    <a:pt x="1108" y="2614"/>
                  </a:lnTo>
                  <a:lnTo>
                    <a:pt x="1103" y="2607"/>
                  </a:lnTo>
                  <a:lnTo>
                    <a:pt x="1092" y="2591"/>
                  </a:lnTo>
                  <a:lnTo>
                    <a:pt x="1087" y="2583"/>
                  </a:lnTo>
                  <a:lnTo>
                    <a:pt x="1074" y="2567"/>
                  </a:lnTo>
                  <a:lnTo>
                    <a:pt x="1069" y="2560"/>
                  </a:lnTo>
                  <a:lnTo>
                    <a:pt x="1069" y="2560"/>
                  </a:lnTo>
                  <a:lnTo>
                    <a:pt x="1057" y="2546"/>
                  </a:lnTo>
                  <a:lnTo>
                    <a:pt x="1051" y="2539"/>
                  </a:lnTo>
                  <a:lnTo>
                    <a:pt x="1039" y="2525"/>
                  </a:lnTo>
                  <a:lnTo>
                    <a:pt x="1032" y="2518"/>
                  </a:lnTo>
                  <a:lnTo>
                    <a:pt x="1019" y="2505"/>
                  </a:lnTo>
                  <a:lnTo>
                    <a:pt x="1010" y="2498"/>
                  </a:lnTo>
                  <a:lnTo>
                    <a:pt x="998" y="2486"/>
                  </a:lnTo>
                  <a:lnTo>
                    <a:pt x="989" y="2479"/>
                  </a:lnTo>
                  <a:lnTo>
                    <a:pt x="977" y="2468"/>
                  </a:lnTo>
                  <a:lnTo>
                    <a:pt x="968" y="2461"/>
                  </a:lnTo>
                  <a:lnTo>
                    <a:pt x="954" y="2452"/>
                  </a:lnTo>
                  <a:lnTo>
                    <a:pt x="945" y="2445"/>
                  </a:lnTo>
                  <a:lnTo>
                    <a:pt x="930" y="2434"/>
                  </a:lnTo>
                  <a:lnTo>
                    <a:pt x="920" y="2429"/>
                  </a:lnTo>
                  <a:lnTo>
                    <a:pt x="907" y="2420"/>
                  </a:lnTo>
                  <a:lnTo>
                    <a:pt x="895" y="2413"/>
                  </a:lnTo>
                  <a:lnTo>
                    <a:pt x="883" y="2406"/>
                  </a:lnTo>
                  <a:lnTo>
                    <a:pt x="870" y="2400"/>
                  </a:lnTo>
                  <a:lnTo>
                    <a:pt x="858" y="2393"/>
                  </a:lnTo>
                  <a:lnTo>
                    <a:pt x="843" y="2388"/>
                  </a:lnTo>
                  <a:lnTo>
                    <a:pt x="831" y="2381"/>
                  </a:lnTo>
                  <a:lnTo>
                    <a:pt x="817" y="2377"/>
                  </a:lnTo>
                  <a:lnTo>
                    <a:pt x="804" y="2372"/>
                  </a:lnTo>
                  <a:lnTo>
                    <a:pt x="790" y="2367"/>
                  </a:lnTo>
                  <a:lnTo>
                    <a:pt x="776" y="2363"/>
                  </a:lnTo>
                  <a:lnTo>
                    <a:pt x="762" y="2358"/>
                  </a:lnTo>
                  <a:lnTo>
                    <a:pt x="749" y="2354"/>
                  </a:lnTo>
                  <a:lnTo>
                    <a:pt x="733" y="2351"/>
                  </a:lnTo>
                  <a:lnTo>
                    <a:pt x="719" y="2347"/>
                  </a:lnTo>
                  <a:lnTo>
                    <a:pt x="703" y="2345"/>
                  </a:lnTo>
                  <a:lnTo>
                    <a:pt x="691" y="2344"/>
                  </a:lnTo>
                  <a:lnTo>
                    <a:pt x="673" y="2340"/>
                  </a:lnTo>
                  <a:lnTo>
                    <a:pt x="661" y="2338"/>
                  </a:lnTo>
                  <a:lnTo>
                    <a:pt x="641" y="2338"/>
                  </a:lnTo>
                  <a:lnTo>
                    <a:pt x="632" y="2336"/>
                  </a:lnTo>
                  <a:lnTo>
                    <a:pt x="600" y="2336"/>
                  </a:lnTo>
                  <a:lnTo>
                    <a:pt x="570" y="2336"/>
                  </a:lnTo>
                  <a:lnTo>
                    <a:pt x="563" y="2338"/>
                  </a:lnTo>
                  <a:lnTo>
                    <a:pt x="540" y="2340"/>
                  </a:lnTo>
                  <a:lnTo>
                    <a:pt x="526" y="2342"/>
                  </a:lnTo>
                  <a:lnTo>
                    <a:pt x="510" y="2344"/>
                  </a:lnTo>
                  <a:lnTo>
                    <a:pt x="494" y="2345"/>
                  </a:lnTo>
                  <a:lnTo>
                    <a:pt x="481" y="2349"/>
                  </a:lnTo>
                  <a:lnTo>
                    <a:pt x="465" y="2351"/>
                  </a:lnTo>
                  <a:lnTo>
                    <a:pt x="453" y="2354"/>
                  </a:lnTo>
                  <a:lnTo>
                    <a:pt x="439" y="2360"/>
                  </a:lnTo>
                  <a:lnTo>
                    <a:pt x="424" y="2363"/>
                  </a:lnTo>
                  <a:lnTo>
                    <a:pt x="408" y="2368"/>
                  </a:lnTo>
                  <a:lnTo>
                    <a:pt x="396" y="2372"/>
                  </a:lnTo>
                  <a:lnTo>
                    <a:pt x="380" y="2379"/>
                  </a:lnTo>
                  <a:lnTo>
                    <a:pt x="369" y="2383"/>
                  </a:lnTo>
                  <a:lnTo>
                    <a:pt x="352" y="2390"/>
                  </a:lnTo>
                  <a:lnTo>
                    <a:pt x="343" y="2395"/>
                  </a:lnTo>
                  <a:lnTo>
                    <a:pt x="327" y="2402"/>
                  </a:lnTo>
                  <a:lnTo>
                    <a:pt x="316" y="2408"/>
                  </a:lnTo>
                  <a:lnTo>
                    <a:pt x="300" y="2416"/>
                  </a:lnTo>
                  <a:lnTo>
                    <a:pt x="291" y="2422"/>
                  </a:lnTo>
                  <a:lnTo>
                    <a:pt x="277" y="2432"/>
                  </a:lnTo>
                  <a:lnTo>
                    <a:pt x="268" y="2438"/>
                  </a:lnTo>
                  <a:lnTo>
                    <a:pt x="252" y="2448"/>
                  </a:lnTo>
                  <a:lnTo>
                    <a:pt x="245" y="2454"/>
                  </a:lnTo>
                  <a:lnTo>
                    <a:pt x="229" y="2466"/>
                  </a:lnTo>
                  <a:lnTo>
                    <a:pt x="222" y="2472"/>
                  </a:lnTo>
                  <a:lnTo>
                    <a:pt x="206" y="2484"/>
                  </a:lnTo>
                  <a:lnTo>
                    <a:pt x="201" y="2489"/>
                  </a:lnTo>
                  <a:lnTo>
                    <a:pt x="185" y="2503"/>
                  </a:lnTo>
                  <a:lnTo>
                    <a:pt x="179" y="2509"/>
                  </a:lnTo>
                  <a:lnTo>
                    <a:pt x="165" y="2525"/>
                  </a:lnTo>
                  <a:lnTo>
                    <a:pt x="160" y="2530"/>
                  </a:lnTo>
                  <a:lnTo>
                    <a:pt x="146" y="2546"/>
                  </a:lnTo>
                  <a:lnTo>
                    <a:pt x="140" y="2551"/>
                  </a:lnTo>
                  <a:lnTo>
                    <a:pt x="128" y="2567"/>
                  </a:lnTo>
                  <a:lnTo>
                    <a:pt x="123" y="2573"/>
                  </a:lnTo>
                  <a:lnTo>
                    <a:pt x="110" y="2591"/>
                  </a:lnTo>
                  <a:lnTo>
                    <a:pt x="107" y="2596"/>
                  </a:lnTo>
                  <a:lnTo>
                    <a:pt x="94" y="2615"/>
                  </a:lnTo>
                  <a:lnTo>
                    <a:pt x="91" y="2621"/>
                  </a:lnTo>
                  <a:lnTo>
                    <a:pt x="78" y="2640"/>
                  </a:lnTo>
                  <a:lnTo>
                    <a:pt x="76" y="2646"/>
                  </a:lnTo>
                  <a:lnTo>
                    <a:pt x="66" y="2665"/>
                  </a:lnTo>
                  <a:lnTo>
                    <a:pt x="62" y="2671"/>
                  </a:lnTo>
                  <a:lnTo>
                    <a:pt x="53" y="2692"/>
                  </a:lnTo>
                  <a:lnTo>
                    <a:pt x="50" y="2697"/>
                  </a:lnTo>
                  <a:lnTo>
                    <a:pt x="41" y="2718"/>
                  </a:lnTo>
                  <a:lnTo>
                    <a:pt x="39" y="2724"/>
                  </a:lnTo>
                  <a:lnTo>
                    <a:pt x="32" y="2745"/>
                  </a:lnTo>
                  <a:lnTo>
                    <a:pt x="30" y="2752"/>
                  </a:lnTo>
                  <a:lnTo>
                    <a:pt x="23" y="2774"/>
                  </a:lnTo>
                  <a:lnTo>
                    <a:pt x="21" y="2781"/>
                  </a:lnTo>
                  <a:lnTo>
                    <a:pt x="16" y="2802"/>
                  </a:lnTo>
                  <a:lnTo>
                    <a:pt x="14" y="2809"/>
                  </a:lnTo>
                  <a:lnTo>
                    <a:pt x="9" y="2830"/>
                  </a:lnTo>
                  <a:lnTo>
                    <a:pt x="9" y="2838"/>
                  </a:lnTo>
                  <a:lnTo>
                    <a:pt x="5" y="2861"/>
                  </a:lnTo>
                  <a:lnTo>
                    <a:pt x="4" y="2868"/>
                  </a:lnTo>
                  <a:lnTo>
                    <a:pt x="2" y="2891"/>
                  </a:lnTo>
                  <a:lnTo>
                    <a:pt x="2" y="2898"/>
                  </a:lnTo>
                  <a:lnTo>
                    <a:pt x="0" y="2921"/>
                  </a:lnTo>
                  <a:lnTo>
                    <a:pt x="0" y="2926"/>
                  </a:lnTo>
                  <a:lnTo>
                    <a:pt x="0" y="2926"/>
                  </a:lnTo>
                  <a:lnTo>
                    <a:pt x="5" y="2749"/>
                  </a:lnTo>
                  <a:lnTo>
                    <a:pt x="21" y="2573"/>
                  </a:lnTo>
                  <a:lnTo>
                    <a:pt x="48" y="2400"/>
                  </a:lnTo>
                  <a:lnTo>
                    <a:pt x="83" y="2232"/>
                  </a:lnTo>
                  <a:lnTo>
                    <a:pt x="128" y="2068"/>
                  </a:lnTo>
                  <a:lnTo>
                    <a:pt x="183" y="1907"/>
                  </a:lnTo>
                  <a:lnTo>
                    <a:pt x="247" y="1750"/>
                  </a:lnTo>
                  <a:lnTo>
                    <a:pt x="320" y="1597"/>
                  </a:lnTo>
                  <a:lnTo>
                    <a:pt x="400" y="1450"/>
                  </a:lnTo>
                  <a:lnTo>
                    <a:pt x="488" y="1310"/>
                  </a:lnTo>
                  <a:lnTo>
                    <a:pt x="584" y="1173"/>
                  </a:lnTo>
                  <a:lnTo>
                    <a:pt x="689" y="1043"/>
                  </a:lnTo>
                  <a:lnTo>
                    <a:pt x="799" y="919"/>
                  </a:lnTo>
                  <a:lnTo>
                    <a:pt x="916" y="800"/>
                  </a:lnTo>
                  <a:lnTo>
                    <a:pt x="1041" y="690"/>
                  </a:lnTo>
                  <a:lnTo>
                    <a:pt x="1170" y="587"/>
                  </a:lnTo>
                  <a:lnTo>
                    <a:pt x="1307" y="489"/>
                  </a:lnTo>
                  <a:lnTo>
                    <a:pt x="1449" y="402"/>
                  </a:lnTo>
                  <a:lnTo>
                    <a:pt x="1596" y="320"/>
                  </a:lnTo>
                  <a:lnTo>
                    <a:pt x="1747" y="249"/>
                  </a:lnTo>
                  <a:lnTo>
                    <a:pt x="1904" y="185"/>
                  </a:lnTo>
                  <a:lnTo>
                    <a:pt x="2065" y="130"/>
                  </a:lnTo>
                  <a:lnTo>
                    <a:pt x="2230" y="84"/>
                  </a:lnTo>
                  <a:lnTo>
                    <a:pt x="2399" y="48"/>
                  </a:lnTo>
                  <a:lnTo>
                    <a:pt x="2571" y="22"/>
                  </a:lnTo>
                  <a:lnTo>
                    <a:pt x="2747" y="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4D66A9D-9CAE-47AC-8399-9924D6EB80D4}"/>
              </a:ext>
            </a:extLst>
          </p:cNvPr>
          <p:cNvSpPr/>
          <p:nvPr/>
        </p:nvSpPr>
        <p:spPr>
          <a:xfrm>
            <a:off x="4792183" y="3284058"/>
            <a:ext cx="1877437" cy="11079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ZA" sz="6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CD5DE1-21AC-4436-B865-C0592FBF7076}"/>
              </a:ext>
            </a:extLst>
          </p:cNvPr>
          <p:cNvSpPr/>
          <p:nvPr/>
        </p:nvSpPr>
        <p:spPr>
          <a:xfrm>
            <a:off x="7716481" y="2781519"/>
            <a:ext cx="314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1. Careful selection of materials</a:t>
            </a:r>
          </a:p>
        </p:txBody>
      </p:sp>
      <p:pic>
        <p:nvPicPr>
          <p:cNvPr id="53" name="Graphic 52" descr="Books">
            <a:extLst>
              <a:ext uri="{FF2B5EF4-FFF2-40B4-BE49-F238E27FC236}">
                <a16:creationId xmlns:a16="http://schemas.microsoft.com/office/drawing/2014/main" id="{E21B9BC6-E33A-4255-BE43-0AC7DE8A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3490" y="2781519"/>
            <a:ext cx="659121" cy="65912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C4E2D14-8D32-48F4-9DA2-14FBEDF1FB73}"/>
              </a:ext>
            </a:extLst>
          </p:cNvPr>
          <p:cNvSpPr/>
          <p:nvPr/>
        </p:nvSpPr>
        <p:spPr>
          <a:xfrm>
            <a:off x="7248631" y="5350850"/>
            <a:ext cx="276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2. Provide context for study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F1F78B-E773-48FE-BC6D-1AA44A70D4C7}"/>
              </a:ext>
            </a:extLst>
          </p:cNvPr>
          <p:cNvSpPr/>
          <p:nvPr/>
        </p:nvSpPr>
        <p:spPr>
          <a:xfrm>
            <a:off x="1497857" y="5350850"/>
            <a:ext cx="26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3. Create student activities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6ACACD-3BBF-47A0-8FB5-CBF858E2E657}"/>
              </a:ext>
            </a:extLst>
          </p:cNvPr>
          <p:cNvSpPr/>
          <p:nvPr/>
        </p:nvSpPr>
        <p:spPr>
          <a:xfrm>
            <a:off x="838200" y="2277184"/>
            <a:ext cx="322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4. Provide feedback and support</a:t>
            </a:r>
          </a:p>
        </p:txBody>
      </p:sp>
      <p:pic>
        <p:nvPicPr>
          <p:cNvPr id="58" name="Graphic 57" descr="Africa">
            <a:extLst>
              <a:ext uri="{FF2B5EF4-FFF2-40B4-BE49-F238E27FC236}">
                <a16:creationId xmlns:a16="http://schemas.microsoft.com/office/drawing/2014/main" id="{D78451E7-69E9-4649-A57D-E6813EC0C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3861" y="4855778"/>
            <a:ext cx="627721" cy="627721"/>
          </a:xfrm>
          <a:prstGeom prst="rect">
            <a:avLst/>
          </a:prstGeom>
        </p:spPr>
      </p:pic>
      <p:pic>
        <p:nvPicPr>
          <p:cNvPr id="60" name="Graphic 59" descr="Gears">
            <a:extLst>
              <a:ext uri="{FF2B5EF4-FFF2-40B4-BE49-F238E27FC236}">
                <a16:creationId xmlns:a16="http://schemas.microsoft.com/office/drawing/2014/main" id="{033DF0B2-C253-4C55-A4CB-12CD07DC2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1327" y="4652668"/>
            <a:ext cx="824815" cy="824815"/>
          </a:xfrm>
          <a:prstGeom prst="rect">
            <a:avLst/>
          </a:prstGeom>
        </p:spPr>
      </p:pic>
      <p:pic>
        <p:nvPicPr>
          <p:cNvPr id="62" name="Graphic 61" descr="Call center">
            <a:extLst>
              <a:ext uri="{FF2B5EF4-FFF2-40B4-BE49-F238E27FC236}">
                <a16:creationId xmlns:a16="http://schemas.microsoft.com/office/drawing/2014/main" id="{A8968F2E-BE95-494F-8BBA-4983D8D9B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595" y="2228539"/>
            <a:ext cx="687377" cy="687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52088-EC96-4B73-B98B-26E3AE1F4867}"/>
              </a:ext>
            </a:extLst>
          </p:cNvPr>
          <p:cNvSpPr txBox="1"/>
          <p:nvPr/>
        </p:nvSpPr>
        <p:spPr>
          <a:xfrm>
            <a:off x="5096250" y="4262237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572124067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4">
            <a:extLst>
              <a:ext uri="{FF2B5EF4-FFF2-40B4-BE49-F238E27FC236}">
                <a16:creationId xmlns:a16="http://schemas.microsoft.com/office/drawing/2014/main" id="{1BEAF032-FBBD-4D89-9528-868EA9E6DFAE}"/>
              </a:ext>
            </a:extLst>
          </p:cNvPr>
          <p:cNvSpPr>
            <a:spLocks/>
          </p:cNvSpPr>
          <p:nvPr/>
        </p:nvSpPr>
        <p:spPr bwMode="auto">
          <a:xfrm>
            <a:off x="5971176" y="1760445"/>
            <a:ext cx="2065067" cy="2046228"/>
          </a:xfrm>
          <a:custGeom>
            <a:avLst/>
            <a:gdLst>
              <a:gd name="T0" fmla="*/ 1541 w 2849"/>
              <a:gd name="T1" fmla="*/ 161 h 2825"/>
              <a:gd name="T2" fmla="*/ 1840 w 2849"/>
              <a:gd name="T3" fmla="*/ 501 h 2825"/>
              <a:gd name="T4" fmla="*/ 1980 w 2849"/>
              <a:gd name="T5" fmla="*/ 569 h 2825"/>
              <a:gd name="T6" fmla="*/ 2069 w 2849"/>
              <a:gd name="T7" fmla="*/ 364 h 2825"/>
              <a:gd name="T8" fmla="*/ 2169 w 2849"/>
              <a:gd name="T9" fmla="*/ 166 h 2825"/>
              <a:gd name="T10" fmla="*/ 2451 w 2849"/>
              <a:gd name="T11" fmla="*/ 77 h 2825"/>
              <a:gd name="T12" fmla="*/ 2697 w 2849"/>
              <a:gd name="T13" fmla="*/ 254 h 2825"/>
              <a:gd name="T14" fmla="*/ 2697 w 2849"/>
              <a:gd name="T15" fmla="*/ 552 h 2825"/>
              <a:gd name="T16" fmla="*/ 2480 w 2849"/>
              <a:gd name="T17" fmla="*/ 724 h 2825"/>
              <a:gd name="T18" fmla="*/ 2302 w 2849"/>
              <a:gd name="T19" fmla="*/ 769 h 2825"/>
              <a:gd name="T20" fmla="*/ 2238 w 2849"/>
              <a:gd name="T21" fmla="*/ 901 h 2825"/>
              <a:gd name="T22" fmla="*/ 2506 w 2849"/>
              <a:gd name="T23" fmla="*/ 1148 h 2825"/>
              <a:gd name="T24" fmla="*/ 2795 w 2849"/>
              <a:gd name="T25" fmla="*/ 1381 h 2825"/>
              <a:gd name="T26" fmla="*/ 2732 w 2849"/>
              <a:gd name="T27" fmla="*/ 1567 h 2825"/>
              <a:gd name="T28" fmla="*/ 2392 w 2849"/>
              <a:gd name="T29" fmla="*/ 1950 h 2825"/>
              <a:gd name="T30" fmla="*/ 2334 w 2849"/>
              <a:gd name="T31" fmla="*/ 1949 h 2825"/>
              <a:gd name="T32" fmla="*/ 2285 w 2849"/>
              <a:gd name="T33" fmla="*/ 1810 h 2825"/>
              <a:gd name="T34" fmla="*/ 2173 w 2849"/>
              <a:gd name="T35" fmla="*/ 1579 h 2825"/>
              <a:gd name="T36" fmla="*/ 1894 w 2849"/>
              <a:gd name="T37" fmla="*/ 1463 h 2825"/>
              <a:gd name="T38" fmla="*/ 1577 w 2849"/>
              <a:gd name="T39" fmla="*/ 1624 h 2825"/>
              <a:gd name="T40" fmla="*/ 1505 w 2849"/>
              <a:gd name="T41" fmla="*/ 1943 h 2825"/>
              <a:gd name="T42" fmla="*/ 1678 w 2849"/>
              <a:gd name="T43" fmla="*/ 2190 h 2825"/>
              <a:gd name="T44" fmla="*/ 1808 w 2849"/>
              <a:gd name="T45" fmla="*/ 2250 h 2825"/>
              <a:gd name="T46" fmla="*/ 1836 w 2849"/>
              <a:gd name="T47" fmla="*/ 2257 h 2825"/>
              <a:gd name="T48" fmla="*/ 1983 w 2849"/>
              <a:gd name="T49" fmla="*/ 2290 h 2825"/>
              <a:gd name="T50" fmla="*/ 2001 w 2849"/>
              <a:gd name="T51" fmla="*/ 2346 h 2825"/>
              <a:gd name="T52" fmla="*/ 1647 w 2849"/>
              <a:gd name="T53" fmla="*/ 2646 h 2825"/>
              <a:gd name="T54" fmla="*/ 1396 w 2849"/>
              <a:gd name="T55" fmla="*/ 2804 h 2825"/>
              <a:gd name="T56" fmla="*/ 1124 w 2849"/>
              <a:gd name="T57" fmla="*/ 2576 h 2825"/>
              <a:gd name="T58" fmla="*/ 1019 w 2849"/>
              <a:gd name="T59" fmla="*/ 2485 h 2825"/>
              <a:gd name="T60" fmla="*/ 951 w 2849"/>
              <a:gd name="T61" fmla="*/ 2422 h 2825"/>
              <a:gd name="T62" fmla="*/ 873 w 2849"/>
              <a:gd name="T63" fmla="*/ 2311 h 2825"/>
              <a:gd name="T64" fmla="*/ 898 w 2849"/>
              <a:gd name="T65" fmla="*/ 2262 h 2825"/>
              <a:gd name="T66" fmla="*/ 1026 w 2849"/>
              <a:gd name="T67" fmla="*/ 2224 h 2825"/>
              <a:gd name="T68" fmla="*/ 1066 w 2849"/>
              <a:gd name="T69" fmla="*/ 2217 h 2825"/>
              <a:gd name="T70" fmla="*/ 1115 w 2849"/>
              <a:gd name="T71" fmla="*/ 2206 h 2825"/>
              <a:gd name="T72" fmla="*/ 1161 w 2849"/>
              <a:gd name="T73" fmla="*/ 2189 h 2825"/>
              <a:gd name="T74" fmla="*/ 1203 w 2849"/>
              <a:gd name="T75" fmla="*/ 2166 h 2825"/>
              <a:gd name="T76" fmla="*/ 1242 w 2849"/>
              <a:gd name="T77" fmla="*/ 2138 h 2825"/>
              <a:gd name="T78" fmla="*/ 1364 w 2849"/>
              <a:gd name="T79" fmla="*/ 1961 h 2825"/>
              <a:gd name="T80" fmla="*/ 1340 w 2849"/>
              <a:gd name="T81" fmla="*/ 1654 h 2825"/>
              <a:gd name="T82" fmla="*/ 1059 w 2849"/>
              <a:gd name="T83" fmla="*/ 1458 h 2825"/>
              <a:gd name="T84" fmla="*/ 717 w 2849"/>
              <a:gd name="T85" fmla="*/ 1568 h 2825"/>
              <a:gd name="T86" fmla="*/ 603 w 2849"/>
              <a:gd name="T87" fmla="*/ 1810 h 2825"/>
              <a:gd name="T88" fmla="*/ 533 w 2849"/>
              <a:gd name="T89" fmla="*/ 1957 h 2825"/>
              <a:gd name="T90" fmla="*/ 439 w 2849"/>
              <a:gd name="T91" fmla="*/ 1914 h 2825"/>
              <a:gd name="T92" fmla="*/ 363 w 2849"/>
              <a:gd name="T93" fmla="*/ 1829 h 2825"/>
              <a:gd name="T94" fmla="*/ 269 w 2849"/>
              <a:gd name="T95" fmla="*/ 1724 h 2825"/>
              <a:gd name="T96" fmla="*/ 23 w 2849"/>
              <a:gd name="T97" fmla="*/ 1435 h 2825"/>
              <a:gd name="T98" fmla="*/ 118 w 2849"/>
              <a:gd name="T99" fmla="*/ 1260 h 2825"/>
              <a:gd name="T100" fmla="*/ 423 w 2849"/>
              <a:gd name="T101" fmla="*/ 911 h 2825"/>
              <a:gd name="T102" fmla="*/ 614 w 2849"/>
              <a:gd name="T103" fmla="*/ 706 h 2825"/>
              <a:gd name="T104" fmla="*/ 851 w 2849"/>
              <a:gd name="T105" fmla="*/ 466 h 2825"/>
              <a:gd name="T106" fmla="*/ 984 w 2849"/>
              <a:gd name="T107" fmla="*/ 356 h 2825"/>
              <a:gd name="T108" fmla="*/ 1317 w 2849"/>
              <a:gd name="T109" fmla="*/ 72 h 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49" h="2825">
                <a:moveTo>
                  <a:pt x="1408" y="0"/>
                </a:moveTo>
                <a:lnTo>
                  <a:pt x="1426" y="21"/>
                </a:lnTo>
                <a:lnTo>
                  <a:pt x="1447" y="47"/>
                </a:lnTo>
                <a:lnTo>
                  <a:pt x="1473" y="80"/>
                </a:lnTo>
                <a:lnTo>
                  <a:pt x="1505" y="119"/>
                </a:lnTo>
                <a:lnTo>
                  <a:pt x="1541" y="161"/>
                </a:lnTo>
                <a:lnTo>
                  <a:pt x="1582" y="208"/>
                </a:lnTo>
                <a:lnTo>
                  <a:pt x="1626" y="261"/>
                </a:lnTo>
                <a:lnTo>
                  <a:pt x="1675" y="317"/>
                </a:lnTo>
                <a:lnTo>
                  <a:pt x="1726" y="375"/>
                </a:lnTo>
                <a:lnTo>
                  <a:pt x="1782" y="436"/>
                </a:lnTo>
                <a:lnTo>
                  <a:pt x="1840" y="501"/>
                </a:lnTo>
                <a:lnTo>
                  <a:pt x="1901" y="568"/>
                </a:lnTo>
                <a:lnTo>
                  <a:pt x="1908" y="573"/>
                </a:lnTo>
                <a:lnTo>
                  <a:pt x="1915" y="576"/>
                </a:lnTo>
                <a:lnTo>
                  <a:pt x="1938" y="578"/>
                </a:lnTo>
                <a:lnTo>
                  <a:pt x="1961" y="575"/>
                </a:lnTo>
                <a:lnTo>
                  <a:pt x="1980" y="569"/>
                </a:lnTo>
                <a:lnTo>
                  <a:pt x="2006" y="554"/>
                </a:lnTo>
                <a:lnTo>
                  <a:pt x="2027" y="531"/>
                </a:lnTo>
                <a:lnTo>
                  <a:pt x="2045" y="501"/>
                </a:lnTo>
                <a:lnTo>
                  <a:pt x="2057" y="462"/>
                </a:lnTo>
                <a:lnTo>
                  <a:pt x="2066" y="417"/>
                </a:lnTo>
                <a:lnTo>
                  <a:pt x="2069" y="364"/>
                </a:lnTo>
                <a:lnTo>
                  <a:pt x="2078" y="340"/>
                </a:lnTo>
                <a:lnTo>
                  <a:pt x="2090" y="305"/>
                </a:lnTo>
                <a:lnTo>
                  <a:pt x="2106" y="268"/>
                </a:lnTo>
                <a:lnTo>
                  <a:pt x="2122" y="231"/>
                </a:lnTo>
                <a:lnTo>
                  <a:pt x="2143" y="198"/>
                </a:lnTo>
                <a:lnTo>
                  <a:pt x="2169" y="166"/>
                </a:lnTo>
                <a:lnTo>
                  <a:pt x="2208" y="133"/>
                </a:lnTo>
                <a:lnTo>
                  <a:pt x="2250" y="107"/>
                </a:lnTo>
                <a:lnTo>
                  <a:pt x="2297" y="89"/>
                </a:lnTo>
                <a:lnTo>
                  <a:pt x="2346" y="77"/>
                </a:lnTo>
                <a:lnTo>
                  <a:pt x="2399" y="73"/>
                </a:lnTo>
                <a:lnTo>
                  <a:pt x="2451" y="77"/>
                </a:lnTo>
                <a:lnTo>
                  <a:pt x="2502" y="89"/>
                </a:lnTo>
                <a:lnTo>
                  <a:pt x="2551" y="108"/>
                </a:lnTo>
                <a:lnTo>
                  <a:pt x="2597" y="136"/>
                </a:lnTo>
                <a:lnTo>
                  <a:pt x="2637" y="172"/>
                </a:lnTo>
                <a:lnTo>
                  <a:pt x="2671" y="210"/>
                </a:lnTo>
                <a:lnTo>
                  <a:pt x="2697" y="254"/>
                </a:lnTo>
                <a:lnTo>
                  <a:pt x="2716" y="301"/>
                </a:lnTo>
                <a:lnTo>
                  <a:pt x="2728" y="352"/>
                </a:lnTo>
                <a:lnTo>
                  <a:pt x="2732" y="403"/>
                </a:lnTo>
                <a:lnTo>
                  <a:pt x="2728" y="455"/>
                </a:lnTo>
                <a:lnTo>
                  <a:pt x="2716" y="504"/>
                </a:lnTo>
                <a:lnTo>
                  <a:pt x="2697" y="552"/>
                </a:lnTo>
                <a:lnTo>
                  <a:pt x="2671" y="596"/>
                </a:lnTo>
                <a:lnTo>
                  <a:pt x="2637" y="636"/>
                </a:lnTo>
                <a:lnTo>
                  <a:pt x="2602" y="666"/>
                </a:lnTo>
                <a:lnTo>
                  <a:pt x="2564" y="690"/>
                </a:lnTo>
                <a:lnTo>
                  <a:pt x="2523" y="710"/>
                </a:lnTo>
                <a:lnTo>
                  <a:pt x="2480" y="724"/>
                </a:lnTo>
                <a:lnTo>
                  <a:pt x="2434" y="731"/>
                </a:lnTo>
                <a:lnTo>
                  <a:pt x="2429" y="731"/>
                </a:lnTo>
                <a:lnTo>
                  <a:pt x="2425" y="734"/>
                </a:lnTo>
                <a:lnTo>
                  <a:pt x="2378" y="741"/>
                </a:lnTo>
                <a:lnTo>
                  <a:pt x="2336" y="753"/>
                </a:lnTo>
                <a:lnTo>
                  <a:pt x="2302" y="769"/>
                </a:lnTo>
                <a:lnTo>
                  <a:pt x="2274" y="787"/>
                </a:lnTo>
                <a:lnTo>
                  <a:pt x="2253" y="809"/>
                </a:lnTo>
                <a:lnTo>
                  <a:pt x="2239" y="834"/>
                </a:lnTo>
                <a:lnTo>
                  <a:pt x="2234" y="855"/>
                </a:lnTo>
                <a:lnTo>
                  <a:pt x="2232" y="878"/>
                </a:lnTo>
                <a:lnTo>
                  <a:pt x="2238" y="901"/>
                </a:lnTo>
                <a:lnTo>
                  <a:pt x="2239" y="908"/>
                </a:lnTo>
                <a:lnTo>
                  <a:pt x="2245" y="913"/>
                </a:lnTo>
                <a:lnTo>
                  <a:pt x="2313" y="978"/>
                </a:lnTo>
                <a:lnTo>
                  <a:pt x="2380" y="1037"/>
                </a:lnTo>
                <a:lnTo>
                  <a:pt x="2444" y="1095"/>
                </a:lnTo>
                <a:lnTo>
                  <a:pt x="2506" y="1148"/>
                </a:lnTo>
                <a:lnTo>
                  <a:pt x="2565" y="1197"/>
                </a:lnTo>
                <a:lnTo>
                  <a:pt x="2620" y="1242"/>
                </a:lnTo>
                <a:lnTo>
                  <a:pt x="2671" y="1284"/>
                </a:lnTo>
                <a:lnTo>
                  <a:pt x="2718" y="1321"/>
                </a:lnTo>
                <a:lnTo>
                  <a:pt x="2760" y="1353"/>
                </a:lnTo>
                <a:lnTo>
                  <a:pt x="2795" y="1381"/>
                </a:lnTo>
                <a:lnTo>
                  <a:pt x="2827" y="1404"/>
                </a:lnTo>
                <a:lnTo>
                  <a:pt x="2849" y="1421"/>
                </a:lnTo>
                <a:lnTo>
                  <a:pt x="2830" y="1447"/>
                </a:lnTo>
                <a:lnTo>
                  <a:pt x="2802" y="1481"/>
                </a:lnTo>
                <a:lnTo>
                  <a:pt x="2771" y="1521"/>
                </a:lnTo>
                <a:lnTo>
                  <a:pt x="2732" y="1567"/>
                </a:lnTo>
                <a:lnTo>
                  <a:pt x="2688" y="1619"/>
                </a:lnTo>
                <a:lnTo>
                  <a:pt x="2639" y="1675"/>
                </a:lnTo>
                <a:lnTo>
                  <a:pt x="2585" y="1738"/>
                </a:lnTo>
                <a:lnTo>
                  <a:pt x="2525" y="1805"/>
                </a:lnTo>
                <a:lnTo>
                  <a:pt x="2460" y="1875"/>
                </a:lnTo>
                <a:lnTo>
                  <a:pt x="2392" y="1950"/>
                </a:lnTo>
                <a:lnTo>
                  <a:pt x="2376" y="1957"/>
                </a:lnTo>
                <a:lnTo>
                  <a:pt x="2364" y="1961"/>
                </a:lnTo>
                <a:lnTo>
                  <a:pt x="2357" y="1961"/>
                </a:lnTo>
                <a:lnTo>
                  <a:pt x="2352" y="1961"/>
                </a:lnTo>
                <a:lnTo>
                  <a:pt x="2350" y="1959"/>
                </a:lnTo>
                <a:lnTo>
                  <a:pt x="2334" y="1949"/>
                </a:lnTo>
                <a:lnTo>
                  <a:pt x="2320" y="1931"/>
                </a:lnTo>
                <a:lnTo>
                  <a:pt x="2308" y="1905"/>
                </a:lnTo>
                <a:lnTo>
                  <a:pt x="2297" y="1873"/>
                </a:lnTo>
                <a:lnTo>
                  <a:pt x="2290" y="1833"/>
                </a:lnTo>
                <a:lnTo>
                  <a:pt x="2288" y="1819"/>
                </a:lnTo>
                <a:lnTo>
                  <a:pt x="2285" y="1810"/>
                </a:lnTo>
                <a:lnTo>
                  <a:pt x="2280" y="1779"/>
                </a:lnTo>
                <a:lnTo>
                  <a:pt x="2271" y="1738"/>
                </a:lnTo>
                <a:lnTo>
                  <a:pt x="2257" y="1700"/>
                </a:lnTo>
                <a:lnTo>
                  <a:pt x="2236" y="1661"/>
                </a:lnTo>
                <a:lnTo>
                  <a:pt x="2208" y="1617"/>
                </a:lnTo>
                <a:lnTo>
                  <a:pt x="2173" y="1579"/>
                </a:lnTo>
                <a:lnTo>
                  <a:pt x="2136" y="1547"/>
                </a:lnTo>
                <a:lnTo>
                  <a:pt x="2096" y="1519"/>
                </a:lnTo>
                <a:lnTo>
                  <a:pt x="2053" y="1496"/>
                </a:lnTo>
                <a:lnTo>
                  <a:pt x="2008" y="1481"/>
                </a:lnTo>
                <a:lnTo>
                  <a:pt x="1952" y="1468"/>
                </a:lnTo>
                <a:lnTo>
                  <a:pt x="1894" y="1463"/>
                </a:lnTo>
                <a:lnTo>
                  <a:pt x="1833" y="1468"/>
                </a:lnTo>
                <a:lnTo>
                  <a:pt x="1773" y="1482"/>
                </a:lnTo>
                <a:lnTo>
                  <a:pt x="1715" y="1507"/>
                </a:lnTo>
                <a:lnTo>
                  <a:pt x="1662" y="1539"/>
                </a:lnTo>
                <a:lnTo>
                  <a:pt x="1615" y="1579"/>
                </a:lnTo>
                <a:lnTo>
                  <a:pt x="1577" y="1624"/>
                </a:lnTo>
                <a:lnTo>
                  <a:pt x="1547" y="1672"/>
                </a:lnTo>
                <a:lnTo>
                  <a:pt x="1522" y="1724"/>
                </a:lnTo>
                <a:lnTo>
                  <a:pt x="1506" y="1777"/>
                </a:lnTo>
                <a:lnTo>
                  <a:pt x="1499" y="1833"/>
                </a:lnTo>
                <a:lnTo>
                  <a:pt x="1498" y="1887"/>
                </a:lnTo>
                <a:lnTo>
                  <a:pt x="1505" y="1943"/>
                </a:lnTo>
                <a:lnTo>
                  <a:pt x="1520" y="1996"/>
                </a:lnTo>
                <a:lnTo>
                  <a:pt x="1543" y="2047"/>
                </a:lnTo>
                <a:lnTo>
                  <a:pt x="1573" y="2096"/>
                </a:lnTo>
                <a:lnTo>
                  <a:pt x="1612" y="2140"/>
                </a:lnTo>
                <a:lnTo>
                  <a:pt x="1643" y="2168"/>
                </a:lnTo>
                <a:lnTo>
                  <a:pt x="1678" y="2190"/>
                </a:lnTo>
                <a:lnTo>
                  <a:pt x="1715" y="2210"/>
                </a:lnTo>
                <a:lnTo>
                  <a:pt x="1750" y="2226"/>
                </a:lnTo>
                <a:lnTo>
                  <a:pt x="1787" y="2240"/>
                </a:lnTo>
                <a:lnTo>
                  <a:pt x="1792" y="2243"/>
                </a:lnTo>
                <a:lnTo>
                  <a:pt x="1799" y="2247"/>
                </a:lnTo>
                <a:lnTo>
                  <a:pt x="1808" y="2250"/>
                </a:lnTo>
                <a:lnTo>
                  <a:pt x="1808" y="2252"/>
                </a:lnTo>
                <a:lnTo>
                  <a:pt x="1810" y="2252"/>
                </a:lnTo>
                <a:lnTo>
                  <a:pt x="1813" y="2252"/>
                </a:lnTo>
                <a:lnTo>
                  <a:pt x="1817" y="2254"/>
                </a:lnTo>
                <a:lnTo>
                  <a:pt x="1826" y="2255"/>
                </a:lnTo>
                <a:lnTo>
                  <a:pt x="1836" y="2257"/>
                </a:lnTo>
                <a:lnTo>
                  <a:pt x="1871" y="2268"/>
                </a:lnTo>
                <a:lnTo>
                  <a:pt x="1903" y="2275"/>
                </a:lnTo>
                <a:lnTo>
                  <a:pt x="1931" y="2278"/>
                </a:lnTo>
                <a:lnTo>
                  <a:pt x="1959" y="2283"/>
                </a:lnTo>
                <a:lnTo>
                  <a:pt x="1980" y="2289"/>
                </a:lnTo>
                <a:lnTo>
                  <a:pt x="1983" y="2290"/>
                </a:lnTo>
                <a:lnTo>
                  <a:pt x="1989" y="2301"/>
                </a:lnTo>
                <a:lnTo>
                  <a:pt x="1996" y="2313"/>
                </a:lnTo>
                <a:lnTo>
                  <a:pt x="2001" y="2327"/>
                </a:lnTo>
                <a:lnTo>
                  <a:pt x="2003" y="2341"/>
                </a:lnTo>
                <a:lnTo>
                  <a:pt x="2003" y="2343"/>
                </a:lnTo>
                <a:lnTo>
                  <a:pt x="2001" y="2346"/>
                </a:lnTo>
                <a:lnTo>
                  <a:pt x="1999" y="2348"/>
                </a:lnTo>
                <a:lnTo>
                  <a:pt x="1936" y="2406"/>
                </a:lnTo>
                <a:lnTo>
                  <a:pt x="1855" y="2473"/>
                </a:lnTo>
                <a:lnTo>
                  <a:pt x="1780" y="2536"/>
                </a:lnTo>
                <a:lnTo>
                  <a:pt x="1710" y="2594"/>
                </a:lnTo>
                <a:lnTo>
                  <a:pt x="1647" y="2646"/>
                </a:lnTo>
                <a:lnTo>
                  <a:pt x="1589" y="2692"/>
                </a:lnTo>
                <a:lnTo>
                  <a:pt x="1538" y="2734"/>
                </a:lnTo>
                <a:lnTo>
                  <a:pt x="1492" y="2771"/>
                </a:lnTo>
                <a:lnTo>
                  <a:pt x="1454" y="2800"/>
                </a:lnTo>
                <a:lnTo>
                  <a:pt x="1422" y="2825"/>
                </a:lnTo>
                <a:lnTo>
                  <a:pt x="1396" y="2804"/>
                </a:lnTo>
                <a:lnTo>
                  <a:pt x="1364" y="2778"/>
                </a:lnTo>
                <a:lnTo>
                  <a:pt x="1326" y="2746"/>
                </a:lnTo>
                <a:lnTo>
                  <a:pt x="1282" y="2711"/>
                </a:lnTo>
                <a:lnTo>
                  <a:pt x="1235" y="2671"/>
                </a:lnTo>
                <a:lnTo>
                  <a:pt x="1180" y="2625"/>
                </a:lnTo>
                <a:lnTo>
                  <a:pt x="1124" y="2576"/>
                </a:lnTo>
                <a:lnTo>
                  <a:pt x="1063" y="2523"/>
                </a:lnTo>
                <a:lnTo>
                  <a:pt x="1063" y="2523"/>
                </a:lnTo>
                <a:lnTo>
                  <a:pt x="1045" y="2506"/>
                </a:lnTo>
                <a:lnTo>
                  <a:pt x="1042" y="2504"/>
                </a:lnTo>
                <a:lnTo>
                  <a:pt x="1024" y="2488"/>
                </a:lnTo>
                <a:lnTo>
                  <a:pt x="1019" y="2485"/>
                </a:lnTo>
                <a:lnTo>
                  <a:pt x="1003" y="2471"/>
                </a:lnTo>
                <a:lnTo>
                  <a:pt x="998" y="2464"/>
                </a:lnTo>
                <a:lnTo>
                  <a:pt x="982" y="2452"/>
                </a:lnTo>
                <a:lnTo>
                  <a:pt x="975" y="2445"/>
                </a:lnTo>
                <a:lnTo>
                  <a:pt x="961" y="2432"/>
                </a:lnTo>
                <a:lnTo>
                  <a:pt x="951" y="2422"/>
                </a:lnTo>
                <a:lnTo>
                  <a:pt x="938" y="2411"/>
                </a:lnTo>
                <a:lnTo>
                  <a:pt x="917" y="2392"/>
                </a:lnTo>
                <a:lnTo>
                  <a:pt x="900" y="2364"/>
                </a:lnTo>
                <a:lnTo>
                  <a:pt x="886" y="2343"/>
                </a:lnTo>
                <a:lnTo>
                  <a:pt x="879" y="2325"/>
                </a:lnTo>
                <a:lnTo>
                  <a:pt x="873" y="2311"/>
                </a:lnTo>
                <a:lnTo>
                  <a:pt x="872" y="2301"/>
                </a:lnTo>
                <a:lnTo>
                  <a:pt x="870" y="2294"/>
                </a:lnTo>
                <a:lnTo>
                  <a:pt x="870" y="2290"/>
                </a:lnTo>
                <a:lnTo>
                  <a:pt x="872" y="2289"/>
                </a:lnTo>
                <a:lnTo>
                  <a:pt x="882" y="2275"/>
                </a:lnTo>
                <a:lnTo>
                  <a:pt x="898" y="2262"/>
                </a:lnTo>
                <a:lnTo>
                  <a:pt x="921" y="2254"/>
                </a:lnTo>
                <a:lnTo>
                  <a:pt x="947" y="2245"/>
                </a:lnTo>
                <a:lnTo>
                  <a:pt x="973" y="2236"/>
                </a:lnTo>
                <a:lnTo>
                  <a:pt x="1019" y="2226"/>
                </a:lnTo>
                <a:lnTo>
                  <a:pt x="1023" y="2224"/>
                </a:lnTo>
                <a:lnTo>
                  <a:pt x="1026" y="2224"/>
                </a:lnTo>
                <a:lnTo>
                  <a:pt x="1030" y="2222"/>
                </a:lnTo>
                <a:lnTo>
                  <a:pt x="1035" y="2220"/>
                </a:lnTo>
                <a:lnTo>
                  <a:pt x="1042" y="2219"/>
                </a:lnTo>
                <a:lnTo>
                  <a:pt x="1051" y="2219"/>
                </a:lnTo>
                <a:lnTo>
                  <a:pt x="1059" y="2217"/>
                </a:lnTo>
                <a:lnTo>
                  <a:pt x="1066" y="2217"/>
                </a:lnTo>
                <a:lnTo>
                  <a:pt x="1075" y="2215"/>
                </a:lnTo>
                <a:lnTo>
                  <a:pt x="1084" y="2213"/>
                </a:lnTo>
                <a:lnTo>
                  <a:pt x="1093" y="2212"/>
                </a:lnTo>
                <a:lnTo>
                  <a:pt x="1100" y="2210"/>
                </a:lnTo>
                <a:lnTo>
                  <a:pt x="1108" y="2208"/>
                </a:lnTo>
                <a:lnTo>
                  <a:pt x="1115" y="2206"/>
                </a:lnTo>
                <a:lnTo>
                  <a:pt x="1124" y="2203"/>
                </a:lnTo>
                <a:lnTo>
                  <a:pt x="1131" y="2201"/>
                </a:lnTo>
                <a:lnTo>
                  <a:pt x="1140" y="2198"/>
                </a:lnTo>
                <a:lnTo>
                  <a:pt x="1145" y="2196"/>
                </a:lnTo>
                <a:lnTo>
                  <a:pt x="1154" y="2192"/>
                </a:lnTo>
                <a:lnTo>
                  <a:pt x="1161" y="2189"/>
                </a:lnTo>
                <a:lnTo>
                  <a:pt x="1170" y="2185"/>
                </a:lnTo>
                <a:lnTo>
                  <a:pt x="1175" y="2182"/>
                </a:lnTo>
                <a:lnTo>
                  <a:pt x="1184" y="2178"/>
                </a:lnTo>
                <a:lnTo>
                  <a:pt x="1189" y="2175"/>
                </a:lnTo>
                <a:lnTo>
                  <a:pt x="1198" y="2169"/>
                </a:lnTo>
                <a:lnTo>
                  <a:pt x="1203" y="2166"/>
                </a:lnTo>
                <a:lnTo>
                  <a:pt x="1212" y="2161"/>
                </a:lnTo>
                <a:lnTo>
                  <a:pt x="1217" y="2157"/>
                </a:lnTo>
                <a:lnTo>
                  <a:pt x="1224" y="2152"/>
                </a:lnTo>
                <a:lnTo>
                  <a:pt x="1229" y="2148"/>
                </a:lnTo>
                <a:lnTo>
                  <a:pt x="1236" y="2143"/>
                </a:lnTo>
                <a:lnTo>
                  <a:pt x="1242" y="2138"/>
                </a:lnTo>
                <a:lnTo>
                  <a:pt x="1250" y="2131"/>
                </a:lnTo>
                <a:lnTo>
                  <a:pt x="1254" y="2127"/>
                </a:lnTo>
                <a:lnTo>
                  <a:pt x="1266" y="2117"/>
                </a:lnTo>
                <a:lnTo>
                  <a:pt x="1307" y="2070"/>
                </a:lnTo>
                <a:lnTo>
                  <a:pt x="1340" y="2017"/>
                </a:lnTo>
                <a:lnTo>
                  <a:pt x="1364" y="1961"/>
                </a:lnTo>
                <a:lnTo>
                  <a:pt x="1380" y="1903"/>
                </a:lnTo>
                <a:lnTo>
                  <a:pt x="1385" y="1843"/>
                </a:lnTo>
                <a:lnTo>
                  <a:pt x="1385" y="1805"/>
                </a:lnTo>
                <a:lnTo>
                  <a:pt x="1377" y="1752"/>
                </a:lnTo>
                <a:lnTo>
                  <a:pt x="1363" y="1703"/>
                </a:lnTo>
                <a:lnTo>
                  <a:pt x="1340" y="1654"/>
                </a:lnTo>
                <a:lnTo>
                  <a:pt x="1312" y="1610"/>
                </a:lnTo>
                <a:lnTo>
                  <a:pt x="1275" y="1570"/>
                </a:lnTo>
                <a:lnTo>
                  <a:pt x="1228" y="1528"/>
                </a:lnTo>
                <a:lnTo>
                  <a:pt x="1175" y="1496"/>
                </a:lnTo>
                <a:lnTo>
                  <a:pt x="1119" y="1474"/>
                </a:lnTo>
                <a:lnTo>
                  <a:pt x="1059" y="1458"/>
                </a:lnTo>
                <a:lnTo>
                  <a:pt x="996" y="1454"/>
                </a:lnTo>
                <a:lnTo>
                  <a:pt x="933" y="1458"/>
                </a:lnTo>
                <a:lnTo>
                  <a:pt x="873" y="1474"/>
                </a:lnTo>
                <a:lnTo>
                  <a:pt x="817" y="1496"/>
                </a:lnTo>
                <a:lnTo>
                  <a:pt x="765" y="1528"/>
                </a:lnTo>
                <a:lnTo>
                  <a:pt x="717" y="1568"/>
                </a:lnTo>
                <a:lnTo>
                  <a:pt x="682" y="1609"/>
                </a:lnTo>
                <a:lnTo>
                  <a:pt x="654" y="1652"/>
                </a:lnTo>
                <a:lnTo>
                  <a:pt x="632" y="1700"/>
                </a:lnTo>
                <a:lnTo>
                  <a:pt x="614" y="1751"/>
                </a:lnTo>
                <a:lnTo>
                  <a:pt x="605" y="1801"/>
                </a:lnTo>
                <a:lnTo>
                  <a:pt x="603" y="1810"/>
                </a:lnTo>
                <a:lnTo>
                  <a:pt x="595" y="1854"/>
                </a:lnTo>
                <a:lnTo>
                  <a:pt x="584" y="1893"/>
                </a:lnTo>
                <a:lnTo>
                  <a:pt x="572" y="1922"/>
                </a:lnTo>
                <a:lnTo>
                  <a:pt x="556" y="1943"/>
                </a:lnTo>
                <a:lnTo>
                  <a:pt x="537" y="1956"/>
                </a:lnTo>
                <a:lnTo>
                  <a:pt x="533" y="1957"/>
                </a:lnTo>
                <a:lnTo>
                  <a:pt x="530" y="1957"/>
                </a:lnTo>
                <a:lnTo>
                  <a:pt x="521" y="1956"/>
                </a:lnTo>
                <a:lnTo>
                  <a:pt x="509" y="1952"/>
                </a:lnTo>
                <a:lnTo>
                  <a:pt x="491" y="1945"/>
                </a:lnTo>
                <a:lnTo>
                  <a:pt x="467" y="1933"/>
                </a:lnTo>
                <a:lnTo>
                  <a:pt x="439" y="1914"/>
                </a:lnTo>
                <a:lnTo>
                  <a:pt x="419" y="1893"/>
                </a:lnTo>
                <a:lnTo>
                  <a:pt x="404" y="1875"/>
                </a:lnTo>
                <a:lnTo>
                  <a:pt x="400" y="1870"/>
                </a:lnTo>
                <a:lnTo>
                  <a:pt x="383" y="1852"/>
                </a:lnTo>
                <a:lnTo>
                  <a:pt x="381" y="1849"/>
                </a:lnTo>
                <a:lnTo>
                  <a:pt x="363" y="1829"/>
                </a:lnTo>
                <a:lnTo>
                  <a:pt x="361" y="1829"/>
                </a:lnTo>
                <a:lnTo>
                  <a:pt x="344" y="1810"/>
                </a:lnTo>
                <a:lnTo>
                  <a:pt x="342" y="1808"/>
                </a:lnTo>
                <a:lnTo>
                  <a:pt x="325" y="1789"/>
                </a:lnTo>
                <a:lnTo>
                  <a:pt x="325" y="1789"/>
                </a:lnTo>
                <a:lnTo>
                  <a:pt x="269" y="1724"/>
                </a:lnTo>
                <a:lnTo>
                  <a:pt x="216" y="1665"/>
                </a:lnTo>
                <a:lnTo>
                  <a:pt x="169" y="1609"/>
                </a:lnTo>
                <a:lnTo>
                  <a:pt x="125" y="1558"/>
                </a:lnTo>
                <a:lnTo>
                  <a:pt x="86" y="1510"/>
                </a:lnTo>
                <a:lnTo>
                  <a:pt x="53" y="1470"/>
                </a:lnTo>
                <a:lnTo>
                  <a:pt x="23" y="1435"/>
                </a:lnTo>
                <a:lnTo>
                  <a:pt x="0" y="1405"/>
                </a:lnTo>
                <a:lnTo>
                  <a:pt x="0" y="1405"/>
                </a:lnTo>
                <a:lnTo>
                  <a:pt x="21" y="1377"/>
                </a:lnTo>
                <a:lnTo>
                  <a:pt x="49" y="1344"/>
                </a:lnTo>
                <a:lnTo>
                  <a:pt x="81" y="1304"/>
                </a:lnTo>
                <a:lnTo>
                  <a:pt x="118" y="1260"/>
                </a:lnTo>
                <a:lnTo>
                  <a:pt x="158" y="1211"/>
                </a:lnTo>
                <a:lnTo>
                  <a:pt x="204" y="1156"/>
                </a:lnTo>
                <a:lnTo>
                  <a:pt x="253" y="1100"/>
                </a:lnTo>
                <a:lnTo>
                  <a:pt x="305" y="1039"/>
                </a:lnTo>
                <a:lnTo>
                  <a:pt x="363" y="976"/>
                </a:lnTo>
                <a:lnTo>
                  <a:pt x="423" y="911"/>
                </a:lnTo>
                <a:lnTo>
                  <a:pt x="484" y="845"/>
                </a:lnTo>
                <a:lnTo>
                  <a:pt x="488" y="843"/>
                </a:lnTo>
                <a:lnTo>
                  <a:pt x="514" y="815"/>
                </a:lnTo>
                <a:lnTo>
                  <a:pt x="544" y="781"/>
                </a:lnTo>
                <a:lnTo>
                  <a:pt x="577" y="746"/>
                </a:lnTo>
                <a:lnTo>
                  <a:pt x="614" y="706"/>
                </a:lnTo>
                <a:lnTo>
                  <a:pt x="653" y="666"/>
                </a:lnTo>
                <a:lnTo>
                  <a:pt x="693" y="624"/>
                </a:lnTo>
                <a:lnTo>
                  <a:pt x="733" y="583"/>
                </a:lnTo>
                <a:lnTo>
                  <a:pt x="774" y="541"/>
                </a:lnTo>
                <a:lnTo>
                  <a:pt x="812" y="503"/>
                </a:lnTo>
                <a:lnTo>
                  <a:pt x="851" y="466"/>
                </a:lnTo>
                <a:lnTo>
                  <a:pt x="884" y="433"/>
                </a:lnTo>
                <a:lnTo>
                  <a:pt x="917" y="405"/>
                </a:lnTo>
                <a:lnTo>
                  <a:pt x="944" y="382"/>
                </a:lnTo>
                <a:lnTo>
                  <a:pt x="966" y="364"/>
                </a:lnTo>
                <a:lnTo>
                  <a:pt x="975" y="359"/>
                </a:lnTo>
                <a:lnTo>
                  <a:pt x="984" y="356"/>
                </a:lnTo>
                <a:lnTo>
                  <a:pt x="1051" y="296"/>
                </a:lnTo>
                <a:lnTo>
                  <a:pt x="1114" y="242"/>
                </a:lnTo>
                <a:lnTo>
                  <a:pt x="1172" y="193"/>
                </a:lnTo>
                <a:lnTo>
                  <a:pt x="1226" y="147"/>
                </a:lnTo>
                <a:lnTo>
                  <a:pt x="1275" y="107"/>
                </a:lnTo>
                <a:lnTo>
                  <a:pt x="1317" y="72"/>
                </a:lnTo>
                <a:lnTo>
                  <a:pt x="1356" y="42"/>
                </a:lnTo>
                <a:lnTo>
                  <a:pt x="1385" y="19"/>
                </a:lnTo>
                <a:lnTo>
                  <a:pt x="140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BA250-865F-4571-ADEB-6312A6462632}"/>
              </a:ext>
            </a:extLst>
          </p:cNvPr>
          <p:cNvSpPr/>
          <p:nvPr/>
        </p:nvSpPr>
        <p:spPr>
          <a:xfrm>
            <a:off x="8182378" y="1985687"/>
            <a:ext cx="3328260" cy="120886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2828B-4BC9-4994-96D1-8EFF5256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1 resources </a:t>
            </a: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B91FE196-C6DC-49D6-8F1A-03B1877B5487}"/>
              </a:ext>
            </a:extLst>
          </p:cNvPr>
          <p:cNvSpPr>
            <a:spLocks/>
          </p:cNvSpPr>
          <p:nvPr/>
        </p:nvSpPr>
        <p:spPr bwMode="auto">
          <a:xfrm>
            <a:off x="7045011" y="2827034"/>
            <a:ext cx="2047677" cy="2023042"/>
          </a:xfrm>
          <a:custGeom>
            <a:avLst/>
            <a:gdLst>
              <a:gd name="T0" fmla="*/ 1546 w 2826"/>
              <a:gd name="T1" fmla="*/ 138 h 2792"/>
              <a:gd name="T2" fmla="*/ 1872 w 2826"/>
              <a:gd name="T3" fmla="*/ 489 h 2792"/>
              <a:gd name="T4" fmla="*/ 2058 w 2826"/>
              <a:gd name="T5" fmla="*/ 526 h 2792"/>
              <a:gd name="T6" fmla="*/ 2123 w 2826"/>
              <a:gd name="T7" fmla="*/ 371 h 2792"/>
              <a:gd name="T8" fmla="*/ 2167 w 2826"/>
              <a:gd name="T9" fmla="*/ 210 h 2792"/>
              <a:gd name="T10" fmla="*/ 2404 w 2826"/>
              <a:gd name="T11" fmla="*/ 44 h 2792"/>
              <a:gd name="T12" fmla="*/ 2681 w 2826"/>
              <a:gd name="T13" fmla="*/ 133 h 2792"/>
              <a:gd name="T14" fmla="*/ 2772 w 2826"/>
              <a:gd name="T15" fmla="*/ 414 h 2792"/>
              <a:gd name="T16" fmla="*/ 2590 w 2826"/>
              <a:gd name="T17" fmla="*/ 657 h 2792"/>
              <a:gd name="T18" fmla="*/ 2383 w 2826"/>
              <a:gd name="T19" fmla="*/ 710 h 2792"/>
              <a:gd name="T20" fmla="*/ 2283 w 2826"/>
              <a:gd name="T21" fmla="*/ 845 h 2792"/>
              <a:gd name="T22" fmla="*/ 2481 w 2826"/>
              <a:gd name="T23" fmla="*/ 1088 h 2792"/>
              <a:gd name="T24" fmla="*/ 2779 w 2826"/>
              <a:gd name="T25" fmla="*/ 1369 h 2792"/>
              <a:gd name="T26" fmla="*/ 2390 w 2826"/>
              <a:gd name="T27" fmla="*/ 1779 h 2792"/>
              <a:gd name="T28" fmla="*/ 2265 w 2826"/>
              <a:gd name="T29" fmla="*/ 1949 h 2792"/>
              <a:gd name="T30" fmla="*/ 2426 w 2826"/>
              <a:gd name="T31" fmla="*/ 2052 h 2792"/>
              <a:gd name="T32" fmla="*/ 2642 w 2826"/>
              <a:gd name="T33" fmla="*/ 2129 h 2792"/>
              <a:gd name="T34" fmla="*/ 2768 w 2826"/>
              <a:gd name="T35" fmla="*/ 2385 h 2792"/>
              <a:gd name="T36" fmla="*/ 2632 w 2826"/>
              <a:gd name="T37" fmla="*/ 2650 h 2792"/>
              <a:gd name="T38" fmla="*/ 2386 w 2826"/>
              <a:gd name="T39" fmla="*/ 2708 h 2792"/>
              <a:gd name="T40" fmla="*/ 2146 w 2826"/>
              <a:gd name="T41" fmla="*/ 2527 h 2792"/>
              <a:gd name="T42" fmla="*/ 2093 w 2826"/>
              <a:gd name="T43" fmla="*/ 2322 h 2792"/>
              <a:gd name="T44" fmla="*/ 1965 w 2826"/>
              <a:gd name="T45" fmla="*/ 2219 h 2792"/>
              <a:gd name="T46" fmla="*/ 1732 w 2826"/>
              <a:gd name="T47" fmla="*/ 2445 h 2792"/>
              <a:gd name="T48" fmla="*/ 1469 w 2826"/>
              <a:gd name="T49" fmla="*/ 2760 h 2792"/>
              <a:gd name="T50" fmla="*/ 1278 w 2826"/>
              <a:gd name="T51" fmla="*/ 2590 h 2792"/>
              <a:gd name="T52" fmla="*/ 920 w 2826"/>
              <a:gd name="T53" fmla="*/ 2192 h 2792"/>
              <a:gd name="T54" fmla="*/ 885 w 2826"/>
              <a:gd name="T55" fmla="*/ 2180 h 2792"/>
              <a:gd name="T56" fmla="*/ 782 w 2826"/>
              <a:gd name="T57" fmla="*/ 2261 h 2792"/>
              <a:gd name="T58" fmla="*/ 738 w 2826"/>
              <a:gd name="T59" fmla="*/ 2396 h 2792"/>
              <a:gd name="T60" fmla="*/ 610 w 2826"/>
              <a:gd name="T61" fmla="*/ 2629 h 2792"/>
              <a:gd name="T62" fmla="*/ 319 w 2826"/>
              <a:gd name="T63" fmla="*/ 2674 h 2792"/>
              <a:gd name="T64" fmla="*/ 109 w 2826"/>
              <a:gd name="T65" fmla="*/ 2462 h 2792"/>
              <a:gd name="T66" fmla="*/ 154 w 2826"/>
              <a:gd name="T67" fmla="*/ 2171 h 2792"/>
              <a:gd name="T68" fmla="*/ 391 w 2826"/>
              <a:gd name="T69" fmla="*/ 2035 h 2792"/>
              <a:gd name="T70" fmla="*/ 542 w 2826"/>
              <a:gd name="T71" fmla="*/ 1993 h 2792"/>
              <a:gd name="T72" fmla="*/ 598 w 2826"/>
              <a:gd name="T73" fmla="*/ 1905 h 2792"/>
              <a:gd name="T74" fmla="*/ 559 w 2826"/>
              <a:gd name="T75" fmla="*/ 1856 h 2792"/>
              <a:gd name="T76" fmla="*/ 245 w 2826"/>
              <a:gd name="T77" fmla="*/ 1584 h 2792"/>
              <a:gd name="T78" fmla="*/ 0 w 2826"/>
              <a:gd name="T79" fmla="*/ 1393 h 2792"/>
              <a:gd name="T80" fmla="*/ 319 w 2826"/>
              <a:gd name="T81" fmla="*/ 1136 h 2792"/>
              <a:gd name="T82" fmla="*/ 587 w 2826"/>
              <a:gd name="T83" fmla="*/ 904 h 2792"/>
              <a:gd name="T84" fmla="*/ 571 w 2826"/>
              <a:gd name="T85" fmla="*/ 792 h 2792"/>
              <a:gd name="T86" fmla="*/ 421 w 2826"/>
              <a:gd name="T87" fmla="*/ 733 h 2792"/>
              <a:gd name="T88" fmla="*/ 245 w 2826"/>
              <a:gd name="T89" fmla="*/ 666 h 2792"/>
              <a:gd name="T90" fmla="*/ 88 w 2826"/>
              <a:gd name="T91" fmla="*/ 438 h 2792"/>
              <a:gd name="T92" fmla="*/ 182 w 2826"/>
              <a:gd name="T93" fmla="*/ 156 h 2792"/>
              <a:gd name="T94" fmla="*/ 459 w 2826"/>
              <a:gd name="T95" fmla="*/ 65 h 2792"/>
              <a:gd name="T96" fmla="*/ 706 w 2826"/>
              <a:gd name="T97" fmla="*/ 247 h 2792"/>
              <a:gd name="T98" fmla="*/ 750 w 2826"/>
              <a:gd name="T99" fmla="*/ 426 h 2792"/>
              <a:gd name="T100" fmla="*/ 889 w 2826"/>
              <a:gd name="T101" fmla="*/ 557 h 2792"/>
              <a:gd name="T102" fmla="*/ 1087 w 2826"/>
              <a:gd name="T103" fmla="*/ 387 h 2792"/>
              <a:gd name="T104" fmla="*/ 1366 w 2826"/>
              <a:gd name="T105" fmla="*/ 63 h 2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26" h="2792">
                <a:moveTo>
                  <a:pt x="1417" y="0"/>
                </a:moveTo>
                <a:lnTo>
                  <a:pt x="1434" y="19"/>
                </a:lnTo>
                <a:lnTo>
                  <a:pt x="1455" y="42"/>
                </a:lnTo>
                <a:lnTo>
                  <a:pt x="1481" y="70"/>
                </a:lnTo>
                <a:lnTo>
                  <a:pt x="1511" y="102"/>
                </a:lnTo>
                <a:lnTo>
                  <a:pt x="1546" y="138"/>
                </a:lnTo>
                <a:lnTo>
                  <a:pt x="1599" y="196"/>
                </a:lnTo>
                <a:lnTo>
                  <a:pt x="1659" y="259"/>
                </a:lnTo>
                <a:lnTo>
                  <a:pt x="1723" y="329"/>
                </a:lnTo>
                <a:lnTo>
                  <a:pt x="1794" y="405"/>
                </a:lnTo>
                <a:lnTo>
                  <a:pt x="1867" y="484"/>
                </a:lnTo>
                <a:lnTo>
                  <a:pt x="1872" y="489"/>
                </a:lnTo>
                <a:lnTo>
                  <a:pt x="1913" y="515"/>
                </a:lnTo>
                <a:lnTo>
                  <a:pt x="1950" y="533"/>
                </a:lnTo>
                <a:lnTo>
                  <a:pt x="1981" y="543"/>
                </a:lnTo>
                <a:lnTo>
                  <a:pt x="2009" y="545"/>
                </a:lnTo>
                <a:lnTo>
                  <a:pt x="2034" y="540"/>
                </a:lnTo>
                <a:lnTo>
                  <a:pt x="2058" y="526"/>
                </a:lnTo>
                <a:lnTo>
                  <a:pt x="2076" y="506"/>
                </a:lnTo>
                <a:lnTo>
                  <a:pt x="2090" y="482"/>
                </a:lnTo>
                <a:lnTo>
                  <a:pt x="2100" y="456"/>
                </a:lnTo>
                <a:lnTo>
                  <a:pt x="2109" y="428"/>
                </a:lnTo>
                <a:lnTo>
                  <a:pt x="2116" y="398"/>
                </a:lnTo>
                <a:lnTo>
                  <a:pt x="2123" y="371"/>
                </a:lnTo>
                <a:lnTo>
                  <a:pt x="2130" y="345"/>
                </a:lnTo>
                <a:lnTo>
                  <a:pt x="2134" y="338"/>
                </a:lnTo>
                <a:lnTo>
                  <a:pt x="2134" y="329"/>
                </a:lnTo>
                <a:lnTo>
                  <a:pt x="2139" y="287"/>
                </a:lnTo>
                <a:lnTo>
                  <a:pt x="2149" y="249"/>
                </a:lnTo>
                <a:lnTo>
                  <a:pt x="2167" y="210"/>
                </a:lnTo>
                <a:lnTo>
                  <a:pt x="2193" y="172"/>
                </a:lnTo>
                <a:lnTo>
                  <a:pt x="2225" y="137"/>
                </a:lnTo>
                <a:lnTo>
                  <a:pt x="2265" y="102"/>
                </a:lnTo>
                <a:lnTo>
                  <a:pt x="2307" y="75"/>
                </a:lnTo>
                <a:lnTo>
                  <a:pt x="2355" y="56"/>
                </a:lnTo>
                <a:lnTo>
                  <a:pt x="2404" y="44"/>
                </a:lnTo>
                <a:lnTo>
                  <a:pt x="2455" y="40"/>
                </a:lnTo>
                <a:lnTo>
                  <a:pt x="2505" y="44"/>
                </a:lnTo>
                <a:lnTo>
                  <a:pt x="2554" y="56"/>
                </a:lnTo>
                <a:lnTo>
                  <a:pt x="2600" y="75"/>
                </a:lnTo>
                <a:lnTo>
                  <a:pt x="2642" y="102"/>
                </a:lnTo>
                <a:lnTo>
                  <a:pt x="2681" y="133"/>
                </a:lnTo>
                <a:lnTo>
                  <a:pt x="2714" y="173"/>
                </a:lnTo>
                <a:lnTo>
                  <a:pt x="2740" y="215"/>
                </a:lnTo>
                <a:lnTo>
                  <a:pt x="2760" y="263"/>
                </a:lnTo>
                <a:lnTo>
                  <a:pt x="2772" y="312"/>
                </a:lnTo>
                <a:lnTo>
                  <a:pt x="2775" y="363"/>
                </a:lnTo>
                <a:lnTo>
                  <a:pt x="2772" y="414"/>
                </a:lnTo>
                <a:lnTo>
                  <a:pt x="2760" y="464"/>
                </a:lnTo>
                <a:lnTo>
                  <a:pt x="2740" y="510"/>
                </a:lnTo>
                <a:lnTo>
                  <a:pt x="2714" y="554"/>
                </a:lnTo>
                <a:lnTo>
                  <a:pt x="2681" y="592"/>
                </a:lnTo>
                <a:lnTo>
                  <a:pt x="2639" y="629"/>
                </a:lnTo>
                <a:lnTo>
                  <a:pt x="2590" y="657"/>
                </a:lnTo>
                <a:lnTo>
                  <a:pt x="2537" y="676"/>
                </a:lnTo>
                <a:lnTo>
                  <a:pt x="2483" y="685"/>
                </a:lnTo>
                <a:lnTo>
                  <a:pt x="2477" y="687"/>
                </a:lnTo>
                <a:lnTo>
                  <a:pt x="2472" y="689"/>
                </a:lnTo>
                <a:lnTo>
                  <a:pt x="2425" y="697"/>
                </a:lnTo>
                <a:lnTo>
                  <a:pt x="2383" y="710"/>
                </a:lnTo>
                <a:lnTo>
                  <a:pt x="2349" y="724"/>
                </a:lnTo>
                <a:lnTo>
                  <a:pt x="2321" y="743"/>
                </a:lnTo>
                <a:lnTo>
                  <a:pt x="2300" y="766"/>
                </a:lnTo>
                <a:lnTo>
                  <a:pt x="2286" y="792"/>
                </a:lnTo>
                <a:lnTo>
                  <a:pt x="2279" y="817"/>
                </a:lnTo>
                <a:lnTo>
                  <a:pt x="2283" y="845"/>
                </a:lnTo>
                <a:lnTo>
                  <a:pt x="2291" y="876"/>
                </a:lnTo>
                <a:lnTo>
                  <a:pt x="2311" y="913"/>
                </a:lnTo>
                <a:lnTo>
                  <a:pt x="2337" y="953"/>
                </a:lnTo>
                <a:lnTo>
                  <a:pt x="2341" y="957"/>
                </a:lnTo>
                <a:lnTo>
                  <a:pt x="2412" y="1023"/>
                </a:lnTo>
                <a:lnTo>
                  <a:pt x="2481" y="1088"/>
                </a:lnTo>
                <a:lnTo>
                  <a:pt x="2544" y="1148"/>
                </a:lnTo>
                <a:lnTo>
                  <a:pt x="2604" y="1202"/>
                </a:lnTo>
                <a:lnTo>
                  <a:pt x="2658" y="1255"/>
                </a:lnTo>
                <a:lnTo>
                  <a:pt x="2705" y="1300"/>
                </a:lnTo>
                <a:lnTo>
                  <a:pt x="2746" y="1337"/>
                </a:lnTo>
                <a:lnTo>
                  <a:pt x="2779" y="1369"/>
                </a:lnTo>
                <a:lnTo>
                  <a:pt x="2805" y="1393"/>
                </a:lnTo>
                <a:lnTo>
                  <a:pt x="2826" y="1413"/>
                </a:lnTo>
                <a:lnTo>
                  <a:pt x="2721" y="1497"/>
                </a:lnTo>
                <a:lnTo>
                  <a:pt x="2611" y="1586"/>
                </a:lnTo>
                <a:lnTo>
                  <a:pt x="2500" y="1681"/>
                </a:lnTo>
                <a:lnTo>
                  <a:pt x="2390" y="1779"/>
                </a:lnTo>
                <a:lnTo>
                  <a:pt x="2279" y="1880"/>
                </a:lnTo>
                <a:lnTo>
                  <a:pt x="2274" y="1887"/>
                </a:lnTo>
                <a:lnTo>
                  <a:pt x="2270" y="1894"/>
                </a:lnTo>
                <a:lnTo>
                  <a:pt x="2265" y="1914"/>
                </a:lnTo>
                <a:lnTo>
                  <a:pt x="2263" y="1931"/>
                </a:lnTo>
                <a:lnTo>
                  <a:pt x="2265" y="1949"/>
                </a:lnTo>
                <a:lnTo>
                  <a:pt x="2270" y="1966"/>
                </a:lnTo>
                <a:lnTo>
                  <a:pt x="2286" y="1993"/>
                </a:lnTo>
                <a:lnTo>
                  <a:pt x="2309" y="2014"/>
                </a:lnTo>
                <a:lnTo>
                  <a:pt x="2341" y="2031"/>
                </a:lnTo>
                <a:lnTo>
                  <a:pt x="2379" y="2043"/>
                </a:lnTo>
                <a:lnTo>
                  <a:pt x="2426" y="2052"/>
                </a:lnTo>
                <a:lnTo>
                  <a:pt x="2481" y="2057"/>
                </a:lnTo>
                <a:lnTo>
                  <a:pt x="2493" y="2061"/>
                </a:lnTo>
                <a:lnTo>
                  <a:pt x="2532" y="2075"/>
                </a:lnTo>
                <a:lnTo>
                  <a:pt x="2569" y="2089"/>
                </a:lnTo>
                <a:lnTo>
                  <a:pt x="2607" y="2108"/>
                </a:lnTo>
                <a:lnTo>
                  <a:pt x="2642" y="2129"/>
                </a:lnTo>
                <a:lnTo>
                  <a:pt x="2674" y="2157"/>
                </a:lnTo>
                <a:lnTo>
                  <a:pt x="2709" y="2198"/>
                </a:lnTo>
                <a:lnTo>
                  <a:pt x="2735" y="2241"/>
                </a:lnTo>
                <a:lnTo>
                  <a:pt x="2753" y="2287"/>
                </a:lnTo>
                <a:lnTo>
                  <a:pt x="2765" y="2336"/>
                </a:lnTo>
                <a:lnTo>
                  <a:pt x="2768" y="2385"/>
                </a:lnTo>
                <a:lnTo>
                  <a:pt x="2763" y="2436"/>
                </a:lnTo>
                <a:lnTo>
                  <a:pt x="2751" y="2483"/>
                </a:lnTo>
                <a:lnTo>
                  <a:pt x="2732" y="2531"/>
                </a:lnTo>
                <a:lnTo>
                  <a:pt x="2705" y="2576"/>
                </a:lnTo>
                <a:lnTo>
                  <a:pt x="2670" y="2617"/>
                </a:lnTo>
                <a:lnTo>
                  <a:pt x="2632" y="2650"/>
                </a:lnTo>
                <a:lnTo>
                  <a:pt x="2588" y="2676"/>
                </a:lnTo>
                <a:lnTo>
                  <a:pt x="2540" y="2695"/>
                </a:lnTo>
                <a:lnTo>
                  <a:pt x="2490" y="2708"/>
                </a:lnTo>
                <a:lnTo>
                  <a:pt x="2437" y="2711"/>
                </a:lnTo>
                <a:lnTo>
                  <a:pt x="2437" y="2711"/>
                </a:lnTo>
                <a:lnTo>
                  <a:pt x="2386" y="2708"/>
                </a:lnTo>
                <a:lnTo>
                  <a:pt x="2337" y="2695"/>
                </a:lnTo>
                <a:lnTo>
                  <a:pt x="2291" y="2678"/>
                </a:lnTo>
                <a:lnTo>
                  <a:pt x="2248" y="2652"/>
                </a:lnTo>
                <a:lnTo>
                  <a:pt x="2209" y="2618"/>
                </a:lnTo>
                <a:lnTo>
                  <a:pt x="2174" y="2576"/>
                </a:lnTo>
                <a:lnTo>
                  <a:pt x="2146" y="2527"/>
                </a:lnTo>
                <a:lnTo>
                  <a:pt x="2127" y="2475"/>
                </a:lnTo>
                <a:lnTo>
                  <a:pt x="2116" y="2420"/>
                </a:lnTo>
                <a:lnTo>
                  <a:pt x="2114" y="2415"/>
                </a:lnTo>
                <a:lnTo>
                  <a:pt x="2113" y="2411"/>
                </a:lnTo>
                <a:lnTo>
                  <a:pt x="2106" y="2362"/>
                </a:lnTo>
                <a:lnTo>
                  <a:pt x="2093" y="2322"/>
                </a:lnTo>
                <a:lnTo>
                  <a:pt x="2078" y="2287"/>
                </a:lnTo>
                <a:lnTo>
                  <a:pt x="2058" y="2261"/>
                </a:lnTo>
                <a:lnTo>
                  <a:pt x="2035" y="2240"/>
                </a:lnTo>
                <a:lnTo>
                  <a:pt x="2009" y="2224"/>
                </a:lnTo>
                <a:lnTo>
                  <a:pt x="1988" y="2219"/>
                </a:lnTo>
                <a:lnTo>
                  <a:pt x="1965" y="2219"/>
                </a:lnTo>
                <a:lnTo>
                  <a:pt x="1939" y="2226"/>
                </a:lnTo>
                <a:lnTo>
                  <a:pt x="1930" y="2229"/>
                </a:lnTo>
                <a:lnTo>
                  <a:pt x="1923" y="2234"/>
                </a:lnTo>
                <a:lnTo>
                  <a:pt x="1857" y="2308"/>
                </a:lnTo>
                <a:lnTo>
                  <a:pt x="1794" y="2378"/>
                </a:lnTo>
                <a:lnTo>
                  <a:pt x="1732" y="2445"/>
                </a:lnTo>
                <a:lnTo>
                  <a:pt x="1678" y="2510"/>
                </a:lnTo>
                <a:lnTo>
                  <a:pt x="1625" y="2569"/>
                </a:lnTo>
                <a:lnTo>
                  <a:pt x="1580" y="2625"/>
                </a:lnTo>
                <a:lnTo>
                  <a:pt x="1538" y="2676"/>
                </a:lnTo>
                <a:lnTo>
                  <a:pt x="1501" y="2720"/>
                </a:lnTo>
                <a:lnTo>
                  <a:pt x="1469" y="2760"/>
                </a:lnTo>
                <a:lnTo>
                  <a:pt x="1443" y="2792"/>
                </a:lnTo>
                <a:lnTo>
                  <a:pt x="1422" y="2764"/>
                </a:lnTo>
                <a:lnTo>
                  <a:pt x="1394" y="2730"/>
                </a:lnTo>
                <a:lnTo>
                  <a:pt x="1360" y="2690"/>
                </a:lnTo>
                <a:lnTo>
                  <a:pt x="1322" y="2643"/>
                </a:lnTo>
                <a:lnTo>
                  <a:pt x="1278" y="2590"/>
                </a:lnTo>
                <a:lnTo>
                  <a:pt x="1229" y="2532"/>
                </a:lnTo>
                <a:lnTo>
                  <a:pt x="1175" y="2471"/>
                </a:lnTo>
                <a:lnTo>
                  <a:pt x="1117" y="2406"/>
                </a:lnTo>
                <a:lnTo>
                  <a:pt x="1055" y="2338"/>
                </a:lnTo>
                <a:lnTo>
                  <a:pt x="991" y="2266"/>
                </a:lnTo>
                <a:lnTo>
                  <a:pt x="920" y="2192"/>
                </a:lnTo>
                <a:lnTo>
                  <a:pt x="915" y="2187"/>
                </a:lnTo>
                <a:lnTo>
                  <a:pt x="910" y="2184"/>
                </a:lnTo>
                <a:lnTo>
                  <a:pt x="903" y="2182"/>
                </a:lnTo>
                <a:lnTo>
                  <a:pt x="896" y="2182"/>
                </a:lnTo>
                <a:lnTo>
                  <a:pt x="887" y="2182"/>
                </a:lnTo>
                <a:lnTo>
                  <a:pt x="885" y="2180"/>
                </a:lnTo>
                <a:lnTo>
                  <a:pt x="863" y="2184"/>
                </a:lnTo>
                <a:lnTo>
                  <a:pt x="847" y="2189"/>
                </a:lnTo>
                <a:lnTo>
                  <a:pt x="824" y="2203"/>
                </a:lnTo>
                <a:lnTo>
                  <a:pt x="806" y="2219"/>
                </a:lnTo>
                <a:lnTo>
                  <a:pt x="794" y="2238"/>
                </a:lnTo>
                <a:lnTo>
                  <a:pt x="782" y="2261"/>
                </a:lnTo>
                <a:lnTo>
                  <a:pt x="773" y="2285"/>
                </a:lnTo>
                <a:lnTo>
                  <a:pt x="766" y="2312"/>
                </a:lnTo>
                <a:lnTo>
                  <a:pt x="756" y="2345"/>
                </a:lnTo>
                <a:lnTo>
                  <a:pt x="742" y="2380"/>
                </a:lnTo>
                <a:lnTo>
                  <a:pt x="740" y="2387"/>
                </a:lnTo>
                <a:lnTo>
                  <a:pt x="738" y="2396"/>
                </a:lnTo>
                <a:lnTo>
                  <a:pt x="735" y="2438"/>
                </a:lnTo>
                <a:lnTo>
                  <a:pt x="724" y="2480"/>
                </a:lnTo>
                <a:lnTo>
                  <a:pt x="705" y="2520"/>
                </a:lnTo>
                <a:lnTo>
                  <a:pt x="680" y="2559"/>
                </a:lnTo>
                <a:lnTo>
                  <a:pt x="649" y="2596"/>
                </a:lnTo>
                <a:lnTo>
                  <a:pt x="610" y="2629"/>
                </a:lnTo>
                <a:lnTo>
                  <a:pt x="566" y="2655"/>
                </a:lnTo>
                <a:lnTo>
                  <a:pt x="519" y="2674"/>
                </a:lnTo>
                <a:lnTo>
                  <a:pt x="470" y="2687"/>
                </a:lnTo>
                <a:lnTo>
                  <a:pt x="419" y="2690"/>
                </a:lnTo>
                <a:lnTo>
                  <a:pt x="368" y="2687"/>
                </a:lnTo>
                <a:lnTo>
                  <a:pt x="319" y="2674"/>
                </a:lnTo>
                <a:lnTo>
                  <a:pt x="272" y="2655"/>
                </a:lnTo>
                <a:lnTo>
                  <a:pt x="228" y="2629"/>
                </a:lnTo>
                <a:lnTo>
                  <a:pt x="189" y="2596"/>
                </a:lnTo>
                <a:lnTo>
                  <a:pt x="154" y="2553"/>
                </a:lnTo>
                <a:lnTo>
                  <a:pt x="128" y="2510"/>
                </a:lnTo>
                <a:lnTo>
                  <a:pt x="109" y="2462"/>
                </a:lnTo>
                <a:lnTo>
                  <a:pt x="96" y="2413"/>
                </a:lnTo>
                <a:lnTo>
                  <a:pt x="93" y="2362"/>
                </a:lnTo>
                <a:lnTo>
                  <a:pt x="96" y="2312"/>
                </a:lnTo>
                <a:lnTo>
                  <a:pt x="109" y="2263"/>
                </a:lnTo>
                <a:lnTo>
                  <a:pt x="128" y="2215"/>
                </a:lnTo>
                <a:lnTo>
                  <a:pt x="154" y="2171"/>
                </a:lnTo>
                <a:lnTo>
                  <a:pt x="189" y="2131"/>
                </a:lnTo>
                <a:lnTo>
                  <a:pt x="235" y="2089"/>
                </a:lnTo>
                <a:lnTo>
                  <a:pt x="282" y="2061"/>
                </a:lnTo>
                <a:lnTo>
                  <a:pt x="333" y="2043"/>
                </a:lnTo>
                <a:lnTo>
                  <a:pt x="384" y="2036"/>
                </a:lnTo>
                <a:lnTo>
                  <a:pt x="391" y="2035"/>
                </a:lnTo>
                <a:lnTo>
                  <a:pt x="398" y="2033"/>
                </a:lnTo>
                <a:lnTo>
                  <a:pt x="426" y="2024"/>
                </a:lnTo>
                <a:lnTo>
                  <a:pt x="456" y="2017"/>
                </a:lnTo>
                <a:lnTo>
                  <a:pt x="486" y="2010"/>
                </a:lnTo>
                <a:lnTo>
                  <a:pt x="514" y="2003"/>
                </a:lnTo>
                <a:lnTo>
                  <a:pt x="542" y="1993"/>
                </a:lnTo>
                <a:lnTo>
                  <a:pt x="564" y="1979"/>
                </a:lnTo>
                <a:lnTo>
                  <a:pt x="584" y="1961"/>
                </a:lnTo>
                <a:lnTo>
                  <a:pt x="598" y="1937"/>
                </a:lnTo>
                <a:lnTo>
                  <a:pt x="600" y="1928"/>
                </a:lnTo>
                <a:lnTo>
                  <a:pt x="601" y="1917"/>
                </a:lnTo>
                <a:lnTo>
                  <a:pt x="598" y="1905"/>
                </a:lnTo>
                <a:lnTo>
                  <a:pt x="587" y="1891"/>
                </a:lnTo>
                <a:lnTo>
                  <a:pt x="584" y="1884"/>
                </a:lnTo>
                <a:lnTo>
                  <a:pt x="578" y="1877"/>
                </a:lnTo>
                <a:lnTo>
                  <a:pt x="566" y="1865"/>
                </a:lnTo>
                <a:lnTo>
                  <a:pt x="563" y="1863"/>
                </a:lnTo>
                <a:lnTo>
                  <a:pt x="559" y="1856"/>
                </a:lnTo>
                <a:lnTo>
                  <a:pt x="493" y="1796"/>
                </a:lnTo>
                <a:lnTo>
                  <a:pt x="491" y="1796"/>
                </a:lnTo>
                <a:lnTo>
                  <a:pt x="426" y="1737"/>
                </a:lnTo>
                <a:lnTo>
                  <a:pt x="363" y="1682"/>
                </a:lnTo>
                <a:lnTo>
                  <a:pt x="301" y="1632"/>
                </a:lnTo>
                <a:lnTo>
                  <a:pt x="245" y="1584"/>
                </a:lnTo>
                <a:lnTo>
                  <a:pt x="193" y="1542"/>
                </a:lnTo>
                <a:lnTo>
                  <a:pt x="144" y="1502"/>
                </a:lnTo>
                <a:lnTo>
                  <a:pt x="100" y="1469"/>
                </a:lnTo>
                <a:lnTo>
                  <a:pt x="61" y="1439"/>
                </a:lnTo>
                <a:lnTo>
                  <a:pt x="28" y="1414"/>
                </a:lnTo>
                <a:lnTo>
                  <a:pt x="0" y="1393"/>
                </a:lnTo>
                <a:lnTo>
                  <a:pt x="42" y="1362"/>
                </a:lnTo>
                <a:lnTo>
                  <a:pt x="88" y="1325"/>
                </a:lnTo>
                <a:lnTo>
                  <a:pt x="140" y="1283"/>
                </a:lnTo>
                <a:lnTo>
                  <a:pt x="196" y="1236"/>
                </a:lnTo>
                <a:lnTo>
                  <a:pt x="258" y="1186"/>
                </a:lnTo>
                <a:lnTo>
                  <a:pt x="319" y="1136"/>
                </a:lnTo>
                <a:lnTo>
                  <a:pt x="382" y="1083"/>
                </a:lnTo>
                <a:lnTo>
                  <a:pt x="445" y="1032"/>
                </a:lnTo>
                <a:lnTo>
                  <a:pt x="507" y="980"/>
                </a:lnTo>
                <a:lnTo>
                  <a:pt x="566" y="929"/>
                </a:lnTo>
                <a:lnTo>
                  <a:pt x="570" y="925"/>
                </a:lnTo>
                <a:lnTo>
                  <a:pt x="587" y="904"/>
                </a:lnTo>
                <a:lnTo>
                  <a:pt x="594" y="881"/>
                </a:lnTo>
                <a:lnTo>
                  <a:pt x="596" y="862"/>
                </a:lnTo>
                <a:lnTo>
                  <a:pt x="594" y="843"/>
                </a:lnTo>
                <a:lnTo>
                  <a:pt x="587" y="825"/>
                </a:lnTo>
                <a:lnTo>
                  <a:pt x="582" y="810"/>
                </a:lnTo>
                <a:lnTo>
                  <a:pt x="571" y="792"/>
                </a:lnTo>
                <a:lnTo>
                  <a:pt x="557" y="775"/>
                </a:lnTo>
                <a:lnTo>
                  <a:pt x="536" y="759"/>
                </a:lnTo>
                <a:lnTo>
                  <a:pt x="512" y="748"/>
                </a:lnTo>
                <a:lnTo>
                  <a:pt x="486" y="741"/>
                </a:lnTo>
                <a:lnTo>
                  <a:pt x="459" y="738"/>
                </a:lnTo>
                <a:lnTo>
                  <a:pt x="421" y="733"/>
                </a:lnTo>
                <a:lnTo>
                  <a:pt x="380" y="720"/>
                </a:lnTo>
                <a:lnTo>
                  <a:pt x="375" y="718"/>
                </a:lnTo>
                <a:lnTo>
                  <a:pt x="356" y="711"/>
                </a:lnTo>
                <a:lnTo>
                  <a:pt x="319" y="699"/>
                </a:lnTo>
                <a:lnTo>
                  <a:pt x="282" y="683"/>
                </a:lnTo>
                <a:lnTo>
                  <a:pt x="245" y="666"/>
                </a:lnTo>
                <a:lnTo>
                  <a:pt x="210" y="645"/>
                </a:lnTo>
                <a:lnTo>
                  <a:pt x="179" y="619"/>
                </a:lnTo>
                <a:lnTo>
                  <a:pt x="144" y="578"/>
                </a:lnTo>
                <a:lnTo>
                  <a:pt x="117" y="534"/>
                </a:lnTo>
                <a:lnTo>
                  <a:pt x="100" y="487"/>
                </a:lnTo>
                <a:lnTo>
                  <a:pt x="88" y="438"/>
                </a:lnTo>
                <a:lnTo>
                  <a:pt x="84" y="389"/>
                </a:lnTo>
                <a:lnTo>
                  <a:pt x="89" y="338"/>
                </a:lnTo>
                <a:lnTo>
                  <a:pt x="102" y="289"/>
                </a:lnTo>
                <a:lnTo>
                  <a:pt x="121" y="242"/>
                </a:lnTo>
                <a:lnTo>
                  <a:pt x="147" y="196"/>
                </a:lnTo>
                <a:lnTo>
                  <a:pt x="182" y="156"/>
                </a:lnTo>
                <a:lnTo>
                  <a:pt x="223" y="123"/>
                </a:lnTo>
                <a:lnTo>
                  <a:pt x="265" y="96"/>
                </a:lnTo>
                <a:lnTo>
                  <a:pt x="312" y="77"/>
                </a:lnTo>
                <a:lnTo>
                  <a:pt x="361" y="65"/>
                </a:lnTo>
                <a:lnTo>
                  <a:pt x="412" y="61"/>
                </a:lnTo>
                <a:lnTo>
                  <a:pt x="459" y="65"/>
                </a:lnTo>
                <a:lnTo>
                  <a:pt x="507" y="75"/>
                </a:lnTo>
                <a:lnTo>
                  <a:pt x="556" y="95"/>
                </a:lnTo>
                <a:lnTo>
                  <a:pt x="601" y="121"/>
                </a:lnTo>
                <a:lnTo>
                  <a:pt x="642" y="156"/>
                </a:lnTo>
                <a:lnTo>
                  <a:pt x="678" y="200"/>
                </a:lnTo>
                <a:lnTo>
                  <a:pt x="706" y="247"/>
                </a:lnTo>
                <a:lnTo>
                  <a:pt x="726" y="300"/>
                </a:lnTo>
                <a:lnTo>
                  <a:pt x="736" y="354"/>
                </a:lnTo>
                <a:lnTo>
                  <a:pt x="736" y="359"/>
                </a:lnTo>
                <a:lnTo>
                  <a:pt x="738" y="364"/>
                </a:lnTo>
                <a:lnTo>
                  <a:pt x="740" y="371"/>
                </a:lnTo>
                <a:lnTo>
                  <a:pt x="750" y="426"/>
                </a:lnTo>
                <a:lnTo>
                  <a:pt x="766" y="471"/>
                </a:lnTo>
                <a:lnTo>
                  <a:pt x="787" y="506"/>
                </a:lnTo>
                <a:lnTo>
                  <a:pt x="812" y="534"/>
                </a:lnTo>
                <a:lnTo>
                  <a:pt x="841" y="552"/>
                </a:lnTo>
                <a:lnTo>
                  <a:pt x="864" y="557"/>
                </a:lnTo>
                <a:lnTo>
                  <a:pt x="889" y="557"/>
                </a:lnTo>
                <a:lnTo>
                  <a:pt x="917" y="550"/>
                </a:lnTo>
                <a:lnTo>
                  <a:pt x="947" y="538"/>
                </a:lnTo>
                <a:lnTo>
                  <a:pt x="952" y="534"/>
                </a:lnTo>
                <a:lnTo>
                  <a:pt x="955" y="531"/>
                </a:lnTo>
                <a:lnTo>
                  <a:pt x="1024" y="457"/>
                </a:lnTo>
                <a:lnTo>
                  <a:pt x="1087" y="387"/>
                </a:lnTo>
                <a:lnTo>
                  <a:pt x="1145" y="322"/>
                </a:lnTo>
                <a:lnTo>
                  <a:pt x="1199" y="259"/>
                </a:lnTo>
                <a:lnTo>
                  <a:pt x="1248" y="203"/>
                </a:lnTo>
                <a:lnTo>
                  <a:pt x="1294" y="151"/>
                </a:lnTo>
                <a:lnTo>
                  <a:pt x="1332" y="103"/>
                </a:lnTo>
                <a:lnTo>
                  <a:pt x="1366" y="63"/>
                </a:lnTo>
                <a:lnTo>
                  <a:pt x="1394" y="28"/>
                </a:lnTo>
                <a:lnTo>
                  <a:pt x="14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BC37184E-D888-48AB-8107-4B6F3FC91D79}"/>
              </a:ext>
            </a:extLst>
          </p:cNvPr>
          <p:cNvSpPr>
            <a:spLocks/>
          </p:cNvSpPr>
          <p:nvPr/>
        </p:nvSpPr>
        <p:spPr bwMode="auto">
          <a:xfrm>
            <a:off x="4901688" y="2813991"/>
            <a:ext cx="2062169" cy="2052025"/>
          </a:xfrm>
          <a:custGeom>
            <a:avLst/>
            <a:gdLst>
              <a:gd name="T0" fmla="*/ 1582 w 2846"/>
              <a:gd name="T1" fmla="*/ 174 h 2833"/>
              <a:gd name="T2" fmla="*/ 1873 w 2846"/>
              <a:gd name="T3" fmla="*/ 503 h 2833"/>
              <a:gd name="T4" fmla="*/ 2011 w 2846"/>
              <a:gd name="T5" fmla="*/ 563 h 2833"/>
              <a:gd name="T6" fmla="*/ 2116 w 2846"/>
              <a:gd name="T7" fmla="*/ 461 h 2833"/>
              <a:gd name="T8" fmla="*/ 2148 w 2846"/>
              <a:gd name="T9" fmla="*/ 318 h 2833"/>
              <a:gd name="T10" fmla="*/ 2276 w 2846"/>
              <a:gd name="T11" fmla="*/ 123 h 2833"/>
              <a:gd name="T12" fmla="*/ 2525 w 2846"/>
              <a:gd name="T13" fmla="*/ 63 h 2833"/>
              <a:gd name="T14" fmla="*/ 2742 w 2846"/>
              <a:gd name="T15" fmla="*/ 197 h 2833"/>
              <a:gd name="T16" fmla="*/ 2797 w 2846"/>
              <a:gd name="T17" fmla="*/ 439 h 2833"/>
              <a:gd name="T18" fmla="*/ 2690 w 2846"/>
              <a:gd name="T19" fmla="*/ 630 h 2833"/>
              <a:gd name="T20" fmla="*/ 2491 w 2846"/>
              <a:gd name="T21" fmla="*/ 707 h 2833"/>
              <a:gd name="T22" fmla="*/ 2411 w 2846"/>
              <a:gd name="T23" fmla="*/ 731 h 2833"/>
              <a:gd name="T24" fmla="*/ 2292 w 2846"/>
              <a:gd name="T25" fmla="*/ 812 h 2833"/>
              <a:gd name="T26" fmla="*/ 2346 w 2846"/>
              <a:gd name="T27" fmla="*/ 975 h 2833"/>
              <a:gd name="T28" fmla="*/ 2618 w 2846"/>
              <a:gd name="T29" fmla="*/ 1217 h 2833"/>
              <a:gd name="T30" fmla="*/ 2846 w 2846"/>
              <a:gd name="T31" fmla="*/ 1404 h 2833"/>
              <a:gd name="T32" fmla="*/ 2655 w 2846"/>
              <a:gd name="T33" fmla="*/ 1558 h 2833"/>
              <a:gd name="T34" fmla="*/ 2342 w 2846"/>
              <a:gd name="T35" fmla="*/ 1830 h 2833"/>
              <a:gd name="T36" fmla="*/ 2258 w 2846"/>
              <a:gd name="T37" fmla="*/ 1949 h 2833"/>
              <a:gd name="T38" fmla="*/ 2321 w 2846"/>
              <a:gd name="T39" fmla="*/ 2039 h 2833"/>
              <a:gd name="T40" fmla="*/ 2467 w 2846"/>
              <a:gd name="T41" fmla="*/ 2079 h 2833"/>
              <a:gd name="T42" fmla="*/ 2674 w 2846"/>
              <a:gd name="T43" fmla="*/ 2172 h 2833"/>
              <a:gd name="T44" fmla="*/ 2770 w 2846"/>
              <a:gd name="T45" fmla="*/ 2405 h 2833"/>
              <a:gd name="T46" fmla="*/ 2674 w 2846"/>
              <a:gd name="T47" fmla="*/ 2636 h 2833"/>
              <a:gd name="T48" fmla="*/ 2430 w 2846"/>
              <a:gd name="T49" fmla="*/ 2736 h 2833"/>
              <a:gd name="T50" fmla="*/ 2202 w 2846"/>
              <a:gd name="T51" fmla="*/ 2645 h 2833"/>
              <a:gd name="T52" fmla="*/ 2108 w 2846"/>
              <a:gd name="T53" fmla="*/ 2465 h 2833"/>
              <a:gd name="T54" fmla="*/ 2083 w 2846"/>
              <a:gd name="T55" fmla="*/ 2324 h 2833"/>
              <a:gd name="T56" fmla="*/ 1990 w 2846"/>
              <a:gd name="T57" fmla="*/ 2230 h 2833"/>
              <a:gd name="T58" fmla="*/ 1862 w 2846"/>
              <a:gd name="T59" fmla="*/ 2310 h 2833"/>
              <a:gd name="T60" fmla="*/ 1597 w 2846"/>
              <a:gd name="T61" fmla="*/ 2610 h 2833"/>
              <a:gd name="T62" fmla="*/ 1436 w 2846"/>
              <a:gd name="T63" fmla="*/ 2810 h 2833"/>
              <a:gd name="T64" fmla="*/ 1285 w 2846"/>
              <a:gd name="T65" fmla="*/ 2682 h 2833"/>
              <a:gd name="T66" fmla="*/ 1017 w 2846"/>
              <a:gd name="T67" fmla="*/ 2387 h 2833"/>
              <a:gd name="T68" fmla="*/ 885 w 2846"/>
              <a:gd name="T69" fmla="*/ 2288 h 2833"/>
              <a:gd name="T70" fmla="*/ 782 w 2846"/>
              <a:gd name="T71" fmla="*/ 2324 h 2833"/>
              <a:gd name="T72" fmla="*/ 726 w 2846"/>
              <a:gd name="T73" fmla="*/ 2480 h 2833"/>
              <a:gd name="T74" fmla="*/ 658 w 2846"/>
              <a:gd name="T75" fmla="*/ 2654 h 2833"/>
              <a:gd name="T76" fmla="*/ 445 w 2846"/>
              <a:gd name="T77" fmla="*/ 2784 h 2833"/>
              <a:gd name="T78" fmla="*/ 195 w 2846"/>
              <a:gd name="T79" fmla="*/ 2724 h 2833"/>
              <a:gd name="T80" fmla="*/ 60 w 2846"/>
              <a:gd name="T81" fmla="*/ 2503 h 2833"/>
              <a:gd name="T82" fmla="*/ 116 w 2846"/>
              <a:gd name="T83" fmla="*/ 2252 h 2833"/>
              <a:gd name="T84" fmla="*/ 270 w 2846"/>
              <a:gd name="T85" fmla="*/ 2123 h 2833"/>
              <a:gd name="T86" fmla="*/ 409 w 2846"/>
              <a:gd name="T87" fmla="*/ 2104 h 2833"/>
              <a:gd name="T88" fmla="*/ 544 w 2846"/>
              <a:gd name="T89" fmla="*/ 2044 h 2833"/>
              <a:gd name="T90" fmla="*/ 537 w 2846"/>
              <a:gd name="T91" fmla="*/ 1904 h 2833"/>
              <a:gd name="T92" fmla="*/ 331 w 2846"/>
              <a:gd name="T93" fmla="*/ 1716 h 2833"/>
              <a:gd name="T94" fmla="*/ 68 w 2846"/>
              <a:gd name="T95" fmla="*/ 1497 h 2833"/>
              <a:gd name="T96" fmla="*/ 74 w 2846"/>
              <a:gd name="T97" fmla="*/ 1350 h 2833"/>
              <a:gd name="T98" fmla="*/ 295 w 2846"/>
              <a:gd name="T99" fmla="*/ 1089 h 2833"/>
              <a:gd name="T100" fmla="*/ 508 w 2846"/>
              <a:gd name="T101" fmla="*/ 878 h 2833"/>
              <a:gd name="T102" fmla="*/ 566 w 2846"/>
              <a:gd name="T103" fmla="*/ 949 h 2833"/>
              <a:gd name="T104" fmla="*/ 587 w 2846"/>
              <a:gd name="T105" fmla="*/ 1075 h 2833"/>
              <a:gd name="T106" fmla="*/ 696 w 2846"/>
              <a:gd name="T107" fmla="*/ 1275 h 2833"/>
              <a:gd name="T108" fmla="*/ 973 w 2846"/>
              <a:gd name="T109" fmla="*/ 1388 h 2833"/>
              <a:gd name="T110" fmla="*/ 1219 w 2846"/>
              <a:gd name="T111" fmla="*/ 1306 h 2833"/>
              <a:gd name="T112" fmla="*/ 1368 w 2846"/>
              <a:gd name="T113" fmla="*/ 1054 h 2833"/>
              <a:gd name="T114" fmla="*/ 1299 w 2846"/>
              <a:gd name="T115" fmla="*/ 761 h 2833"/>
              <a:gd name="T116" fmla="*/ 1077 w 2846"/>
              <a:gd name="T117" fmla="*/ 610 h 2833"/>
              <a:gd name="T118" fmla="*/ 905 w 2846"/>
              <a:gd name="T119" fmla="*/ 566 h 2833"/>
              <a:gd name="T120" fmla="*/ 880 w 2846"/>
              <a:gd name="T121" fmla="*/ 484 h 2833"/>
              <a:gd name="T122" fmla="*/ 1198 w 2846"/>
              <a:gd name="T123" fmla="*/ 200 h 2833"/>
              <a:gd name="T124" fmla="*/ 1411 w 2846"/>
              <a:gd name="T125" fmla="*/ 2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6" h="2833">
                <a:moveTo>
                  <a:pt x="1438" y="0"/>
                </a:moveTo>
                <a:lnTo>
                  <a:pt x="1464" y="34"/>
                </a:lnTo>
                <a:lnTo>
                  <a:pt x="1497" y="74"/>
                </a:lnTo>
                <a:lnTo>
                  <a:pt x="1536" y="121"/>
                </a:lnTo>
                <a:lnTo>
                  <a:pt x="1582" y="174"/>
                </a:lnTo>
                <a:lnTo>
                  <a:pt x="1631" y="232"/>
                </a:lnTo>
                <a:lnTo>
                  <a:pt x="1685" y="293"/>
                </a:lnTo>
                <a:lnTo>
                  <a:pt x="1743" y="360"/>
                </a:lnTo>
                <a:lnTo>
                  <a:pt x="1806" y="430"/>
                </a:lnTo>
                <a:lnTo>
                  <a:pt x="1873" y="503"/>
                </a:lnTo>
                <a:lnTo>
                  <a:pt x="1878" y="507"/>
                </a:lnTo>
                <a:lnTo>
                  <a:pt x="1916" y="533"/>
                </a:lnTo>
                <a:lnTo>
                  <a:pt x="1951" y="551"/>
                </a:lnTo>
                <a:lnTo>
                  <a:pt x="1983" y="561"/>
                </a:lnTo>
                <a:lnTo>
                  <a:pt x="2011" y="563"/>
                </a:lnTo>
                <a:lnTo>
                  <a:pt x="2036" y="558"/>
                </a:lnTo>
                <a:lnTo>
                  <a:pt x="2062" y="544"/>
                </a:lnTo>
                <a:lnTo>
                  <a:pt x="2083" y="523"/>
                </a:lnTo>
                <a:lnTo>
                  <a:pt x="2102" y="495"/>
                </a:lnTo>
                <a:lnTo>
                  <a:pt x="2116" y="461"/>
                </a:lnTo>
                <a:lnTo>
                  <a:pt x="2129" y="419"/>
                </a:lnTo>
                <a:lnTo>
                  <a:pt x="2137" y="372"/>
                </a:lnTo>
                <a:lnTo>
                  <a:pt x="2139" y="367"/>
                </a:lnTo>
                <a:lnTo>
                  <a:pt x="2139" y="361"/>
                </a:lnTo>
                <a:lnTo>
                  <a:pt x="2148" y="318"/>
                </a:lnTo>
                <a:lnTo>
                  <a:pt x="2160" y="272"/>
                </a:lnTo>
                <a:lnTo>
                  <a:pt x="2181" y="232"/>
                </a:lnTo>
                <a:lnTo>
                  <a:pt x="2206" y="193"/>
                </a:lnTo>
                <a:lnTo>
                  <a:pt x="2237" y="158"/>
                </a:lnTo>
                <a:lnTo>
                  <a:pt x="2276" y="123"/>
                </a:lnTo>
                <a:lnTo>
                  <a:pt x="2321" y="97"/>
                </a:lnTo>
                <a:lnTo>
                  <a:pt x="2369" y="76"/>
                </a:lnTo>
                <a:lnTo>
                  <a:pt x="2420" y="63"/>
                </a:lnTo>
                <a:lnTo>
                  <a:pt x="2472" y="60"/>
                </a:lnTo>
                <a:lnTo>
                  <a:pt x="2525" y="63"/>
                </a:lnTo>
                <a:lnTo>
                  <a:pt x="2576" y="76"/>
                </a:lnTo>
                <a:lnTo>
                  <a:pt x="2625" y="97"/>
                </a:lnTo>
                <a:lnTo>
                  <a:pt x="2669" y="123"/>
                </a:lnTo>
                <a:lnTo>
                  <a:pt x="2709" y="158"/>
                </a:lnTo>
                <a:lnTo>
                  <a:pt x="2742" y="197"/>
                </a:lnTo>
                <a:lnTo>
                  <a:pt x="2769" y="241"/>
                </a:lnTo>
                <a:lnTo>
                  <a:pt x="2788" y="288"/>
                </a:lnTo>
                <a:lnTo>
                  <a:pt x="2798" y="337"/>
                </a:lnTo>
                <a:lnTo>
                  <a:pt x="2802" y="388"/>
                </a:lnTo>
                <a:lnTo>
                  <a:pt x="2797" y="439"/>
                </a:lnTo>
                <a:lnTo>
                  <a:pt x="2784" y="488"/>
                </a:lnTo>
                <a:lnTo>
                  <a:pt x="2763" y="535"/>
                </a:lnTo>
                <a:lnTo>
                  <a:pt x="2735" y="579"/>
                </a:lnTo>
                <a:lnTo>
                  <a:pt x="2700" y="619"/>
                </a:lnTo>
                <a:lnTo>
                  <a:pt x="2690" y="630"/>
                </a:lnTo>
                <a:lnTo>
                  <a:pt x="2649" y="659"/>
                </a:lnTo>
                <a:lnTo>
                  <a:pt x="2605" y="684"/>
                </a:lnTo>
                <a:lnTo>
                  <a:pt x="2556" y="698"/>
                </a:lnTo>
                <a:lnTo>
                  <a:pt x="2504" y="707"/>
                </a:lnTo>
                <a:lnTo>
                  <a:pt x="2491" y="707"/>
                </a:lnTo>
                <a:lnTo>
                  <a:pt x="2486" y="708"/>
                </a:lnTo>
                <a:lnTo>
                  <a:pt x="2479" y="710"/>
                </a:lnTo>
                <a:lnTo>
                  <a:pt x="2444" y="721"/>
                </a:lnTo>
                <a:lnTo>
                  <a:pt x="2434" y="724"/>
                </a:lnTo>
                <a:lnTo>
                  <a:pt x="2411" y="731"/>
                </a:lnTo>
                <a:lnTo>
                  <a:pt x="2381" y="740"/>
                </a:lnTo>
                <a:lnTo>
                  <a:pt x="2351" y="752"/>
                </a:lnTo>
                <a:lnTo>
                  <a:pt x="2327" y="768"/>
                </a:lnTo>
                <a:lnTo>
                  <a:pt x="2306" y="787"/>
                </a:lnTo>
                <a:lnTo>
                  <a:pt x="2292" y="812"/>
                </a:lnTo>
                <a:lnTo>
                  <a:pt x="2286" y="836"/>
                </a:lnTo>
                <a:lnTo>
                  <a:pt x="2290" y="864"/>
                </a:lnTo>
                <a:lnTo>
                  <a:pt x="2300" y="898"/>
                </a:lnTo>
                <a:lnTo>
                  <a:pt x="2320" y="936"/>
                </a:lnTo>
                <a:lnTo>
                  <a:pt x="2346" y="975"/>
                </a:lnTo>
                <a:lnTo>
                  <a:pt x="2349" y="980"/>
                </a:lnTo>
                <a:lnTo>
                  <a:pt x="2421" y="1045"/>
                </a:lnTo>
                <a:lnTo>
                  <a:pt x="2490" y="1106"/>
                </a:lnTo>
                <a:lnTo>
                  <a:pt x="2556" y="1164"/>
                </a:lnTo>
                <a:lnTo>
                  <a:pt x="2618" y="1217"/>
                </a:lnTo>
                <a:lnTo>
                  <a:pt x="2676" y="1266"/>
                </a:lnTo>
                <a:lnTo>
                  <a:pt x="2726" y="1308"/>
                </a:lnTo>
                <a:lnTo>
                  <a:pt x="2772" y="1346"/>
                </a:lnTo>
                <a:lnTo>
                  <a:pt x="2812" y="1378"/>
                </a:lnTo>
                <a:lnTo>
                  <a:pt x="2846" y="1404"/>
                </a:lnTo>
                <a:lnTo>
                  <a:pt x="2819" y="1425"/>
                </a:lnTo>
                <a:lnTo>
                  <a:pt x="2788" y="1450"/>
                </a:lnTo>
                <a:lnTo>
                  <a:pt x="2749" y="1481"/>
                </a:lnTo>
                <a:lnTo>
                  <a:pt x="2704" y="1516"/>
                </a:lnTo>
                <a:lnTo>
                  <a:pt x="2655" y="1558"/>
                </a:lnTo>
                <a:lnTo>
                  <a:pt x="2600" y="1604"/>
                </a:lnTo>
                <a:lnTo>
                  <a:pt x="2541" y="1653"/>
                </a:lnTo>
                <a:lnTo>
                  <a:pt x="2477" y="1709"/>
                </a:lnTo>
                <a:lnTo>
                  <a:pt x="2411" y="1767"/>
                </a:lnTo>
                <a:lnTo>
                  <a:pt x="2342" y="1830"/>
                </a:lnTo>
                <a:lnTo>
                  <a:pt x="2271" y="1897"/>
                </a:lnTo>
                <a:lnTo>
                  <a:pt x="2265" y="1904"/>
                </a:lnTo>
                <a:lnTo>
                  <a:pt x="2262" y="1911"/>
                </a:lnTo>
                <a:lnTo>
                  <a:pt x="2257" y="1932"/>
                </a:lnTo>
                <a:lnTo>
                  <a:pt x="2258" y="1949"/>
                </a:lnTo>
                <a:lnTo>
                  <a:pt x="2262" y="1965"/>
                </a:lnTo>
                <a:lnTo>
                  <a:pt x="2265" y="1977"/>
                </a:lnTo>
                <a:lnTo>
                  <a:pt x="2279" y="2002"/>
                </a:lnTo>
                <a:lnTo>
                  <a:pt x="2299" y="2023"/>
                </a:lnTo>
                <a:lnTo>
                  <a:pt x="2321" y="2039"/>
                </a:lnTo>
                <a:lnTo>
                  <a:pt x="2348" y="2053"/>
                </a:lnTo>
                <a:lnTo>
                  <a:pt x="2378" y="2061"/>
                </a:lnTo>
                <a:lnTo>
                  <a:pt x="2407" y="2070"/>
                </a:lnTo>
                <a:lnTo>
                  <a:pt x="2437" y="2075"/>
                </a:lnTo>
                <a:lnTo>
                  <a:pt x="2467" y="2079"/>
                </a:lnTo>
                <a:lnTo>
                  <a:pt x="2476" y="2079"/>
                </a:lnTo>
                <a:lnTo>
                  <a:pt x="2530" y="2089"/>
                </a:lnTo>
                <a:lnTo>
                  <a:pt x="2583" y="2109"/>
                </a:lnTo>
                <a:lnTo>
                  <a:pt x="2630" y="2137"/>
                </a:lnTo>
                <a:lnTo>
                  <a:pt x="2674" y="2172"/>
                </a:lnTo>
                <a:lnTo>
                  <a:pt x="2707" y="2214"/>
                </a:lnTo>
                <a:lnTo>
                  <a:pt x="2735" y="2258"/>
                </a:lnTo>
                <a:lnTo>
                  <a:pt x="2754" y="2305"/>
                </a:lnTo>
                <a:lnTo>
                  <a:pt x="2765" y="2354"/>
                </a:lnTo>
                <a:lnTo>
                  <a:pt x="2770" y="2405"/>
                </a:lnTo>
                <a:lnTo>
                  <a:pt x="2767" y="2456"/>
                </a:lnTo>
                <a:lnTo>
                  <a:pt x="2754" y="2505"/>
                </a:lnTo>
                <a:lnTo>
                  <a:pt x="2735" y="2552"/>
                </a:lnTo>
                <a:lnTo>
                  <a:pt x="2709" y="2596"/>
                </a:lnTo>
                <a:lnTo>
                  <a:pt x="2674" y="2636"/>
                </a:lnTo>
                <a:lnTo>
                  <a:pt x="2634" y="2671"/>
                </a:lnTo>
                <a:lnTo>
                  <a:pt x="2588" y="2699"/>
                </a:lnTo>
                <a:lnTo>
                  <a:pt x="2537" y="2720"/>
                </a:lnTo>
                <a:lnTo>
                  <a:pt x="2484" y="2733"/>
                </a:lnTo>
                <a:lnTo>
                  <a:pt x="2430" y="2736"/>
                </a:lnTo>
                <a:lnTo>
                  <a:pt x="2379" y="2733"/>
                </a:lnTo>
                <a:lnTo>
                  <a:pt x="2330" y="2722"/>
                </a:lnTo>
                <a:lnTo>
                  <a:pt x="2283" y="2703"/>
                </a:lnTo>
                <a:lnTo>
                  <a:pt x="2241" y="2677"/>
                </a:lnTo>
                <a:lnTo>
                  <a:pt x="2202" y="2645"/>
                </a:lnTo>
                <a:lnTo>
                  <a:pt x="2176" y="2612"/>
                </a:lnTo>
                <a:lnTo>
                  <a:pt x="2153" y="2577"/>
                </a:lnTo>
                <a:lnTo>
                  <a:pt x="2136" y="2540"/>
                </a:lnTo>
                <a:lnTo>
                  <a:pt x="2120" y="2503"/>
                </a:lnTo>
                <a:lnTo>
                  <a:pt x="2108" y="2465"/>
                </a:lnTo>
                <a:lnTo>
                  <a:pt x="2100" y="2447"/>
                </a:lnTo>
                <a:lnTo>
                  <a:pt x="2099" y="2417"/>
                </a:lnTo>
                <a:lnTo>
                  <a:pt x="2095" y="2386"/>
                </a:lnTo>
                <a:lnTo>
                  <a:pt x="2090" y="2354"/>
                </a:lnTo>
                <a:lnTo>
                  <a:pt x="2083" y="2324"/>
                </a:lnTo>
                <a:lnTo>
                  <a:pt x="2071" y="2296"/>
                </a:lnTo>
                <a:lnTo>
                  <a:pt x="2055" y="2270"/>
                </a:lnTo>
                <a:lnTo>
                  <a:pt x="2034" y="2251"/>
                </a:lnTo>
                <a:lnTo>
                  <a:pt x="2009" y="2235"/>
                </a:lnTo>
                <a:lnTo>
                  <a:pt x="1990" y="2230"/>
                </a:lnTo>
                <a:lnTo>
                  <a:pt x="1965" y="2228"/>
                </a:lnTo>
                <a:lnTo>
                  <a:pt x="1937" y="2233"/>
                </a:lnTo>
                <a:lnTo>
                  <a:pt x="1930" y="2237"/>
                </a:lnTo>
                <a:lnTo>
                  <a:pt x="1923" y="2242"/>
                </a:lnTo>
                <a:lnTo>
                  <a:pt x="1862" y="2310"/>
                </a:lnTo>
                <a:lnTo>
                  <a:pt x="1802" y="2375"/>
                </a:lnTo>
                <a:lnTo>
                  <a:pt x="1745" y="2438"/>
                </a:lnTo>
                <a:lnTo>
                  <a:pt x="1692" y="2500"/>
                </a:lnTo>
                <a:lnTo>
                  <a:pt x="1643" y="2556"/>
                </a:lnTo>
                <a:lnTo>
                  <a:pt x="1597" y="2610"/>
                </a:lnTo>
                <a:lnTo>
                  <a:pt x="1557" y="2659"/>
                </a:lnTo>
                <a:lnTo>
                  <a:pt x="1520" y="2705"/>
                </a:lnTo>
                <a:lnTo>
                  <a:pt x="1487" y="2745"/>
                </a:lnTo>
                <a:lnTo>
                  <a:pt x="1459" y="2780"/>
                </a:lnTo>
                <a:lnTo>
                  <a:pt x="1436" y="2810"/>
                </a:lnTo>
                <a:lnTo>
                  <a:pt x="1418" y="2833"/>
                </a:lnTo>
                <a:lnTo>
                  <a:pt x="1394" y="2803"/>
                </a:lnTo>
                <a:lnTo>
                  <a:pt x="1362" y="2768"/>
                </a:lnTo>
                <a:lnTo>
                  <a:pt x="1327" y="2727"/>
                </a:lnTo>
                <a:lnTo>
                  <a:pt x="1285" y="2682"/>
                </a:lnTo>
                <a:lnTo>
                  <a:pt x="1240" y="2631"/>
                </a:lnTo>
                <a:lnTo>
                  <a:pt x="1191" y="2577"/>
                </a:lnTo>
                <a:lnTo>
                  <a:pt x="1136" y="2517"/>
                </a:lnTo>
                <a:lnTo>
                  <a:pt x="1078" y="2454"/>
                </a:lnTo>
                <a:lnTo>
                  <a:pt x="1017" y="2387"/>
                </a:lnTo>
                <a:lnTo>
                  <a:pt x="952" y="2317"/>
                </a:lnTo>
                <a:lnTo>
                  <a:pt x="950" y="2316"/>
                </a:lnTo>
                <a:lnTo>
                  <a:pt x="945" y="2312"/>
                </a:lnTo>
                <a:lnTo>
                  <a:pt x="913" y="2296"/>
                </a:lnTo>
                <a:lnTo>
                  <a:pt x="885" y="2288"/>
                </a:lnTo>
                <a:lnTo>
                  <a:pt x="859" y="2284"/>
                </a:lnTo>
                <a:lnTo>
                  <a:pt x="843" y="2286"/>
                </a:lnTo>
                <a:lnTo>
                  <a:pt x="829" y="2289"/>
                </a:lnTo>
                <a:lnTo>
                  <a:pt x="803" y="2303"/>
                </a:lnTo>
                <a:lnTo>
                  <a:pt x="782" y="2324"/>
                </a:lnTo>
                <a:lnTo>
                  <a:pt x="763" y="2352"/>
                </a:lnTo>
                <a:lnTo>
                  <a:pt x="747" y="2386"/>
                </a:lnTo>
                <a:lnTo>
                  <a:pt x="736" y="2428"/>
                </a:lnTo>
                <a:lnTo>
                  <a:pt x="728" y="2475"/>
                </a:lnTo>
                <a:lnTo>
                  <a:pt x="726" y="2480"/>
                </a:lnTo>
                <a:lnTo>
                  <a:pt x="724" y="2486"/>
                </a:lnTo>
                <a:lnTo>
                  <a:pt x="717" y="2531"/>
                </a:lnTo>
                <a:lnTo>
                  <a:pt x="703" y="2575"/>
                </a:lnTo>
                <a:lnTo>
                  <a:pt x="684" y="2615"/>
                </a:lnTo>
                <a:lnTo>
                  <a:pt x="658" y="2654"/>
                </a:lnTo>
                <a:lnTo>
                  <a:pt x="628" y="2689"/>
                </a:lnTo>
                <a:lnTo>
                  <a:pt x="587" y="2724"/>
                </a:lnTo>
                <a:lnTo>
                  <a:pt x="544" y="2750"/>
                </a:lnTo>
                <a:lnTo>
                  <a:pt x="496" y="2771"/>
                </a:lnTo>
                <a:lnTo>
                  <a:pt x="445" y="2784"/>
                </a:lnTo>
                <a:lnTo>
                  <a:pt x="393" y="2787"/>
                </a:lnTo>
                <a:lnTo>
                  <a:pt x="338" y="2784"/>
                </a:lnTo>
                <a:lnTo>
                  <a:pt x="288" y="2771"/>
                </a:lnTo>
                <a:lnTo>
                  <a:pt x="240" y="2750"/>
                </a:lnTo>
                <a:lnTo>
                  <a:pt x="195" y="2724"/>
                </a:lnTo>
                <a:lnTo>
                  <a:pt x="154" y="2689"/>
                </a:lnTo>
                <a:lnTo>
                  <a:pt x="121" y="2649"/>
                </a:lnTo>
                <a:lnTo>
                  <a:pt x="93" y="2603"/>
                </a:lnTo>
                <a:lnTo>
                  <a:pt x="72" y="2556"/>
                </a:lnTo>
                <a:lnTo>
                  <a:pt x="60" y="2503"/>
                </a:lnTo>
                <a:lnTo>
                  <a:pt x="54" y="2451"/>
                </a:lnTo>
                <a:lnTo>
                  <a:pt x="58" y="2396"/>
                </a:lnTo>
                <a:lnTo>
                  <a:pt x="68" y="2345"/>
                </a:lnTo>
                <a:lnTo>
                  <a:pt x="88" y="2296"/>
                </a:lnTo>
                <a:lnTo>
                  <a:pt x="116" y="2252"/>
                </a:lnTo>
                <a:lnTo>
                  <a:pt x="149" y="2212"/>
                </a:lnTo>
                <a:lnTo>
                  <a:pt x="179" y="2184"/>
                </a:lnTo>
                <a:lnTo>
                  <a:pt x="209" y="2160"/>
                </a:lnTo>
                <a:lnTo>
                  <a:pt x="238" y="2139"/>
                </a:lnTo>
                <a:lnTo>
                  <a:pt x="270" y="2123"/>
                </a:lnTo>
                <a:lnTo>
                  <a:pt x="305" y="2114"/>
                </a:lnTo>
                <a:lnTo>
                  <a:pt x="340" y="2109"/>
                </a:lnTo>
                <a:lnTo>
                  <a:pt x="347" y="2109"/>
                </a:lnTo>
                <a:lnTo>
                  <a:pt x="377" y="2107"/>
                </a:lnTo>
                <a:lnTo>
                  <a:pt x="409" y="2104"/>
                </a:lnTo>
                <a:lnTo>
                  <a:pt x="440" y="2098"/>
                </a:lnTo>
                <a:lnTo>
                  <a:pt x="470" y="2091"/>
                </a:lnTo>
                <a:lnTo>
                  <a:pt x="498" y="2079"/>
                </a:lnTo>
                <a:lnTo>
                  <a:pt x="522" y="2063"/>
                </a:lnTo>
                <a:lnTo>
                  <a:pt x="544" y="2044"/>
                </a:lnTo>
                <a:lnTo>
                  <a:pt x="558" y="2019"/>
                </a:lnTo>
                <a:lnTo>
                  <a:pt x="563" y="1995"/>
                </a:lnTo>
                <a:lnTo>
                  <a:pt x="563" y="1967"/>
                </a:lnTo>
                <a:lnTo>
                  <a:pt x="552" y="1937"/>
                </a:lnTo>
                <a:lnTo>
                  <a:pt x="537" y="1904"/>
                </a:lnTo>
                <a:lnTo>
                  <a:pt x="535" y="1898"/>
                </a:lnTo>
                <a:lnTo>
                  <a:pt x="531" y="1895"/>
                </a:lnTo>
                <a:lnTo>
                  <a:pt x="461" y="1832"/>
                </a:lnTo>
                <a:lnTo>
                  <a:pt x="395" y="1772"/>
                </a:lnTo>
                <a:lnTo>
                  <a:pt x="331" y="1716"/>
                </a:lnTo>
                <a:lnTo>
                  <a:pt x="270" y="1664"/>
                </a:lnTo>
                <a:lnTo>
                  <a:pt x="214" y="1615"/>
                </a:lnTo>
                <a:lnTo>
                  <a:pt x="160" y="1571"/>
                </a:lnTo>
                <a:lnTo>
                  <a:pt x="112" y="1530"/>
                </a:lnTo>
                <a:lnTo>
                  <a:pt x="68" y="1497"/>
                </a:lnTo>
                <a:lnTo>
                  <a:pt x="32" y="1466"/>
                </a:lnTo>
                <a:lnTo>
                  <a:pt x="0" y="1441"/>
                </a:lnTo>
                <a:lnTo>
                  <a:pt x="19" y="1418"/>
                </a:lnTo>
                <a:lnTo>
                  <a:pt x="44" y="1387"/>
                </a:lnTo>
                <a:lnTo>
                  <a:pt x="74" y="1350"/>
                </a:lnTo>
                <a:lnTo>
                  <a:pt x="109" y="1308"/>
                </a:lnTo>
                <a:lnTo>
                  <a:pt x="147" y="1261"/>
                </a:lnTo>
                <a:lnTo>
                  <a:pt x="193" y="1208"/>
                </a:lnTo>
                <a:lnTo>
                  <a:pt x="242" y="1150"/>
                </a:lnTo>
                <a:lnTo>
                  <a:pt x="295" y="1089"/>
                </a:lnTo>
                <a:lnTo>
                  <a:pt x="352" y="1026"/>
                </a:lnTo>
                <a:lnTo>
                  <a:pt x="412" y="957"/>
                </a:lnTo>
                <a:lnTo>
                  <a:pt x="477" y="889"/>
                </a:lnTo>
                <a:lnTo>
                  <a:pt x="494" y="882"/>
                </a:lnTo>
                <a:lnTo>
                  <a:pt x="508" y="878"/>
                </a:lnTo>
                <a:lnTo>
                  <a:pt x="517" y="878"/>
                </a:lnTo>
                <a:lnTo>
                  <a:pt x="524" y="880"/>
                </a:lnTo>
                <a:lnTo>
                  <a:pt x="542" y="892"/>
                </a:lnTo>
                <a:lnTo>
                  <a:pt x="556" y="915"/>
                </a:lnTo>
                <a:lnTo>
                  <a:pt x="566" y="949"/>
                </a:lnTo>
                <a:lnTo>
                  <a:pt x="573" y="991"/>
                </a:lnTo>
                <a:lnTo>
                  <a:pt x="577" y="1040"/>
                </a:lnTo>
                <a:lnTo>
                  <a:pt x="579" y="1047"/>
                </a:lnTo>
                <a:lnTo>
                  <a:pt x="580" y="1052"/>
                </a:lnTo>
                <a:lnTo>
                  <a:pt x="587" y="1075"/>
                </a:lnTo>
                <a:lnTo>
                  <a:pt x="601" y="1113"/>
                </a:lnTo>
                <a:lnTo>
                  <a:pt x="619" y="1155"/>
                </a:lnTo>
                <a:lnTo>
                  <a:pt x="640" y="1197"/>
                </a:lnTo>
                <a:lnTo>
                  <a:pt x="665" y="1238"/>
                </a:lnTo>
                <a:lnTo>
                  <a:pt x="696" y="1275"/>
                </a:lnTo>
                <a:lnTo>
                  <a:pt x="743" y="1315"/>
                </a:lnTo>
                <a:lnTo>
                  <a:pt x="794" y="1346"/>
                </a:lnTo>
                <a:lnTo>
                  <a:pt x="850" y="1369"/>
                </a:lnTo>
                <a:lnTo>
                  <a:pt x="910" y="1383"/>
                </a:lnTo>
                <a:lnTo>
                  <a:pt x="973" y="1388"/>
                </a:lnTo>
                <a:lnTo>
                  <a:pt x="1026" y="1385"/>
                </a:lnTo>
                <a:lnTo>
                  <a:pt x="1077" y="1374"/>
                </a:lnTo>
                <a:lnTo>
                  <a:pt x="1127" y="1357"/>
                </a:lnTo>
                <a:lnTo>
                  <a:pt x="1175" y="1334"/>
                </a:lnTo>
                <a:lnTo>
                  <a:pt x="1219" y="1306"/>
                </a:lnTo>
                <a:lnTo>
                  <a:pt x="1257" y="1271"/>
                </a:lnTo>
                <a:lnTo>
                  <a:pt x="1297" y="1224"/>
                </a:lnTo>
                <a:lnTo>
                  <a:pt x="1331" y="1171"/>
                </a:lnTo>
                <a:lnTo>
                  <a:pt x="1354" y="1113"/>
                </a:lnTo>
                <a:lnTo>
                  <a:pt x="1368" y="1054"/>
                </a:lnTo>
                <a:lnTo>
                  <a:pt x="1373" y="992"/>
                </a:lnTo>
                <a:lnTo>
                  <a:pt x="1369" y="929"/>
                </a:lnTo>
                <a:lnTo>
                  <a:pt x="1354" y="870"/>
                </a:lnTo>
                <a:lnTo>
                  <a:pt x="1331" y="814"/>
                </a:lnTo>
                <a:lnTo>
                  <a:pt x="1299" y="761"/>
                </a:lnTo>
                <a:lnTo>
                  <a:pt x="1259" y="714"/>
                </a:lnTo>
                <a:lnTo>
                  <a:pt x="1219" y="679"/>
                </a:lnTo>
                <a:lnTo>
                  <a:pt x="1175" y="649"/>
                </a:lnTo>
                <a:lnTo>
                  <a:pt x="1127" y="626"/>
                </a:lnTo>
                <a:lnTo>
                  <a:pt x="1077" y="610"/>
                </a:lnTo>
                <a:lnTo>
                  <a:pt x="1026" y="600"/>
                </a:lnTo>
                <a:lnTo>
                  <a:pt x="1017" y="598"/>
                </a:lnTo>
                <a:lnTo>
                  <a:pt x="971" y="591"/>
                </a:lnTo>
                <a:lnTo>
                  <a:pt x="935" y="581"/>
                </a:lnTo>
                <a:lnTo>
                  <a:pt x="905" y="566"/>
                </a:lnTo>
                <a:lnTo>
                  <a:pt x="882" y="551"/>
                </a:lnTo>
                <a:lnTo>
                  <a:pt x="870" y="531"/>
                </a:lnTo>
                <a:lnTo>
                  <a:pt x="870" y="521"/>
                </a:lnTo>
                <a:lnTo>
                  <a:pt x="871" y="505"/>
                </a:lnTo>
                <a:lnTo>
                  <a:pt x="880" y="484"/>
                </a:lnTo>
                <a:lnTo>
                  <a:pt x="949" y="421"/>
                </a:lnTo>
                <a:lnTo>
                  <a:pt x="1015" y="360"/>
                </a:lnTo>
                <a:lnTo>
                  <a:pt x="1080" y="302"/>
                </a:lnTo>
                <a:lnTo>
                  <a:pt x="1140" y="249"/>
                </a:lnTo>
                <a:lnTo>
                  <a:pt x="1198" y="200"/>
                </a:lnTo>
                <a:lnTo>
                  <a:pt x="1250" y="155"/>
                </a:lnTo>
                <a:lnTo>
                  <a:pt x="1297" y="114"/>
                </a:lnTo>
                <a:lnTo>
                  <a:pt x="1341" y="78"/>
                </a:lnTo>
                <a:lnTo>
                  <a:pt x="1380" y="46"/>
                </a:lnTo>
                <a:lnTo>
                  <a:pt x="1411" y="20"/>
                </a:lnTo>
                <a:lnTo>
                  <a:pt x="1438" y="0"/>
                </a:lnTo>
                <a:close/>
              </a:path>
            </a:pathLst>
          </a:custGeom>
          <a:solidFill>
            <a:srgbClr val="39346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D0083B77-1B9D-4F3D-BE03-CC7CC2F83AF0}"/>
              </a:ext>
            </a:extLst>
          </p:cNvPr>
          <p:cNvSpPr>
            <a:spLocks/>
          </p:cNvSpPr>
          <p:nvPr/>
        </p:nvSpPr>
        <p:spPr bwMode="auto">
          <a:xfrm>
            <a:off x="5968277" y="3867539"/>
            <a:ext cx="2089704" cy="2059271"/>
          </a:xfrm>
          <a:custGeom>
            <a:avLst/>
            <a:gdLst>
              <a:gd name="T0" fmla="*/ 1471 w 2884"/>
              <a:gd name="T1" fmla="*/ 34 h 2843"/>
              <a:gd name="T2" fmla="*/ 1587 w 2884"/>
              <a:gd name="T3" fmla="*/ 121 h 2843"/>
              <a:gd name="T4" fmla="*/ 1745 w 2884"/>
              <a:gd name="T5" fmla="*/ 249 h 2843"/>
              <a:gd name="T6" fmla="*/ 1930 w 2884"/>
              <a:gd name="T7" fmla="*/ 412 h 2843"/>
              <a:gd name="T8" fmla="*/ 1995 w 2884"/>
              <a:gd name="T9" fmla="*/ 495 h 2843"/>
              <a:gd name="T10" fmla="*/ 1927 w 2884"/>
              <a:gd name="T11" fmla="*/ 516 h 2843"/>
              <a:gd name="T12" fmla="*/ 1811 w 2884"/>
              <a:gd name="T13" fmla="*/ 538 h 2843"/>
              <a:gd name="T14" fmla="*/ 1669 w 2884"/>
              <a:gd name="T15" fmla="*/ 607 h 2843"/>
              <a:gd name="T16" fmla="*/ 1555 w 2884"/>
              <a:gd name="T17" fmla="*/ 740 h 2843"/>
              <a:gd name="T18" fmla="*/ 1510 w 2884"/>
              <a:gd name="T19" fmla="*/ 899 h 2843"/>
              <a:gd name="T20" fmla="*/ 1532 w 2884"/>
              <a:gd name="T21" fmla="*/ 1064 h 2843"/>
              <a:gd name="T22" fmla="*/ 1625 w 2884"/>
              <a:gd name="T23" fmla="*/ 1210 h 2843"/>
              <a:gd name="T24" fmla="*/ 1781 w 2884"/>
              <a:gd name="T25" fmla="*/ 1306 h 2843"/>
              <a:gd name="T26" fmla="*/ 1967 w 2884"/>
              <a:gd name="T27" fmla="*/ 1320 h 2843"/>
              <a:gd name="T28" fmla="*/ 2137 w 2884"/>
              <a:gd name="T29" fmla="*/ 1250 h 2843"/>
              <a:gd name="T30" fmla="*/ 2253 w 2884"/>
              <a:gd name="T31" fmla="*/ 1118 h 2843"/>
              <a:gd name="T32" fmla="*/ 2295 w 2884"/>
              <a:gd name="T33" fmla="*/ 966 h 2843"/>
              <a:gd name="T34" fmla="*/ 2328 w 2884"/>
              <a:gd name="T35" fmla="*/ 866 h 2843"/>
              <a:gd name="T36" fmla="*/ 2360 w 2884"/>
              <a:gd name="T37" fmla="*/ 819 h 2843"/>
              <a:gd name="T38" fmla="*/ 2432 w 2884"/>
              <a:gd name="T39" fmla="*/ 885 h 2843"/>
              <a:gd name="T40" fmla="*/ 2606 w 2884"/>
              <a:gd name="T41" fmla="*/ 1078 h 2843"/>
              <a:gd name="T42" fmla="*/ 2746 w 2884"/>
              <a:gd name="T43" fmla="*/ 1239 h 2843"/>
              <a:gd name="T44" fmla="*/ 2844 w 2884"/>
              <a:gd name="T45" fmla="*/ 1360 h 2843"/>
              <a:gd name="T46" fmla="*/ 1420 w 2884"/>
              <a:gd name="T47" fmla="*/ 2843 h 2843"/>
              <a:gd name="T48" fmla="*/ 39 w 2884"/>
              <a:gd name="T49" fmla="*/ 1374 h 2843"/>
              <a:gd name="T50" fmla="*/ 133 w 2884"/>
              <a:gd name="T51" fmla="*/ 1257 h 2843"/>
              <a:gd name="T52" fmla="*/ 268 w 2884"/>
              <a:gd name="T53" fmla="*/ 1099 h 2843"/>
              <a:gd name="T54" fmla="*/ 435 w 2884"/>
              <a:gd name="T55" fmla="*/ 912 h 2843"/>
              <a:gd name="T56" fmla="*/ 507 w 2884"/>
              <a:gd name="T57" fmla="*/ 845 h 2843"/>
              <a:gd name="T58" fmla="*/ 526 w 2884"/>
              <a:gd name="T59" fmla="*/ 857 h 2843"/>
              <a:gd name="T60" fmla="*/ 549 w 2884"/>
              <a:gd name="T61" fmla="*/ 903 h 2843"/>
              <a:gd name="T62" fmla="*/ 561 w 2884"/>
              <a:gd name="T63" fmla="*/ 1003 h 2843"/>
              <a:gd name="T64" fmla="*/ 572 w 2884"/>
              <a:gd name="T65" fmla="*/ 1036 h 2843"/>
              <a:gd name="T66" fmla="*/ 622 w 2884"/>
              <a:gd name="T67" fmla="*/ 1161 h 2843"/>
              <a:gd name="T68" fmla="*/ 729 w 2884"/>
              <a:gd name="T69" fmla="*/ 1280 h 2843"/>
              <a:gd name="T70" fmla="*/ 896 w 2884"/>
              <a:gd name="T71" fmla="*/ 1348 h 2843"/>
              <a:gd name="T72" fmla="*/ 1066 w 2884"/>
              <a:gd name="T73" fmla="*/ 1339 h 2843"/>
              <a:gd name="T74" fmla="*/ 1212 w 2884"/>
              <a:gd name="T75" fmla="*/ 1267 h 2843"/>
              <a:gd name="T76" fmla="*/ 1320 w 2884"/>
              <a:gd name="T77" fmla="*/ 1139 h 2843"/>
              <a:gd name="T78" fmla="*/ 1368 w 2884"/>
              <a:gd name="T79" fmla="*/ 980 h 2843"/>
              <a:gd name="T80" fmla="*/ 1343 w 2884"/>
              <a:gd name="T81" fmla="*/ 815 h 2843"/>
              <a:gd name="T82" fmla="*/ 1252 w 2884"/>
              <a:gd name="T83" fmla="*/ 672 h 2843"/>
              <a:gd name="T84" fmla="*/ 1113 w 2884"/>
              <a:gd name="T85" fmla="*/ 582 h 2843"/>
              <a:gd name="T86" fmla="*/ 999 w 2884"/>
              <a:gd name="T87" fmla="*/ 558 h 2843"/>
              <a:gd name="T88" fmla="*/ 891 w 2884"/>
              <a:gd name="T89" fmla="*/ 528 h 2843"/>
              <a:gd name="T90" fmla="*/ 857 w 2884"/>
              <a:gd name="T91" fmla="*/ 493 h 2843"/>
              <a:gd name="T92" fmla="*/ 922 w 2884"/>
              <a:gd name="T93" fmla="*/ 424 h 2843"/>
              <a:gd name="T94" fmla="*/ 1110 w 2884"/>
              <a:gd name="T95" fmla="*/ 258 h 2843"/>
              <a:gd name="T96" fmla="*/ 1264 w 2884"/>
              <a:gd name="T97" fmla="*/ 128 h 2843"/>
              <a:gd name="T98" fmla="*/ 1378 w 2884"/>
              <a:gd name="T99" fmla="*/ 35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84" h="2843">
                <a:moveTo>
                  <a:pt x="1426" y="0"/>
                </a:moveTo>
                <a:lnTo>
                  <a:pt x="1445" y="14"/>
                </a:lnTo>
                <a:lnTo>
                  <a:pt x="1471" y="34"/>
                </a:lnTo>
                <a:lnTo>
                  <a:pt x="1504" y="58"/>
                </a:lnTo>
                <a:lnTo>
                  <a:pt x="1543" y="88"/>
                </a:lnTo>
                <a:lnTo>
                  <a:pt x="1587" y="121"/>
                </a:lnTo>
                <a:lnTo>
                  <a:pt x="1634" y="160"/>
                </a:lnTo>
                <a:lnTo>
                  <a:pt x="1687" y="202"/>
                </a:lnTo>
                <a:lnTo>
                  <a:pt x="1745" y="249"/>
                </a:lnTo>
                <a:lnTo>
                  <a:pt x="1804" y="300"/>
                </a:lnTo>
                <a:lnTo>
                  <a:pt x="1866" y="354"/>
                </a:lnTo>
                <a:lnTo>
                  <a:pt x="1930" y="412"/>
                </a:lnTo>
                <a:lnTo>
                  <a:pt x="1999" y="473"/>
                </a:lnTo>
                <a:lnTo>
                  <a:pt x="2011" y="486"/>
                </a:lnTo>
                <a:lnTo>
                  <a:pt x="1995" y="495"/>
                </a:lnTo>
                <a:lnTo>
                  <a:pt x="1976" y="503"/>
                </a:lnTo>
                <a:lnTo>
                  <a:pt x="1952" y="509"/>
                </a:lnTo>
                <a:lnTo>
                  <a:pt x="1927" y="516"/>
                </a:lnTo>
                <a:lnTo>
                  <a:pt x="1895" y="523"/>
                </a:lnTo>
                <a:lnTo>
                  <a:pt x="1862" y="533"/>
                </a:lnTo>
                <a:lnTo>
                  <a:pt x="1811" y="538"/>
                </a:lnTo>
                <a:lnTo>
                  <a:pt x="1762" y="554"/>
                </a:lnTo>
                <a:lnTo>
                  <a:pt x="1715" y="577"/>
                </a:lnTo>
                <a:lnTo>
                  <a:pt x="1669" y="607"/>
                </a:lnTo>
                <a:lnTo>
                  <a:pt x="1625" y="647"/>
                </a:lnTo>
                <a:lnTo>
                  <a:pt x="1587" y="691"/>
                </a:lnTo>
                <a:lnTo>
                  <a:pt x="1555" y="740"/>
                </a:lnTo>
                <a:lnTo>
                  <a:pt x="1532" y="791"/>
                </a:lnTo>
                <a:lnTo>
                  <a:pt x="1517" y="845"/>
                </a:lnTo>
                <a:lnTo>
                  <a:pt x="1510" y="899"/>
                </a:lnTo>
                <a:lnTo>
                  <a:pt x="1510" y="955"/>
                </a:lnTo>
                <a:lnTo>
                  <a:pt x="1517" y="1012"/>
                </a:lnTo>
                <a:lnTo>
                  <a:pt x="1532" y="1064"/>
                </a:lnTo>
                <a:lnTo>
                  <a:pt x="1555" y="1117"/>
                </a:lnTo>
                <a:lnTo>
                  <a:pt x="1587" y="1164"/>
                </a:lnTo>
                <a:lnTo>
                  <a:pt x="1625" y="1210"/>
                </a:lnTo>
                <a:lnTo>
                  <a:pt x="1673" y="1250"/>
                </a:lnTo>
                <a:lnTo>
                  <a:pt x="1725" y="1281"/>
                </a:lnTo>
                <a:lnTo>
                  <a:pt x="1781" y="1306"/>
                </a:lnTo>
                <a:lnTo>
                  <a:pt x="1843" y="1320"/>
                </a:lnTo>
                <a:lnTo>
                  <a:pt x="1904" y="1325"/>
                </a:lnTo>
                <a:lnTo>
                  <a:pt x="1967" y="1320"/>
                </a:lnTo>
                <a:lnTo>
                  <a:pt x="2027" y="1306"/>
                </a:lnTo>
                <a:lnTo>
                  <a:pt x="2085" y="1281"/>
                </a:lnTo>
                <a:lnTo>
                  <a:pt x="2137" y="1250"/>
                </a:lnTo>
                <a:lnTo>
                  <a:pt x="2185" y="1208"/>
                </a:lnTo>
                <a:lnTo>
                  <a:pt x="2223" y="1166"/>
                </a:lnTo>
                <a:lnTo>
                  <a:pt x="2253" y="1118"/>
                </a:lnTo>
                <a:lnTo>
                  <a:pt x="2274" y="1069"/>
                </a:lnTo>
                <a:lnTo>
                  <a:pt x="2288" y="1019"/>
                </a:lnTo>
                <a:lnTo>
                  <a:pt x="2295" y="966"/>
                </a:lnTo>
                <a:lnTo>
                  <a:pt x="2307" y="931"/>
                </a:lnTo>
                <a:lnTo>
                  <a:pt x="2318" y="896"/>
                </a:lnTo>
                <a:lnTo>
                  <a:pt x="2328" y="866"/>
                </a:lnTo>
                <a:lnTo>
                  <a:pt x="2337" y="843"/>
                </a:lnTo>
                <a:lnTo>
                  <a:pt x="2348" y="828"/>
                </a:lnTo>
                <a:lnTo>
                  <a:pt x="2360" y="819"/>
                </a:lnTo>
                <a:lnTo>
                  <a:pt x="2364" y="817"/>
                </a:lnTo>
                <a:lnTo>
                  <a:pt x="2367" y="817"/>
                </a:lnTo>
                <a:lnTo>
                  <a:pt x="2432" y="885"/>
                </a:lnTo>
                <a:lnTo>
                  <a:pt x="2493" y="952"/>
                </a:lnTo>
                <a:lnTo>
                  <a:pt x="2551" y="1017"/>
                </a:lnTo>
                <a:lnTo>
                  <a:pt x="2606" y="1078"/>
                </a:lnTo>
                <a:lnTo>
                  <a:pt x="2656" y="1136"/>
                </a:lnTo>
                <a:lnTo>
                  <a:pt x="2704" y="1190"/>
                </a:lnTo>
                <a:lnTo>
                  <a:pt x="2746" y="1239"/>
                </a:lnTo>
                <a:lnTo>
                  <a:pt x="2783" y="1285"/>
                </a:lnTo>
                <a:lnTo>
                  <a:pt x="2816" y="1325"/>
                </a:lnTo>
                <a:lnTo>
                  <a:pt x="2844" y="1360"/>
                </a:lnTo>
                <a:lnTo>
                  <a:pt x="2867" y="1388"/>
                </a:lnTo>
                <a:lnTo>
                  <a:pt x="2884" y="1409"/>
                </a:lnTo>
                <a:lnTo>
                  <a:pt x="1420" y="2843"/>
                </a:lnTo>
                <a:lnTo>
                  <a:pt x="0" y="1423"/>
                </a:lnTo>
                <a:lnTo>
                  <a:pt x="18" y="1402"/>
                </a:lnTo>
                <a:lnTo>
                  <a:pt x="39" y="1374"/>
                </a:lnTo>
                <a:lnTo>
                  <a:pt x="67" y="1341"/>
                </a:lnTo>
                <a:lnTo>
                  <a:pt x="98" y="1301"/>
                </a:lnTo>
                <a:lnTo>
                  <a:pt x="133" y="1257"/>
                </a:lnTo>
                <a:lnTo>
                  <a:pt x="175" y="1208"/>
                </a:lnTo>
                <a:lnTo>
                  <a:pt x="219" y="1155"/>
                </a:lnTo>
                <a:lnTo>
                  <a:pt x="268" y="1099"/>
                </a:lnTo>
                <a:lnTo>
                  <a:pt x="319" y="1040"/>
                </a:lnTo>
                <a:lnTo>
                  <a:pt x="375" y="976"/>
                </a:lnTo>
                <a:lnTo>
                  <a:pt x="435" y="912"/>
                </a:lnTo>
                <a:lnTo>
                  <a:pt x="496" y="843"/>
                </a:lnTo>
                <a:lnTo>
                  <a:pt x="502" y="843"/>
                </a:lnTo>
                <a:lnTo>
                  <a:pt x="507" y="845"/>
                </a:lnTo>
                <a:lnTo>
                  <a:pt x="512" y="847"/>
                </a:lnTo>
                <a:lnTo>
                  <a:pt x="519" y="850"/>
                </a:lnTo>
                <a:lnTo>
                  <a:pt x="526" y="857"/>
                </a:lnTo>
                <a:lnTo>
                  <a:pt x="533" y="868"/>
                </a:lnTo>
                <a:lnTo>
                  <a:pt x="542" y="882"/>
                </a:lnTo>
                <a:lnTo>
                  <a:pt x="549" y="903"/>
                </a:lnTo>
                <a:lnTo>
                  <a:pt x="554" y="929"/>
                </a:lnTo>
                <a:lnTo>
                  <a:pt x="559" y="962"/>
                </a:lnTo>
                <a:lnTo>
                  <a:pt x="561" y="1003"/>
                </a:lnTo>
                <a:lnTo>
                  <a:pt x="561" y="1010"/>
                </a:lnTo>
                <a:lnTo>
                  <a:pt x="565" y="1017"/>
                </a:lnTo>
                <a:lnTo>
                  <a:pt x="572" y="1036"/>
                </a:lnTo>
                <a:lnTo>
                  <a:pt x="586" y="1075"/>
                </a:lnTo>
                <a:lnTo>
                  <a:pt x="601" y="1118"/>
                </a:lnTo>
                <a:lnTo>
                  <a:pt x="622" y="1161"/>
                </a:lnTo>
                <a:lnTo>
                  <a:pt x="649" y="1203"/>
                </a:lnTo>
                <a:lnTo>
                  <a:pt x="682" y="1241"/>
                </a:lnTo>
                <a:lnTo>
                  <a:pt x="729" y="1280"/>
                </a:lnTo>
                <a:lnTo>
                  <a:pt x="780" y="1311"/>
                </a:lnTo>
                <a:lnTo>
                  <a:pt x="836" y="1334"/>
                </a:lnTo>
                <a:lnTo>
                  <a:pt x="896" y="1348"/>
                </a:lnTo>
                <a:lnTo>
                  <a:pt x="959" y="1353"/>
                </a:lnTo>
                <a:lnTo>
                  <a:pt x="1013" y="1350"/>
                </a:lnTo>
                <a:lnTo>
                  <a:pt x="1066" y="1339"/>
                </a:lnTo>
                <a:lnTo>
                  <a:pt x="1119" y="1322"/>
                </a:lnTo>
                <a:lnTo>
                  <a:pt x="1166" y="1297"/>
                </a:lnTo>
                <a:lnTo>
                  <a:pt x="1212" y="1267"/>
                </a:lnTo>
                <a:lnTo>
                  <a:pt x="1252" y="1232"/>
                </a:lnTo>
                <a:lnTo>
                  <a:pt x="1291" y="1189"/>
                </a:lnTo>
                <a:lnTo>
                  <a:pt x="1320" y="1139"/>
                </a:lnTo>
                <a:lnTo>
                  <a:pt x="1345" y="1089"/>
                </a:lnTo>
                <a:lnTo>
                  <a:pt x="1359" y="1034"/>
                </a:lnTo>
                <a:lnTo>
                  <a:pt x="1368" y="980"/>
                </a:lnTo>
                <a:lnTo>
                  <a:pt x="1368" y="924"/>
                </a:lnTo>
                <a:lnTo>
                  <a:pt x="1359" y="870"/>
                </a:lnTo>
                <a:lnTo>
                  <a:pt x="1343" y="815"/>
                </a:lnTo>
                <a:lnTo>
                  <a:pt x="1320" y="764"/>
                </a:lnTo>
                <a:lnTo>
                  <a:pt x="1291" y="715"/>
                </a:lnTo>
                <a:lnTo>
                  <a:pt x="1252" y="672"/>
                </a:lnTo>
                <a:lnTo>
                  <a:pt x="1210" y="635"/>
                </a:lnTo>
                <a:lnTo>
                  <a:pt x="1164" y="605"/>
                </a:lnTo>
                <a:lnTo>
                  <a:pt x="1113" y="582"/>
                </a:lnTo>
                <a:lnTo>
                  <a:pt x="1061" y="566"/>
                </a:lnTo>
                <a:lnTo>
                  <a:pt x="1005" y="558"/>
                </a:lnTo>
                <a:lnTo>
                  <a:pt x="999" y="558"/>
                </a:lnTo>
                <a:lnTo>
                  <a:pt x="954" y="549"/>
                </a:lnTo>
                <a:lnTo>
                  <a:pt x="919" y="540"/>
                </a:lnTo>
                <a:lnTo>
                  <a:pt x="891" y="528"/>
                </a:lnTo>
                <a:lnTo>
                  <a:pt x="870" y="514"/>
                </a:lnTo>
                <a:lnTo>
                  <a:pt x="859" y="498"/>
                </a:lnTo>
                <a:lnTo>
                  <a:pt x="857" y="493"/>
                </a:lnTo>
                <a:lnTo>
                  <a:pt x="856" y="489"/>
                </a:lnTo>
                <a:lnTo>
                  <a:pt x="856" y="486"/>
                </a:lnTo>
                <a:lnTo>
                  <a:pt x="922" y="424"/>
                </a:lnTo>
                <a:lnTo>
                  <a:pt x="987" y="365"/>
                </a:lnTo>
                <a:lnTo>
                  <a:pt x="1050" y="311"/>
                </a:lnTo>
                <a:lnTo>
                  <a:pt x="1110" y="258"/>
                </a:lnTo>
                <a:lnTo>
                  <a:pt x="1164" y="211"/>
                </a:lnTo>
                <a:lnTo>
                  <a:pt x="1217" y="167"/>
                </a:lnTo>
                <a:lnTo>
                  <a:pt x="1264" y="128"/>
                </a:lnTo>
                <a:lnTo>
                  <a:pt x="1308" y="93"/>
                </a:lnTo>
                <a:lnTo>
                  <a:pt x="1347" y="62"/>
                </a:lnTo>
                <a:lnTo>
                  <a:pt x="1378" y="35"/>
                </a:lnTo>
                <a:lnTo>
                  <a:pt x="1406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81C3D0-D65F-405F-899E-210604C0671D}"/>
              </a:ext>
            </a:extLst>
          </p:cNvPr>
          <p:cNvSpPr txBox="1"/>
          <p:nvPr/>
        </p:nvSpPr>
        <p:spPr>
          <a:xfrm>
            <a:off x="8792373" y="1738422"/>
            <a:ext cx="2108269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3FA9DC-90A8-4CFB-BB9E-C14E71A1B003}"/>
              </a:ext>
            </a:extLst>
          </p:cNvPr>
          <p:cNvSpPr txBox="1"/>
          <p:nvPr/>
        </p:nvSpPr>
        <p:spPr>
          <a:xfrm>
            <a:off x="8625660" y="224225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effectively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74805-57F0-4BB2-AE6B-BD1D5004D677}"/>
              </a:ext>
            </a:extLst>
          </p:cNvPr>
          <p:cNvSpPr/>
          <p:nvPr/>
        </p:nvSpPr>
        <p:spPr>
          <a:xfrm>
            <a:off x="1462171" y="1962292"/>
            <a:ext cx="2591466" cy="3360146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BF5F2C-9909-44DB-9ACF-B3DD3D0BAEFE}"/>
              </a:ext>
            </a:extLst>
          </p:cNvPr>
          <p:cNvSpPr/>
          <p:nvPr/>
        </p:nvSpPr>
        <p:spPr>
          <a:xfrm>
            <a:off x="2172204" y="2094306"/>
            <a:ext cx="1188720" cy="1188720"/>
          </a:xfrm>
          <a:prstGeom prst="ellipse">
            <a:avLst/>
          </a:prstGeom>
          <a:solidFill>
            <a:schemeClr val="accent2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7A6F2-8F28-4D7F-B9C1-4873B9DC10CB}"/>
              </a:ext>
            </a:extLst>
          </p:cNvPr>
          <p:cNvSpPr/>
          <p:nvPr/>
        </p:nvSpPr>
        <p:spPr>
          <a:xfrm>
            <a:off x="1543224" y="3186166"/>
            <a:ext cx="24293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W1 Resources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itchFamily="34" charset="0"/>
              </a:rPr>
              <a:t>Access the webinar  resources in our Google classroom:</a:t>
            </a:r>
          </a:p>
          <a:p>
            <a:pPr algn="ctr"/>
            <a:r>
              <a:rPr lang="en-US" sz="1300" kern="0" dirty="0">
                <a:latin typeface="Arial" panose="020B0604020202020204" pitchFamily="34" charset="0"/>
                <a:cs typeface="Arial" pitchFamily="34" charset="0"/>
                <a:hlinkClick r:id="rId2"/>
              </a:rPr>
              <a:t>https://classroom.google.com/</a:t>
            </a:r>
            <a:endParaRPr lang="en-US" sz="1300" kern="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en-US" sz="1300" kern="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itchFamily="34" charset="0"/>
              </a:rPr>
              <a:t> code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m7p5bd5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647BE-D1A3-4EB6-A685-BDF76B606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02236" y="2389207"/>
            <a:ext cx="753684" cy="620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62D57-C404-4FA2-AE02-D7D2AACAECFE}"/>
              </a:ext>
            </a:extLst>
          </p:cNvPr>
          <p:cNvSpPr txBox="1"/>
          <p:nvPr/>
        </p:nvSpPr>
        <p:spPr>
          <a:xfrm>
            <a:off x="7868465" y="5270334"/>
            <a:ext cx="319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Including this presentation and </a:t>
            </a:r>
            <a:br>
              <a:rPr lang="en-ZA" b="1" dirty="0"/>
            </a:br>
            <a:r>
              <a:rPr lang="en-ZA" b="1" dirty="0"/>
              <a:t>tips and tricks videos</a:t>
            </a:r>
          </a:p>
        </p:txBody>
      </p:sp>
    </p:spTree>
    <p:extLst>
      <p:ext uri="{BB962C8B-B14F-4D97-AF65-F5344CB8AC3E}">
        <p14:creationId xmlns:p14="http://schemas.microsoft.com/office/powerpoint/2010/main" val="4365309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828B-4BC9-4994-96D1-8EFF5256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team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2BBFEF-2EE8-46A2-B601-8A44407D57FA}"/>
              </a:ext>
            </a:extLst>
          </p:cNvPr>
          <p:cNvGrpSpPr/>
          <p:nvPr/>
        </p:nvGrpSpPr>
        <p:grpSpPr>
          <a:xfrm>
            <a:off x="2441861" y="2241846"/>
            <a:ext cx="3419949" cy="1528393"/>
            <a:chOff x="609440" y="1340768"/>
            <a:chExt cx="5460544" cy="2438235"/>
          </a:xfrm>
          <a:effectLst/>
        </p:grpSpPr>
        <p:sp>
          <p:nvSpPr>
            <p:cNvPr id="17" name="Arrow: Chevron 5">
              <a:extLst>
                <a:ext uri="{FF2B5EF4-FFF2-40B4-BE49-F238E27FC236}">
                  <a16:creationId xmlns:a16="http://schemas.microsoft.com/office/drawing/2014/main" id="{83A50373-DB76-4288-A5D6-4E5087B205C3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id="{AC930861-B196-4348-A085-D2CDF3157620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5D2652-5676-41DD-8DB1-DDF8758FFCDB}"/>
              </a:ext>
            </a:extLst>
          </p:cNvPr>
          <p:cNvGrpSpPr/>
          <p:nvPr/>
        </p:nvGrpSpPr>
        <p:grpSpPr>
          <a:xfrm flipH="1">
            <a:off x="6004105" y="2233618"/>
            <a:ext cx="3419949" cy="1528393"/>
            <a:chOff x="609440" y="1340768"/>
            <a:chExt cx="5460544" cy="2438235"/>
          </a:xfrm>
          <a:solidFill>
            <a:schemeClr val="accent3"/>
          </a:solidFill>
        </p:grpSpPr>
        <p:sp>
          <p:nvSpPr>
            <p:cNvPr id="20" name="Arrow: Chevron 5">
              <a:extLst>
                <a:ext uri="{FF2B5EF4-FFF2-40B4-BE49-F238E27FC236}">
                  <a16:creationId xmlns:a16="http://schemas.microsoft.com/office/drawing/2014/main" id="{3670C97C-E548-40AA-97B7-32C1B9CDE565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5">
              <a:extLst>
                <a:ext uri="{FF2B5EF4-FFF2-40B4-BE49-F238E27FC236}">
                  <a16:creationId xmlns:a16="http://schemas.microsoft.com/office/drawing/2014/main" id="{48E8053F-F600-4E44-982F-8C9703CDE731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67509C-9C77-43E9-932A-E450D66DB270}"/>
              </a:ext>
            </a:extLst>
          </p:cNvPr>
          <p:cNvGrpSpPr/>
          <p:nvPr/>
        </p:nvGrpSpPr>
        <p:grpSpPr>
          <a:xfrm flipV="1">
            <a:off x="2392774" y="3664468"/>
            <a:ext cx="3419949" cy="1528393"/>
            <a:chOff x="609440" y="1340768"/>
            <a:chExt cx="5460544" cy="2438235"/>
          </a:xfrm>
          <a:solidFill>
            <a:schemeClr val="accent4"/>
          </a:solidFill>
          <a:effectLst/>
        </p:grpSpPr>
        <p:sp>
          <p:nvSpPr>
            <p:cNvPr id="23" name="Arrow: Chevron 5">
              <a:extLst>
                <a:ext uri="{FF2B5EF4-FFF2-40B4-BE49-F238E27FC236}">
                  <a16:creationId xmlns:a16="http://schemas.microsoft.com/office/drawing/2014/main" id="{7B7E6B56-0B27-41DF-9FFF-7CE2355735D7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4" name="Arrow: Chevron 5">
              <a:extLst>
                <a:ext uri="{FF2B5EF4-FFF2-40B4-BE49-F238E27FC236}">
                  <a16:creationId xmlns:a16="http://schemas.microsoft.com/office/drawing/2014/main" id="{AAC6D440-9EC7-4EB5-8973-0C737889172C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5E4213-2C54-455C-93FD-5C06FFBE4734}"/>
              </a:ext>
            </a:extLst>
          </p:cNvPr>
          <p:cNvGrpSpPr/>
          <p:nvPr/>
        </p:nvGrpSpPr>
        <p:grpSpPr>
          <a:xfrm flipH="1" flipV="1">
            <a:off x="6018336" y="3664468"/>
            <a:ext cx="3419949" cy="1528393"/>
            <a:chOff x="609440" y="1340768"/>
            <a:chExt cx="5460544" cy="2438235"/>
          </a:xfrm>
          <a:solidFill>
            <a:srgbClr val="009FEB"/>
          </a:solidFill>
        </p:grpSpPr>
        <p:sp>
          <p:nvSpPr>
            <p:cNvPr id="26" name="Arrow: Chevron 5">
              <a:extLst>
                <a:ext uri="{FF2B5EF4-FFF2-40B4-BE49-F238E27FC236}">
                  <a16:creationId xmlns:a16="http://schemas.microsoft.com/office/drawing/2014/main" id="{0E004616-7E4C-4B7D-BA7F-47E69A34459C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7" name="Arrow: Chevron 5">
              <a:extLst>
                <a:ext uri="{FF2B5EF4-FFF2-40B4-BE49-F238E27FC236}">
                  <a16:creationId xmlns:a16="http://schemas.microsoft.com/office/drawing/2014/main" id="{9BF73078-B13F-40B8-B7E5-F897F5B6FA6E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rgbClr val="007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D1EC4A-0B2C-404C-BB8C-7F6EE18640CF}"/>
              </a:ext>
            </a:extLst>
          </p:cNvPr>
          <p:cNvGrpSpPr/>
          <p:nvPr/>
        </p:nvGrpSpPr>
        <p:grpSpPr>
          <a:xfrm>
            <a:off x="2763684" y="2381987"/>
            <a:ext cx="2187363" cy="625301"/>
            <a:chOff x="1664275" y="2024544"/>
            <a:chExt cx="2270234" cy="5859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3168A5-79C7-42C7-A479-D7794515C787}"/>
                </a:ext>
              </a:extLst>
            </p:cNvPr>
            <p:cNvSpPr txBox="1"/>
            <p:nvPr/>
          </p:nvSpPr>
          <p:spPr>
            <a:xfrm>
              <a:off x="1664275" y="2024544"/>
              <a:ext cx="2191541" cy="20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Nodumo Dhlamini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FC8836-27AA-4742-A258-2E2D5CAC40D3}"/>
                </a:ext>
              </a:extLst>
            </p:cNvPr>
            <p:cNvSpPr txBox="1"/>
            <p:nvPr/>
          </p:nvSpPr>
          <p:spPr>
            <a:xfrm>
              <a:off x="1692036" y="2293244"/>
              <a:ext cx="2242473" cy="3172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</a:rPr>
                <a:t>Director - ICT Services &amp; Knowledge Management - AAU</a:t>
              </a:r>
              <a:endParaRPr lang="en-IN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2DFE377-8B36-4644-9D6D-D6F26BFEBCE9}"/>
              </a:ext>
            </a:extLst>
          </p:cNvPr>
          <p:cNvSpPr txBox="1"/>
          <p:nvPr/>
        </p:nvSpPr>
        <p:spPr>
          <a:xfrm>
            <a:off x="1460452" y="5372375"/>
            <a:ext cx="647164" cy="58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D25B56-B3C0-4C32-A24C-9B568D617240}"/>
              </a:ext>
            </a:extLst>
          </p:cNvPr>
          <p:cNvSpPr txBox="1"/>
          <p:nvPr/>
        </p:nvSpPr>
        <p:spPr>
          <a:xfrm>
            <a:off x="10172883" y="5136907"/>
            <a:ext cx="647164" cy="58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4AC623-AC39-469D-BAE3-B76901DD31E0}"/>
              </a:ext>
            </a:extLst>
          </p:cNvPr>
          <p:cNvSpPr/>
          <p:nvPr/>
        </p:nvSpPr>
        <p:spPr>
          <a:xfrm>
            <a:off x="5223406" y="3130240"/>
            <a:ext cx="1353294" cy="1354465"/>
          </a:xfrm>
          <a:prstGeom prst="ellipse">
            <a:avLst/>
          </a:prstGeom>
          <a:solidFill>
            <a:srgbClr val="393464"/>
          </a:solidFill>
          <a:ln>
            <a:noFill/>
          </a:ln>
          <a:effectLst>
            <a:outerShdw blurRad="304800" dist="1778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DEDD7B4-BA55-470E-A481-AA21F571CCC4}"/>
              </a:ext>
            </a:extLst>
          </p:cNvPr>
          <p:cNvSpPr/>
          <p:nvPr/>
        </p:nvSpPr>
        <p:spPr>
          <a:xfrm>
            <a:off x="5441052" y="3348778"/>
            <a:ext cx="916595" cy="917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ERT</a:t>
            </a:r>
            <a:b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webinar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575F0A-6970-4A10-97D7-927B78B0D4D9}"/>
              </a:ext>
            </a:extLst>
          </p:cNvPr>
          <p:cNvGrpSpPr/>
          <p:nvPr/>
        </p:nvGrpSpPr>
        <p:grpSpPr>
          <a:xfrm>
            <a:off x="7076015" y="2356083"/>
            <a:ext cx="2187363" cy="625301"/>
            <a:chOff x="1664275" y="2024544"/>
            <a:chExt cx="2270234" cy="58594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56F39DA-4AF5-4B3B-9816-751563E87170}"/>
                </a:ext>
              </a:extLst>
            </p:cNvPr>
            <p:cNvSpPr txBox="1"/>
            <p:nvPr/>
          </p:nvSpPr>
          <p:spPr>
            <a:xfrm>
              <a:off x="1664275" y="2024544"/>
              <a:ext cx="2191541" cy="20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Andrew Moore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E766F4-B6DD-4309-ADC4-760CFFA36D0F}"/>
                </a:ext>
              </a:extLst>
            </p:cNvPr>
            <p:cNvSpPr txBox="1"/>
            <p:nvPr/>
          </p:nvSpPr>
          <p:spPr>
            <a:xfrm>
              <a:off x="1692036" y="2293244"/>
              <a:ext cx="2242473" cy="3172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</a:rPr>
                <a:t>Education specialist and webinar facilitator – OER Africa</a:t>
              </a:r>
              <a:endParaRPr lang="en-IN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AFDEBB-28AF-46A5-A9CB-DA38C9BB0609}"/>
              </a:ext>
            </a:extLst>
          </p:cNvPr>
          <p:cNvGrpSpPr/>
          <p:nvPr/>
        </p:nvGrpSpPr>
        <p:grpSpPr>
          <a:xfrm>
            <a:off x="2761444" y="4425093"/>
            <a:ext cx="2160615" cy="625299"/>
            <a:chOff x="1661950" y="2024544"/>
            <a:chExt cx="2242473" cy="5859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7F127C-5614-4B43-95A7-A08E3FB6A59B}"/>
                </a:ext>
              </a:extLst>
            </p:cNvPr>
            <p:cNvSpPr txBox="1"/>
            <p:nvPr/>
          </p:nvSpPr>
          <p:spPr>
            <a:xfrm>
              <a:off x="1664275" y="2024544"/>
              <a:ext cx="2191541" cy="20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Neil Butcher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FC6F0C-EA72-4E97-AFF9-44DEF9336B22}"/>
                </a:ext>
              </a:extLst>
            </p:cNvPr>
            <p:cNvSpPr txBox="1"/>
            <p:nvPr/>
          </p:nvSpPr>
          <p:spPr>
            <a:xfrm>
              <a:off x="1661950" y="2293242"/>
              <a:ext cx="2242473" cy="3172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</a:rPr>
                <a:t>Education specialist and back channel manager – OER Africa </a:t>
              </a:r>
              <a:endParaRPr lang="en-IN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2200C1-C24C-47B8-BACC-86B5F113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45" y="2260501"/>
            <a:ext cx="746510" cy="81646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60EBEE9-D676-4003-8B79-7C262F76B900}"/>
              </a:ext>
            </a:extLst>
          </p:cNvPr>
          <p:cNvGrpSpPr/>
          <p:nvPr/>
        </p:nvGrpSpPr>
        <p:grpSpPr>
          <a:xfrm>
            <a:off x="7134883" y="4425091"/>
            <a:ext cx="2187363" cy="456023"/>
            <a:chOff x="1664275" y="2024544"/>
            <a:chExt cx="2270234" cy="4273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21F6EB-8179-4CF1-99FC-9704545F4E6B}"/>
                </a:ext>
              </a:extLst>
            </p:cNvPr>
            <p:cNvSpPr txBox="1"/>
            <p:nvPr/>
          </p:nvSpPr>
          <p:spPr>
            <a:xfrm>
              <a:off x="1664275" y="2024544"/>
              <a:ext cx="2191541" cy="20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Monge Tlaka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E4ED95-5976-43A3-AA50-9C9EB3ABD824}"/>
                </a:ext>
              </a:extLst>
            </p:cNvPr>
            <p:cNvSpPr txBox="1"/>
            <p:nvPr/>
          </p:nvSpPr>
          <p:spPr>
            <a:xfrm>
              <a:off x="1692036" y="2293244"/>
              <a:ext cx="2242473" cy="158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</a:rPr>
                <a:t>Waiting off stage</a:t>
              </a:r>
              <a:endParaRPr lang="en-IN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226B24AC-7B7D-4A0D-B484-3845616A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40" y="2266119"/>
            <a:ext cx="746510" cy="753422"/>
          </a:xfrm>
          <a:prstGeom prst="rect">
            <a:avLst/>
          </a:prstGeom>
        </p:spPr>
      </p:pic>
      <p:pic>
        <p:nvPicPr>
          <p:cNvPr id="11" name="Picture 10" descr="A person wearing a red and white striped shirt and looking at the camera&#10;&#10;Description automatically generated">
            <a:extLst>
              <a:ext uri="{FF2B5EF4-FFF2-40B4-BE49-F238E27FC236}">
                <a16:creationId xmlns:a16="http://schemas.microsoft.com/office/drawing/2014/main" id="{907113F6-5746-42D0-A7B6-F6063D1C8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57" y="4349141"/>
            <a:ext cx="725398" cy="725398"/>
          </a:xfrm>
          <a:prstGeom prst="rect">
            <a:avLst/>
          </a:prstGeom>
        </p:spPr>
      </p:pic>
      <p:pic>
        <p:nvPicPr>
          <p:cNvPr id="13" name="Picture 12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7B845E09-BA5F-41C3-B775-599442FF0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40" y="4335127"/>
            <a:ext cx="753422" cy="7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87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828B-4BC9-4994-96D1-8EFF5256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webinar series</a:t>
            </a: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B91FE196-C6DC-49D6-8F1A-03B1877B5487}"/>
              </a:ext>
            </a:extLst>
          </p:cNvPr>
          <p:cNvSpPr>
            <a:spLocks/>
          </p:cNvSpPr>
          <p:nvPr/>
        </p:nvSpPr>
        <p:spPr bwMode="auto">
          <a:xfrm>
            <a:off x="7045011" y="2827034"/>
            <a:ext cx="2047677" cy="2023042"/>
          </a:xfrm>
          <a:custGeom>
            <a:avLst/>
            <a:gdLst>
              <a:gd name="T0" fmla="*/ 1546 w 2826"/>
              <a:gd name="T1" fmla="*/ 138 h 2792"/>
              <a:gd name="T2" fmla="*/ 1872 w 2826"/>
              <a:gd name="T3" fmla="*/ 489 h 2792"/>
              <a:gd name="T4" fmla="*/ 2058 w 2826"/>
              <a:gd name="T5" fmla="*/ 526 h 2792"/>
              <a:gd name="T6" fmla="*/ 2123 w 2826"/>
              <a:gd name="T7" fmla="*/ 371 h 2792"/>
              <a:gd name="T8" fmla="*/ 2167 w 2826"/>
              <a:gd name="T9" fmla="*/ 210 h 2792"/>
              <a:gd name="T10" fmla="*/ 2404 w 2826"/>
              <a:gd name="T11" fmla="*/ 44 h 2792"/>
              <a:gd name="T12" fmla="*/ 2681 w 2826"/>
              <a:gd name="T13" fmla="*/ 133 h 2792"/>
              <a:gd name="T14" fmla="*/ 2772 w 2826"/>
              <a:gd name="T15" fmla="*/ 414 h 2792"/>
              <a:gd name="T16" fmla="*/ 2590 w 2826"/>
              <a:gd name="T17" fmla="*/ 657 h 2792"/>
              <a:gd name="T18" fmla="*/ 2383 w 2826"/>
              <a:gd name="T19" fmla="*/ 710 h 2792"/>
              <a:gd name="T20" fmla="*/ 2283 w 2826"/>
              <a:gd name="T21" fmla="*/ 845 h 2792"/>
              <a:gd name="T22" fmla="*/ 2481 w 2826"/>
              <a:gd name="T23" fmla="*/ 1088 h 2792"/>
              <a:gd name="T24" fmla="*/ 2779 w 2826"/>
              <a:gd name="T25" fmla="*/ 1369 h 2792"/>
              <a:gd name="T26" fmla="*/ 2390 w 2826"/>
              <a:gd name="T27" fmla="*/ 1779 h 2792"/>
              <a:gd name="T28" fmla="*/ 2265 w 2826"/>
              <a:gd name="T29" fmla="*/ 1949 h 2792"/>
              <a:gd name="T30" fmla="*/ 2426 w 2826"/>
              <a:gd name="T31" fmla="*/ 2052 h 2792"/>
              <a:gd name="T32" fmla="*/ 2642 w 2826"/>
              <a:gd name="T33" fmla="*/ 2129 h 2792"/>
              <a:gd name="T34" fmla="*/ 2768 w 2826"/>
              <a:gd name="T35" fmla="*/ 2385 h 2792"/>
              <a:gd name="T36" fmla="*/ 2632 w 2826"/>
              <a:gd name="T37" fmla="*/ 2650 h 2792"/>
              <a:gd name="T38" fmla="*/ 2386 w 2826"/>
              <a:gd name="T39" fmla="*/ 2708 h 2792"/>
              <a:gd name="T40" fmla="*/ 2146 w 2826"/>
              <a:gd name="T41" fmla="*/ 2527 h 2792"/>
              <a:gd name="T42" fmla="*/ 2093 w 2826"/>
              <a:gd name="T43" fmla="*/ 2322 h 2792"/>
              <a:gd name="T44" fmla="*/ 1965 w 2826"/>
              <a:gd name="T45" fmla="*/ 2219 h 2792"/>
              <a:gd name="T46" fmla="*/ 1732 w 2826"/>
              <a:gd name="T47" fmla="*/ 2445 h 2792"/>
              <a:gd name="T48" fmla="*/ 1469 w 2826"/>
              <a:gd name="T49" fmla="*/ 2760 h 2792"/>
              <a:gd name="T50" fmla="*/ 1278 w 2826"/>
              <a:gd name="T51" fmla="*/ 2590 h 2792"/>
              <a:gd name="T52" fmla="*/ 920 w 2826"/>
              <a:gd name="T53" fmla="*/ 2192 h 2792"/>
              <a:gd name="T54" fmla="*/ 885 w 2826"/>
              <a:gd name="T55" fmla="*/ 2180 h 2792"/>
              <a:gd name="T56" fmla="*/ 782 w 2826"/>
              <a:gd name="T57" fmla="*/ 2261 h 2792"/>
              <a:gd name="T58" fmla="*/ 738 w 2826"/>
              <a:gd name="T59" fmla="*/ 2396 h 2792"/>
              <a:gd name="T60" fmla="*/ 610 w 2826"/>
              <a:gd name="T61" fmla="*/ 2629 h 2792"/>
              <a:gd name="T62" fmla="*/ 319 w 2826"/>
              <a:gd name="T63" fmla="*/ 2674 h 2792"/>
              <a:gd name="T64" fmla="*/ 109 w 2826"/>
              <a:gd name="T65" fmla="*/ 2462 h 2792"/>
              <a:gd name="T66" fmla="*/ 154 w 2826"/>
              <a:gd name="T67" fmla="*/ 2171 h 2792"/>
              <a:gd name="T68" fmla="*/ 391 w 2826"/>
              <a:gd name="T69" fmla="*/ 2035 h 2792"/>
              <a:gd name="T70" fmla="*/ 542 w 2826"/>
              <a:gd name="T71" fmla="*/ 1993 h 2792"/>
              <a:gd name="T72" fmla="*/ 598 w 2826"/>
              <a:gd name="T73" fmla="*/ 1905 h 2792"/>
              <a:gd name="T74" fmla="*/ 559 w 2826"/>
              <a:gd name="T75" fmla="*/ 1856 h 2792"/>
              <a:gd name="T76" fmla="*/ 245 w 2826"/>
              <a:gd name="T77" fmla="*/ 1584 h 2792"/>
              <a:gd name="T78" fmla="*/ 0 w 2826"/>
              <a:gd name="T79" fmla="*/ 1393 h 2792"/>
              <a:gd name="T80" fmla="*/ 319 w 2826"/>
              <a:gd name="T81" fmla="*/ 1136 h 2792"/>
              <a:gd name="T82" fmla="*/ 587 w 2826"/>
              <a:gd name="T83" fmla="*/ 904 h 2792"/>
              <a:gd name="T84" fmla="*/ 571 w 2826"/>
              <a:gd name="T85" fmla="*/ 792 h 2792"/>
              <a:gd name="T86" fmla="*/ 421 w 2826"/>
              <a:gd name="T87" fmla="*/ 733 h 2792"/>
              <a:gd name="T88" fmla="*/ 245 w 2826"/>
              <a:gd name="T89" fmla="*/ 666 h 2792"/>
              <a:gd name="T90" fmla="*/ 88 w 2826"/>
              <a:gd name="T91" fmla="*/ 438 h 2792"/>
              <a:gd name="T92" fmla="*/ 182 w 2826"/>
              <a:gd name="T93" fmla="*/ 156 h 2792"/>
              <a:gd name="T94" fmla="*/ 459 w 2826"/>
              <a:gd name="T95" fmla="*/ 65 h 2792"/>
              <a:gd name="T96" fmla="*/ 706 w 2826"/>
              <a:gd name="T97" fmla="*/ 247 h 2792"/>
              <a:gd name="T98" fmla="*/ 750 w 2826"/>
              <a:gd name="T99" fmla="*/ 426 h 2792"/>
              <a:gd name="T100" fmla="*/ 889 w 2826"/>
              <a:gd name="T101" fmla="*/ 557 h 2792"/>
              <a:gd name="T102" fmla="*/ 1087 w 2826"/>
              <a:gd name="T103" fmla="*/ 387 h 2792"/>
              <a:gd name="T104" fmla="*/ 1366 w 2826"/>
              <a:gd name="T105" fmla="*/ 63 h 2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26" h="2792">
                <a:moveTo>
                  <a:pt x="1417" y="0"/>
                </a:moveTo>
                <a:lnTo>
                  <a:pt x="1434" y="19"/>
                </a:lnTo>
                <a:lnTo>
                  <a:pt x="1455" y="42"/>
                </a:lnTo>
                <a:lnTo>
                  <a:pt x="1481" y="70"/>
                </a:lnTo>
                <a:lnTo>
                  <a:pt x="1511" y="102"/>
                </a:lnTo>
                <a:lnTo>
                  <a:pt x="1546" y="138"/>
                </a:lnTo>
                <a:lnTo>
                  <a:pt x="1599" y="196"/>
                </a:lnTo>
                <a:lnTo>
                  <a:pt x="1659" y="259"/>
                </a:lnTo>
                <a:lnTo>
                  <a:pt x="1723" y="329"/>
                </a:lnTo>
                <a:lnTo>
                  <a:pt x="1794" y="405"/>
                </a:lnTo>
                <a:lnTo>
                  <a:pt x="1867" y="484"/>
                </a:lnTo>
                <a:lnTo>
                  <a:pt x="1872" y="489"/>
                </a:lnTo>
                <a:lnTo>
                  <a:pt x="1913" y="515"/>
                </a:lnTo>
                <a:lnTo>
                  <a:pt x="1950" y="533"/>
                </a:lnTo>
                <a:lnTo>
                  <a:pt x="1981" y="543"/>
                </a:lnTo>
                <a:lnTo>
                  <a:pt x="2009" y="545"/>
                </a:lnTo>
                <a:lnTo>
                  <a:pt x="2034" y="540"/>
                </a:lnTo>
                <a:lnTo>
                  <a:pt x="2058" y="526"/>
                </a:lnTo>
                <a:lnTo>
                  <a:pt x="2076" y="506"/>
                </a:lnTo>
                <a:lnTo>
                  <a:pt x="2090" y="482"/>
                </a:lnTo>
                <a:lnTo>
                  <a:pt x="2100" y="456"/>
                </a:lnTo>
                <a:lnTo>
                  <a:pt x="2109" y="428"/>
                </a:lnTo>
                <a:lnTo>
                  <a:pt x="2116" y="398"/>
                </a:lnTo>
                <a:lnTo>
                  <a:pt x="2123" y="371"/>
                </a:lnTo>
                <a:lnTo>
                  <a:pt x="2130" y="345"/>
                </a:lnTo>
                <a:lnTo>
                  <a:pt x="2134" y="338"/>
                </a:lnTo>
                <a:lnTo>
                  <a:pt x="2134" y="329"/>
                </a:lnTo>
                <a:lnTo>
                  <a:pt x="2139" y="287"/>
                </a:lnTo>
                <a:lnTo>
                  <a:pt x="2149" y="249"/>
                </a:lnTo>
                <a:lnTo>
                  <a:pt x="2167" y="210"/>
                </a:lnTo>
                <a:lnTo>
                  <a:pt x="2193" y="172"/>
                </a:lnTo>
                <a:lnTo>
                  <a:pt x="2225" y="137"/>
                </a:lnTo>
                <a:lnTo>
                  <a:pt x="2265" y="102"/>
                </a:lnTo>
                <a:lnTo>
                  <a:pt x="2307" y="75"/>
                </a:lnTo>
                <a:lnTo>
                  <a:pt x="2355" y="56"/>
                </a:lnTo>
                <a:lnTo>
                  <a:pt x="2404" y="44"/>
                </a:lnTo>
                <a:lnTo>
                  <a:pt x="2455" y="40"/>
                </a:lnTo>
                <a:lnTo>
                  <a:pt x="2505" y="44"/>
                </a:lnTo>
                <a:lnTo>
                  <a:pt x="2554" y="56"/>
                </a:lnTo>
                <a:lnTo>
                  <a:pt x="2600" y="75"/>
                </a:lnTo>
                <a:lnTo>
                  <a:pt x="2642" y="102"/>
                </a:lnTo>
                <a:lnTo>
                  <a:pt x="2681" y="133"/>
                </a:lnTo>
                <a:lnTo>
                  <a:pt x="2714" y="173"/>
                </a:lnTo>
                <a:lnTo>
                  <a:pt x="2740" y="215"/>
                </a:lnTo>
                <a:lnTo>
                  <a:pt x="2760" y="263"/>
                </a:lnTo>
                <a:lnTo>
                  <a:pt x="2772" y="312"/>
                </a:lnTo>
                <a:lnTo>
                  <a:pt x="2775" y="363"/>
                </a:lnTo>
                <a:lnTo>
                  <a:pt x="2772" y="414"/>
                </a:lnTo>
                <a:lnTo>
                  <a:pt x="2760" y="464"/>
                </a:lnTo>
                <a:lnTo>
                  <a:pt x="2740" y="510"/>
                </a:lnTo>
                <a:lnTo>
                  <a:pt x="2714" y="554"/>
                </a:lnTo>
                <a:lnTo>
                  <a:pt x="2681" y="592"/>
                </a:lnTo>
                <a:lnTo>
                  <a:pt x="2639" y="629"/>
                </a:lnTo>
                <a:lnTo>
                  <a:pt x="2590" y="657"/>
                </a:lnTo>
                <a:lnTo>
                  <a:pt x="2537" y="676"/>
                </a:lnTo>
                <a:lnTo>
                  <a:pt x="2483" y="685"/>
                </a:lnTo>
                <a:lnTo>
                  <a:pt x="2477" y="687"/>
                </a:lnTo>
                <a:lnTo>
                  <a:pt x="2472" y="689"/>
                </a:lnTo>
                <a:lnTo>
                  <a:pt x="2425" y="697"/>
                </a:lnTo>
                <a:lnTo>
                  <a:pt x="2383" y="710"/>
                </a:lnTo>
                <a:lnTo>
                  <a:pt x="2349" y="724"/>
                </a:lnTo>
                <a:lnTo>
                  <a:pt x="2321" y="743"/>
                </a:lnTo>
                <a:lnTo>
                  <a:pt x="2300" y="766"/>
                </a:lnTo>
                <a:lnTo>
                  <a:pt x="2286" y="792"/>
                </a:lnTo>
                <a:lnTo>
                  <a:pt x="2279" y="817"/>
                </a:lnTo>
                <a:lnTo>
                  <a:pt x="2283" y="845"/>
                </a:lnTo>
                <a:lnTo>
                  <a:pt x="2291" y="876"/>
                </a:lnTo>
                <a:lnTo>
                  <a:pt x="2311" y="913"/>
                </a:lnTo>
                <a:lnTo>
                  <a:pt x="2337" y="953"/>
                </a:lnTo>
                <a:lnTo>
                  <a:pt x="2341" y="957"/>
                </a:lnTo>
                <a:lnTo>
                  <a:pt x="2412" y="1023"/>
                </a:lnTo>
                <a:lnTo>
                  <a:pt x="2481" y="1088"/>
                </a:lnTo>
                <a:lnTo>
                  <a:pt x="2544" y="1148"/>
                </a:lnTo>
                <a:lnTo>
                  <a:pt x="2604" y="1202"/>
                </a:lnTo>
                <a:lnTo>
                  <a:pt x="2658" y="1255"/>
                </a:lnTo>
                <a:lnTo>
                  <a:pt x="2705" y="1300"/>
                </a:lnTo>
                <a:lnTo>
                  <a:pt x="2746" y="1337"/>
                </a:lnTo>
                <a:lnTo>
                  <a:pt x="2779" y="1369"/>
                </a:lnTo>
                <a:lnTo>
                  <a:pt x="2805" y="1393"/>
                </a:lnTo>
                <a:lnTo>
                  <a:pt x="2826" y="1413"/>
                </a:lnTo>
                <a:lnTo>
                  <a:pt x="2721" y="1497"/>
                </a:lnTo>
                <a:lnTo>
                  <a:pt x="2611" y="1586"/>
                </a:lnTo>
                <a:lnTo>
                  <a:pt x="2500" y="1681"/>
                </a:lnTo>
                <a:lnTo>
                  <a:pt x="2390" y="1779"/>
                </a:lnTo>
                <a:lnTo>
                  <a:pt x="2279" y="1880"/>
                </a:lnTo>
                <a:lnTo>
                  <a:pt x="2274" y="1887"/>
                </a:lnTo>
                <a:lnTo>
                  <a:pt x="2270" y="1894"/>
                </a:lnTo>
                <a:lnTo>
                  <a:pt x="2265" y="1914"/>
                </a:lnTo>
                <a:lnTo>
                  <a:pt x="2263" y="1931"/>
                </a:lnTo>
                <a:lnTo>
                  <a:pt x="2265" y="1949"/>
                </a:lnTo>
                <a:lnTo>
                  <a:pt x="2270" y="1966"/>
                </a:lnTo>
                <a:lnTo>
                  <a:pt x="2286" y="1993"/>
                </a:lnTo>
                <a:lnTo>
                  <a:pt x="2309" y="2014"/>
                </a:lnTo>
                <a:lnTo>
                  <a:pt x="2341" y="2031"/>
                </a:lnTo>
                <a:lnTo>
                  <a:pt x="2379" y="2043"/>
                </a:lnTo>
                <a:lnTo>
                  <a:pt x="2426" y="2052"/>
                </a:lnTo>
                <a:lnTo>
                  <a:pt x="2481" y="2057"/>
                </a:lnTo>
                <a:lnTo>
                  <a:pt x="2493" y="2061"/>
                </a:lnTo>
                <a:lnTo>
                  <a:pt x="2532" y="2075"/>
                </a:lnTo>
                <a:lnTo>
                  <a:pt x="2569" y="2089"/>
                </a:lnTo>
                <a:lnTo>
                  <a:pt x="2607" y="2108"/>
                </a:lnTo>
                <a:lnTo>
                  <a:pt x="2642" y="2129"/>
                </a:lnTo>
                <a:lnTo>
                  <a:pt x="2674" y="2157"/>
                </a:lnTo>
                <a:lnTo>
                  <a:pt x="2709" y="2198"/>
                </a:lnTo>
                <a:lnTo>
                  <a:pt x="2735" y="2241"/>
                </a:lnTo>
                <a:lnTo>
                  <a:pt x="2753" y="2287"/>
                </a:lnTo>
                <a:lnTo>
                  <a:pt x="2765" y="2336"/>
                </a:lnTo>
                <a:lnTo>
                  <a:pt x="2768" y="2385"/>
                </a:lnTo>
                <a:lnTo>
                  <a:pt x="2763" y="2436"/>
                </a:lnTo>
                <a:lnTo>
                  <a:pt x="2751" y="2483"/>
                </a:lnTo>
                <a:lnTo>
                  <a:pt x="2732" y="2531"/>
                </a:lnTo>
                <a:lnTo>
                  <a:pt x="2705" y="2576"/>
                </a:lnTo>
                <a:lnTo>
                  <a:pt x="2670" y="2617"/>
                </a:lnTo>
                <a:lnTo>
                  <a:pt x="2632" y="2650"/>
                </a:lnTo>
                <a:lnTo>
                  <a:pt x="2588" y="2676"/>
                </a:lnTo>
                <a:lnTo>
                  <a:pt x="2540" y="2695"/>
                </a:lnTo>
                <a:lnTo>
                  <a:pt x="2490" y="2708"/>
                </a:lnTo>
                <a:lnTo>
                  <a:pt x="2437" y="2711"/>
                </a:lnTo>
                <a:lnTo>
                  <a:pt x="2437" y="2711"/>
                </a:lnTo>
                <a:lnTo>
                  <a:pt x="2386" y="2708"/>
                </a:lnTo>
                <a:lnTo>
                  <a:pt x="2337" y="2695"/>
                </a:lnTo>
                <a:lnTo>
                  <a:pt x="2291" y="2678"/>
                </a:lnTo>
                <a:lnTo>
                  <a:pt x="2248" y="2652"/>
                </a:lnTo>
                <a:lnTo>
                  <a:pt x="2209" y="2618"/>
                </a:lnTo>
                <a:lnTo>
                  <a:pt x="2174" y="2576"/>
                </a:lnTo>
                <a:lnTo>
                  <a:pt x="2146" y="2527"/>
                </a:lnTo>
                <a:lnTo>
                  <a:pt x="2127" y="2475"/>
                </a:lnTo>
                <a:lnTo>
                  <a:pt x="2116" y="2420"/>
                </a:lnTo>
                <a:lnTo>
                  <a:pt x="2114" y="2415"/>
                </a:lnTo>
                <a:lnTo>
                  <a:pt x="2113" y="2411"/>
                </a:lnTo>
                <a:lnTo>
                  <a:pt x="2106" y="2362"/>
                </a:lnTo>
                <a:lnTo>
                  <a:pt x="2093" y="2322"/>
                </a:lnTo>
                <a:lnTo>
                  <a:pt x="2078" y="2287"/>
                </a:lnTo>
                <a:lnTo>
                  <a:pt x="2058" y="2261"/>
                </a:lnTo>
                <a:lnTo>
                  <a:pt x="2035" y="2240"/>
                </a:lnTo>
                <a:lnTo>
                  <a:pt x="2009" y="2224"/>
                </a:lnTo>
                <a:lnTo>
                  <a:pt x="1988" y="2219"/>
                </a:lnTo>
                <a:lnTo>
                  <a:pt x="1965" y="2219"/>
                </a:lnTo>
                <a:lnTo>
                  <a:pt x="1939" y="2226"/>
                </a:lnTo>
                <a:lnTo>
                  <a:pt x="1930" y="2229"/>
                </a:lnTo>
                <a:lnTo>
                  <a:pt x="1923" y="2234"/>
                </a:lnTo>
                <a:lnTo>
                  <a:pt x="1857" y="2308"/>
                </a:lnTo>
                <a:lnTo>
                  <a:pt x="1794" y="2378"/>
                </a:lnTo>
                <a:lnTo>
                  <a:pt x="1732" y="2445"/>
                </a:lnTo>
                <a:lnTo>
                  <a:pt x="1678" y="2510"/>
                </a:lnTo>
                <a:lnTo>
                  <a:pt x="1625" y="2569"/>
                </a:lnTo>
                <a:lnTo>
                  <a:pt x="1580" y="2625"/>
                </a:lnTo>
                <a:lnTo>
                  <a:pt x="1538" y="2676"/>
                </a:lnTo>
                <a:lnTo>
                  <a:pt x="1501" y="2720"/>
                </a:lnTo>
                <a:lnTo>
                  <a:pt x="1469" y="2760"/>
                </a:lnTo>
                <a:lnTo>
                  <a:pt x="1443" y="2792"/>
                </a:lnTo>
                <a:lnTo>
                  <a:pt x="1422" y="2764"/>
                </a:lnTo>
                <a:lnTo>
                  <a:pt x="1394" y="2730"/>
                </a:lnTo>
                <a:lnTo>
                  <a:pt x="1360" y="2690"/>
                </a:lnTo>
                <a:lnTo>
                  <a:pt x="1322" y="2643"/>
                </a:lnTo>
                <a:lnTo>
                  <a:pt x="1278" y="2590"/>
                </a:lnTo>
                <a:lnTo>
                  <a:pt x="1229" y="2532"/>
                </a:lnTo>
                <a:lnTo>
                  <a:pt x="1175" y="2471"/>
                </a:lnTo>
                <a:lnTo>
                  <a:pt x="1117" y="2406"/>
                </a:lnTo>
                <a:lnTo>
                  <a:pt x="1055" y="2338"/>
                </a:lnTo>
                <a:lnTo>
                  <a:pt x="991" y="2266"/>
                </a:lnTo>
                <a:lnTo>
                  <a:pt x="920" y="2192"/>
                </a:lnTo>
                <a:lnTo>
                  <a:pt x="915" y="2187"/>
                </a:lnTo>
                <a:lnTo>
                  <a:pt x="910" y="2184"/>
                </a:lnTo>
                <a:lnTo>
                  <a:pt x="903" y="2182"/>
                </a:lnTo>
                <a:lnTo>
                  <a:pt x="896" y="2182"/>
                </a:lnTo>
                <a:lnTo>
                  <a:pt x="887" y="2182"/>
                </a:lnTo>
                <a:lnTo>
                  <a:pt x="885" y="2180"/>
                </a:lnTo>
                <a:lnTo>
                  <a:pt x="863" y="2184"/>
                </a:lnTo>
                <a:lnTo>
                  <a:pt x="847" y="2189"/>
                </a:lnTo>
                <a:lnTo>
                  <a:pt x="824" y="2203"/>
                </a:lnTo>
                <a:lnTo>
                  <a:pt x="806" y="2219"/>
                </a:lnTo>
                <a:lnTo>
                  <a:pt x="794" y="2238"/>
                </a:lnTo>
                <a:lnTo>
                  <a:pt x="782" y="2261"/>
                </a:lnTo>
                <a:lnTo>
                  <a:pt x="773" y="2285"/>
                </a:lnTo>
                <a:lnTo>
                  <a:pt x="766" y="2312"/>
                </a:lnTo>
                <a:lnTo>
                  <a:pt x="756" y="2345"/>
                </a:lnTo>
                <a:lnTo>
                  <a:pt x="742" y="2380"/>
                </a:lnTo>
                <a:lnTo>
                  <a:pt x="740" y="2387"/>
                </a:lnTo>
                <a:lnTo>
                  <a:pt x="738" y="2396"/>
                </a:lnTo>
                <a:lnTo>
                  <a:pt x="735" y="2438"/>
                </a:lnTo>
                <a:lnTo>
                  <a:pt x="724" y="2480"/>
                </a:lnTo>
                <a:lnTo>
                  <a:pt x="705" y="2520"/>
                </a:lnTo>
                <a:lnTo>
                  <a:pt x="680" y="2559"/>
                </a:lnTo>
                <a:lnTo>
                  <a:pt x="649" y="2596"/>
                </a:lnTo>
                <a:lnTo>
                  <a:pt x="610" y="2629"/>
                </a:lnTo>
                <a:lnTo>
                  <a:pt x="566" y="2655"/>
                </a:lnTo>
                <a:lnTo>
                  <a:pt x="519" y="2674"/>
                </a:lnTo>
                <a:lnTo>
                  <a:pt x="470" y="2687"/>
                </a:lnTo>
                <a:lnTo>
                  <a:pt x="419" y="2690"/>
                </a:lnTo>
                <a:lnTo>
                  <a:pt x="368" y="2687"/>
                </a:lnTo>
                <a:lnTo>
                  <a:pt x="319" y="2674"/>
                </a:lnTo>
                <a:lnTo>
                  <a:pt x="272" y="2655"/>
                </a:lnTo>
                <a:lnTo>
                  <a:pt x="228" y="2629"/>
                </a:lnTo>
                <a:lnTo>
                  <a:pt x="189" y="2596"/>
                </a:lnTo>
                <a:lnTo>
                  <a:pt x="154" y="2553"/>
                </a:lnTo>
                <a:lnTo>
                  <a:pt x="128" y="2510"/>
                </a:lnTo>
                <a:lnTo>
                  <a:pt x="109" y="2462"/>
                </a:lnTo>
                <a:lnTo>
                  <a:pt x="96" y="2413"/>
                </a:lnTo>
                <a:lnTo>
                  <a:pt x="93" y="2362"/>
                </a:lnTo>
                <a:lnTo>
                  <a:pt x="96" y="2312"/>
                </a:lnTo>
                <a:lnTo>
                  <a:pt x="109" y="2263"/>
                </a:lnTo>
                <a:lnTo>
                  <a:pt x="128" y="2215"/>
                </a:lnTo>
                <a:lnTo>
                  <a:pt x="154" y="2171"/>
                </a:lnTo>
                <a:lnTo>
                  <a:pt x="189" y="2131"/>
                </a:lnTo>
                <a:lnTo>
                  <a:pt x="235" y="2089"/>
                </a:lnTo>
                <a:lnTo>
                  <a:pt x="282" y="2061"/>
                </a:lnTo>
                <a:lnTo>
                  <a:pt x="333" y="2043"/>
                </a:lnTo>
                <a:lnTo>
                  <a:pt x="384" y="2036"/>
                </a:lnTo>
                <a:lnTo>
                  <a:pt x="391" y="2035"/>
                </a:lnTo>
                <a:lnTo>
                  <a:pt x="398" y="2033"/>
                </a:lnTo>
                <a:lnTo>
                  <a:pt x="426" y="2024"/>
                </a:lnTo>
                <a:lnTo>
                  <a:pt x="456" y="2017"/>
                </a:lnTo>
                <a:lnTo>
                  <a:pt x="486" y="2010"/>
                </a:lnTo>
                <a:lnTo>
                  <a:pt x="514" y="2003"/>
                </a:lnTo>
                <a:lnTo>
                  <a:pt x="542" y="1993"/>
                </a:lnTo>
                <a:lnTo>
                  <a:pt x="564" y="1979"/>
                </a:lnTo>
                <a:lnTo>
                  <a:pt x="584" y="1961"/>
                </a:lnTo>
                <a:lnTo>
                  <a:pt x="598" y="1937"/>
                </a:lnTo>
                <a:lnTo>
                  <a:pt x="600" y="1928"/>
                </a:lnTo>
                <a:lnTo>
                  <a:pt x="601" y="1917"/>
                </a:lnTo>
                <a:lnTo>
                  <a:pt x="598" y="1905"/>
                </a:lnTo>
                <a:lnTo>
                  <a:pt x="587" y="1891"/>
                </a:lnTo>
                <a:lnTo>
                  <a:pt x="584" y="1884"/>
                </a:lnTo>
                <a:lnTo>
                  <a:pt x="578" y="1877"/>
                </a:lnTo>
                <a:lnTo>
                  <a:pt x="566" y="1865"/>
                </a:lnTo>
                <a:lnTo>
                  <a:pt x="563" y="1863"/>
                </a:lnTo>
                <a:lnTo>
                  <a:pt x="559" y="1856"/>
                </a:lnTo>
                <a:lnTo>
                  <a:pt x="493" y="1796"/>
                </a:lnTo>
                <a:lnTo>
                  <a:pt x="491" y="1796"/>
                </a:lnTo>
                <a:lnTo>
                  <a:pt x="426" y="1737"/>
                </a:lnTo>
                <a:lnTo>
                  <a:pt x="363" y="1682"/>
                </a:lnTo>
                <a:lnTo>
                  <a:pt x="301" y="1632"/>
                </a:lnTo>
                <a:lnTo>
                  <a:pt x="245" y="1584"/>
                </a:lnTo>
                <a:lnTo>
                  <a:pt x="193" y="1542"/>
                </a:lnTo>
                <a:lnTo>
                  <a:pt x="144" y="1502"/>
                </a:lnTo>
                <a:lnTo>
                  <a:pt x="100" y="1469"/>
                </a:lnTo>
                <a:lnTo>
                  <a:pt x="61" y="1439"/>
                </a:lnTo>
                <a:lnTo>
                  <a:pt x="28" y="1414"/>
                </a:lnTo>
                <a:lnTo>
                  <a:pt x="0" y="1393"/>
                </a:lnTo>
                <a:lnTo>
                  <a:pt x="42" y="1362"/>
                </a:lnTo>
                <a:lnTo>
                  <a:pt x="88" y="1325"/>
                </a:lnTo>
                <a:lnTo>
                  <a:pt x="140" y="1283"/>
                </a:lnTo>
                <a:lnTo>
                  <a:pt x="196" y="1236"/>
                </a:lnTo>
                <a:lnTo>
                  <a:pt x="258" y="1186"/>
                </a:lnTo>
                <a:lnTo>
                  <a:pt x="319" y="1136"/>
                </a:lnTo>
                <a:lnTo>
                  <a:pt x="382" y="1083"/>
                </a:lnTo>
                <a:lnTo>
                  <a:pt x="445" y="1032"/>
                </a:lnTo>
                <a:lnTo>
                  <a:pt x="507" y="980"/>
                </a:lnTo>
                <a:lnTo>
                  <a:pt x="566" y="929"/>
                </a:lnTo>
                <a:lnTo>
                  <a:pt x="570" y="925"/>
                </a:lnTo>
                <a:lnTo>
                  <a:pt x="587" y="904"/>
                </a:lnTo>
                <a:lnTo>
                  <a:pt x="594" y="881"/>
                </a:lnTo>
                <a:lnTo>
                  <a:pt x="596" y="862"/>
                </a:lnTo>
                <a:lnTo>
                  <a:pt x="594" y="843"/>
                </a:lnTo>
                <a:lnTo>
                  <a:pt x="587" y="825"/>
                </a:lnTo>
                <a:lnTo>
                  <a:pt x="582" y="810"/>
                </a:lnTo>
                <a:lnTo>
                  <a:pt x="571" y="792"/>
                </a:lnTo>
                <a:lnTo>
                  <a:pt x="557" y="775"/>
                </a:lnTo>
                <a:lnTo>
                  <a:pt x="536" y="759"/>
                </a:lnTo>
                <a:lnTo>
                  <a:pt x="512" y="748"/>
                </a:lnTo>
                <a:lnTo>
                  <a:pt x="486" y="741"/>
                </a:lnTo>
                <a:lnTo>
                  <a:pt x="459" y="738"/>
                </a:lnTo>
                <a:lnTo>
                  <a:pt x="421" y="733"/>
                </a:lnTo>
                <a:lnTo>
                  <a:pt x="380" y="720"/>
                </a:lnTo>
                <a:lnTo>
                  <a:pt x="375" y="718"/>
                </a:lnTo>
                <a:lnTo>
                  <a:pt x="356" y="711"/>
                </a:lnTo>
                <a:lnTo>
                  <a:pt x="319" y="699"/>
                </a:lnTo>
                <a:lnTo>
                  <a:pt x="282" y="683"/>
                </a:lnTo>
                <a:lnTo>
                  <a:pt x="245" y="666"/>
                </a:lnTo>
                <a:lnTo>
                  <a:pt x="210" y="645"/>
                </a:lnTo>
                <a:lnTo>
                  <a:pt x="179" y="619"/>
                </a:lnTo>
                <a:lnTo>
                  <a:pt x="144" y="578"/>
                </a:lnTo>
                <a:lnTo>
                  <a:pt x="117" y="534"/>
                </a:lnTo>
                <a:lnTo>
                  <a:pt x="100" y="487"/>
                </a:lnTo>
                <a:lnTo>
                  <a:pt x="88" y="438"/>
                </a:lnTo>
                <a:lnTo>
                  <a:pt x="84" y="389"/>
                </a:lnTo>
                <a:lnTo>
                  <a:pt x="89" y="338"/>
                </a:lnTo>
                <a:lnTo>
                  <a:pt x="102" y="289"/>
                </a:lnTo>
                <a:lnTo>
                  <a:pt x="121" y="242"/>
                </a:lnTo>
                <a:lnTo>
                  <a:pt x="147" y="196"/>
                </a:lnTo>
                <a:lnTo>
                  <a:pt x="182" y="156"/>
                </a:lnTo>
                <a:lnTo>
                  <a:pt x="223" y="123"/>
                </a:lnTo>
                <a:lnTo>
                  <a:pt x="265" y="96"/>
                </a:lnTo>
                <a:lnTo>
                  <a:pt x="312" y="77"/>
                </a:lnTo>
                <a:lnTo>
                  <a:pt x="361" y="65"/>
                </a:lnTo>
                <a:lnTo>
                  <a:pt x="412" y="61"/>
                </a:lnTo>
                <a:lnTo>
                  <a:pt x="459" y="65"/>
                </a:lnTo>
                <a:lnTo>
                  <a:pt x="507" y="75"/>
                </a:lnTo>
                <a:lnTo>
                  <a:pt x="556" y="95"/>
                </a:lnTo>
                <a:lnTo>
                  <a:pt x="601" y="121"/>
                </a:lnTo>
                <a:lnTo>
                  <a:pt x="642" y="156"/>
                </a:lnTo>
                <a:lnTo>
                  <a:pt x="678" y="200"/>
                </a:lnTo>
                <a:lnTo>
                  <a:pt x="706" y="247"/>
                </a:lnTo>
                <a:lnTo>
                  <a:pt x="726" y="300"/>
                </a:lnTo>
                <a:lnTo>
                  <a:pt x="736" y="354"/>
                </a:lnTo>
                <a:lnTo>
                  <a:pt x="736" y="359"/>
                </a:lnTo>
                <a:lnTo>
                  <a:pt x="738" y="364"/>
                </a:lnTo>
                <a:lnTo>
                  <a:pt x="740" y="371"/>
                </a:lnTo>
                <a:lnTo>
                  <a:pt x="750" y="426"/>
                </a:lnTo>
                <a:lnTo>
                  <a:pt x="766" y="471"/>
                </a:lnTo>
                <a:lnTo>
                  <a:pt x="787" y="506"/>
                </a:lnTo>
                <a:lnTo>
                  <a:pt x="812" y="534"/>
                </a:lnTo>
                <a:lnTo>
                  <a:pt x="841" y="552"/>
                </a:lnTo>
                <a:lnTo>
                  <a:pt x="864" y="557"/>
                </a:lnTo>
                <a:lnTo>
                  <a:pt x="889" y="557"/>
                </a:lnTo>
                <a:lnTo>
                  <a:pt x="917" y="550"/>
                </a:lnTo>
                <a:lnTo>
                  <a:pt x="947" y="538"/>
                </a:lnTo>
                <a:lnTo>
                  <a:pt x="952" y="534"/>
                </a:lnTo>
                <a:lnTo>
                  <a:pt x="955" y="531"/>
                </a:lnTo>
                <a:lnTo>
                  <a:pt x="1024" y="457"/>
                </a:lnTo>
                <a:lnTo>
                  <a:pt x="1087" y="387"/>
                </a:lnTo>
                <a:lnTo>
                  <a:pt x="1145" y="322"/>
                </a:lnTo>
                <a:lnTo>
                  <a:pt x="1199" y="259"/>
                </a:lnTo>
                <a:lnTo>
                  <a:pt x="1248" y="203"/>
                </a:lnTo>
                <a:lnTo>
                  <a:pt x="1294" y="151"/>
                </a:lnTo>
                <a:lnTo>
                  <a:pt x="1332" y="103"/>
                </a:lnTo>
                <a:lnTo>
                  <a:pt x="1366" y="63"/>
                </a:lnTo>
                <a:lnTo>
                  <a:pt x="1394" y="28"/>
                </a:lnTo>
                <a:lnTo>
                  <a:pt x="14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BC37184E-D888-48AB-8107-4B6F3FC91D79}"/>
              </a:ext>
            </a:extLst>
          </p:cNvPr>
          <p:cNvSpPr>
            <a:spLocks/>
          </p:cNvSpPr>
          <p:nvPr/>
        </p:nvSpPr>
        <p:spPr bwMode="auto">
          <a:xfrm>
            <a:off x="4901688" y="2813991"/>
            <a:ext cx="2062169" cy="2052025"/>
          </a:xfrm>
          <a:custGeom>
            <a:avLst/>
            <a:gdLst>
              <a:gd name="T0" fmla="*/ 1582 w 2846"/>
              <a:gd name="T1" fmla="*/ 174 h 2833"/>
              <a:gd name="T2" fmla="*/ 1873 w 2846"/>
              <a:gd name="T3" fmla="*/ 503 h 2833"/>
              <a:gd name="T4" fmla="*/ 2011 w 2846"/>
              <a:gd name="T5" fmla="*/ 563 h 2833"/>
              <a:gd name="T6" fmla="*/ 2116 w 2846"/>
              <a:gd name="T7" fmla="*/ 461 h 2833"/>
              <a:gd name="T8" fmla="*/ 2148 w 2846"/>
              <a:gd name="T9" fmla="*/ 318 h 2833"/>
              <a:gd name="T10" fmla="*/ 2276 w 2846"/>
              <a:gd name="T11" fmla="*/ 123 h 2833"/>
              <a:gd name="T12" fmla="*/ 2525 w 2846"/>
              <a:gd name="T13" fmla="*/ 63 h 2833"/>
              <a:gd name="T14" fmla="*/ 2742 w 2846"/>
              <a:gd name="T15" fmla="*/ 197 h 2833"/>
              <a:gd name="T16" fmla="*/ 2797 w 2846"/>
              <a:gd name="T17" fmla="*/ 439 h 2833"/>
              <a:gd name="T18" fmla="*/ 2690 w 2846"/>
              <a:gd name="T19" fmla="*/ 630 h 2833"/>
              <a:gd name="T20" fmla="*/ 2491 w 2846"/>
              <a:gd name="T21" fmla="*/ 707 h 2833"/>
              <a:gd name="T22" fmla="*/ 2411 w 2846"/>
              <a:gd name="T23" fmla="*/ 731 h 2833"/>
              <a:gd name="T24" fmla="*/ 2292 w 2846"/>
              <a:gd name="T25" fmla="*/ 812 h 2833"/>
              <a:gd name="T26" fmla="*/ 2346 w 2846"/>
              <a:gd name="T27" fmla="*/ 975 h 2833"/>
              <a:gd name="T28" fmla="*/ 2618 w 2846"/>
              <a:gd name="T29" fmla="*/ 1217 h 2833"/>
              <a:gd name="T30" fmla="*/ 2846 w 2846"/>
              <a:gd name="T31" fmla="*/ 1404 h 2833"/>
              <a:gd name="T32" fmla="*/ 2655 w 2846"/>
              <a:gd name="T33" fmla="*/ 1558 h 2833"/>
              <a:gd name="T34" fmla="*/ 2342 w 2846"/>
              <a:gd name="T35" fmla="*/ 1830 h 2833"/>
              <a:gd name="T36" fmla="*/ 2258 w 2846"/>
              <a:gd name="T37" fmla="*/ 1949 h 2833"/>
              <a:gd name="T38" fmla="*/ 2321 w 2846"/>
              <a:gd name="T39" fmla="*/ 2039 h 2833"/>
              <a:gd name="T40" fmla="*/ 2467 w 2846"/>
              <a:gd name="T41" fmla="*/ 2079 h 2833"/>
              <a:gd name="T42" fmla="*/ 2674 w 2846"/>
              <a:gd name="T43" fmla="*/ 2172 h 2833"/>
              <a:gd name="T44" fmla="*/ 2770 w 2846"/>
              <a:gd name="T45" fmla="*/ 2405 h 2833"/>
              <a:gd name="T46" fmla="*/ 2674 w 2846"/>
              <a:gd name="T47" fmla="*/ 2636 h 2833"/>
              <a:gd name="T48" fmla="*/ 2430 w 2846"/>
              <a:gd name="T49" fmla="*/ 2736 h 2833"/>
              <a:gd name="T50" fmla="*/ 2202 w 2846"/>
              <a:gd name="T51" fmla="*/ 2645 h 2833"/>
              <a:gd name="T52" fmla="*/ 2108 w 2846"/>
              <a:gd name="T53" fmla="*/ 2465 h 2833"/>
              <a:gd name="T54" fmla="*/ 2083 w 2846"/>
              <a:gd name="T55" fmla="*/ 2324 h 2833"/>
              <a:gd name="T56" fmla="*/ 1990 w 2846"/>
              <a:gd name="T57" fmla="*/ 2230 h 2833"/>
              <a:gd name="T58" fmla="*/ 1862 w 2846"/>
              <a:gd name="T59" fmla="*/ 2310 h 2833"/>
              <a:gd name="T60" fmla="*/ 1597 w 2846"/>
              <a:gd name="T61" fmla="*/ 2610 h 2833"/>
              <a:gd name="T62" fmla="*/ 1436 w 2846"/>
              <a:gd name="T63" fmla="*/ 2810 h 2833"/>
              <a:gd name="T64" fmla="*/ 1285 w 2846"/>
              <a:gd name="T65" fmla="*/ 2682 h 2833"/>
              <a:gd name="T66" fmla="*/ 1017 w 2846"/>
              <a:gd name="T67" fmla="*/ 2387 h 2833"/>
              <a:gd name="T68" fmla="*/ 885 w 2846"/>
              <a:gd name="T69" fmla="*/ 2288 h 2833"/>
              <a:gd name="T70" fmla="*/ 782 w 2846"/>
              <a:gd name="T71" fmla="*/ 2324 h 2833"/>
              <a:gd name="T72" fmla="*/ 726 w 2846"/>
              <a:gd name="T73" fmla="*/ 2480 h 2833"/>
              <a:gd name="T74" fmla="*/ 658 w 2846"/>
              <a:gd name="T75" fmla="*/ 2654 h 2833"/>
              <a:gd name="T76" fmla="*/ 445 w 2846"/>
              <a:gd name="T77" fmla="*/ 2784 h 2833"/>
              <a:gd name="T78" fmla="*/ 195 w 2846"/>
              <a:gd name="T79" fmla="*/ 2724 h 2833"/>
              <a:gd name="T80" fmla="*/ 60 w 2846"/>
              <a:gd name="T81" fmla="*/ 2503 h 2833"/>
              <a:gd name="T82" fmla="*/ 116 w 2846"/>
              <a:gd name="T83" fmla="*/ 2252 h 2833"/>
              <a:gd name="T84" fmla="*/ 270 w 2846"/>
              <a:gd name="T85" fmla="*/ 2123 h 2833"/>
              <a:gd name="T86" fmla="*/ 409 w 2846"/>
              <a:gd name="T87" fmla="*/ 2104 h 2833"/>
              <a:gd name="T88" fmla="*/ 544 w 2846"/>
              <a:gd name="T89" fmla="*/ 2044 h 2833"/>
              <a:gd name="T90" fmla="*/ 537 w 2846"/>
              <a:gd name="T91" fmla="*/ 1904 h 2833"/>
              <a:gd name="T92" fmla="*/ 331 w 2846"/>
              <a:gd name="T93" fmla="*/ 1716 h 2833"/>
              <a:gd name="T94" fmla="*/ 68 w 2846"/>
              <a:gd name="T95" fmla="*/ 1497 h 2833"/>
              <a:gd name="T96" fmla="*/ 74 w 2846"/>
              <a:gd name="T97" fmla="*/ 1350 h 2833"/>
              <a:gd name="T98" fmla="*/ 295 w 2846"/>
              <a:gd name="T99" fmla="*/ 1089 h 2833"/>
              <a:gd name="T100" fmla="*/ 508 w 2846"/>
              <a:gd name="T101" fmla="*/ 878 h 2833"/>
              <a:gd name="T102" fmla="*/ 566 w 2846"/>
              <a:gd name="T103" fmla="*/ 949 h 2833"/>
              <a:gd name="T104" fmla="*/ 587 w 2846"/>
              <a:gd name="T105" fmla="*/ 1075 h 2833"/>
              <a:gd name="T106" fmla="*/ 696 w 2846"/>
              <a:gd name="T107" fmla="*/ 1275 h 2833"/>
              <a:gd name="T108" fmla="*/ 973 w 2846"/>
              <a:gd name="T109" fmla="*/ 1388 h 2833"/>
              <a:gd name="T110" fmla="*/ 1219 w 2846"/>
              <a:gd name="T111" fmla="*/ 1306 h 2833"/>
              <a:gd name="T112" fmla="*/ 1368 w 2846"/>
              <a:gd name="T113" fmla="*/ 1054 h 2833"/>
              <a:gd name="T114" fmla="*/ 1299 w 2846"/>
              <a:gd name="T115" fmla="*/ 761 h 2833"/>
              <a:gd name="T116" fmla="*/ 1077 w 2846"/>
              <a:gd name="T117" fmla="*/ 610 h 2833"/>
              <a:gd name="T118" fmla="*/ 905 w 2846"/>
              <a:gd name="T119" fmla="*/ 566 h 2833"/>
              <a:gd name="T120" fmla="*/ 880 w 2846"/>
              <a:gd name="T121" fmla="*/ 484 h 2833"/>
              <a:gd name="T122" fmla="*/ 1198 w 2846"/>
              <a:gd name="T123" fmla="*/ 200 h 2833"/>
              <a:gd name="T124" fmla="*/ 1411 w 2846"/>
              <a:gd name="T125" fmla="*/ 2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6" h="2833">
                <a:moveTo>
                  <a:pt x="1438" y="0"/>
                </a:moveTo>
                <a:lnTo>
                  <a:pt x="1464" y="34"/>
                </a:lnTo>
                <a:lnTo>
                  <a:pt x="1497" y="74"/>
                </a:lnTo>
                <a:lnTo>
                  <a:pt x="1536" y="121"/>
                </a:lnTo>
                <a:lnTo>
                  <a:pt x="1582" y="174"/>
                </a:lnTo>
                <a:lnTo>
                  <a:pt x="1631" y="232"/>
                </a:lnTo>
                <a:lnTo>
                  <a:pt x="1685" y="293"/>
                </a:lnTo>
                <a:lnTo>
                  <a:pt x="1743" y="360"/>
                </a:lnTo>
                <a:lnTo>
                  <a:pt x="1806" y="430"/>
                </a:lnTo>
                <a:lnTo>
                  <a:pt x="1873" y="503"/>
                </a:lnTo>
                <a:lnTo>
                  <a:pt x="1878" y="507"/>
                </a:lnTo>
                <a:lnTo>
                  <a:pt x="1916" y="533"/>
                </a:lnTo>
                <a:lnTo>
                  <a:pt x="1951" y="551"/>
                </a:lnTo>
                <a:lnTo>
                  <a:pt x="1983" y="561"/>
                </a:lnTo>
                <a:lnTo>
                  <a:pt x="2011" y="563"/>
                </a:lnTo>
                <a:lnTo>
                  <a:pt x="2036" y="558"/>
                </a:lnTo>
                <a:lnTo>
                  <a:pt x="2062" y="544"/>
                </a:lnTo>
                <a:lnTo>
                  <a:pt x="2083" y="523"/>
                </a:lnTo>
                <a:lnTo>
                  <a:pt x="2102" y="495"/>
                </a:lnTo>
                <a:lnTo>
                  <a:pt x="2116" y="461"/>
                </a:lnTo>
                <a:lnTo>
                  <a:pt x="2129" y="419"/>
                </a:lnTo>
                <a:lnTo>
                  <a:pt x="2137" y="372"/>
                </a:lnTo>
                <a:lnTo>
                  <a:pt x="2139" y="367"/>
                </a:lnTo>
                <a:lnTo>
                  <a:pt x="2139" y="361"/>
                </a:lnTo>
                <a:lnTo>
                  <a:pt x="2148" y="318"/>
                </a:lnTo>
                <a:lnTo>
                  <a:pt x="2160" y="272"/>
                </a:lnTo>
                <a:lnTo>
                  <a:pt x="2181" y="232"/>
                </a:lnTo>
                <a:lnTo>
                  <a:pt x="2206" y="193"/>
                </a:lnTo>
                <a:lnTo>
                  <a:pt x="2237" y="158"/>
                </a:lnTo>
                <a:lnTo>
                  <a:pt x="2276" y="123"/>
                </a:lnTo>
                <a:lnTo>
                  <a:pt x="2321" y="97"/>
                </a:lnTo>
                <a:lnTo>
                  <a:pt x="2369" y="76"/>
                </a:lnTo>
                <a:lnTo>
                  <a:pt x="2420" y="63"/>
                </a:lnTo>
                <a:lnTo>
                  <a:pt x="2472" y="60"/>
                </a:lnTo>
                <a:lnTo>
                  <a:pt x="2525" y="63"/>
                </a:lnTo>
                <a:lnTo>
                  <a:pt x="2576" y="76"/>
                </a:lnTo>
                <a:lnTo>
                  <a:pt x="2625" y="97"/>
                </a:lnTo>
                <a:lnTo>
                  <a:pt x="2669" y="123"/>
                </a:lnTo>
                <a:lnTo>
                  <a:pt x="2709" y="158"/>
                </a:lnTo>
                <a:lnTo>
                  <a:pt x="2742" y="197"/>
                </a:lnTo>
                <a:lnTo>
                  <a:pt x="2769" y="241"/>
                </a:lnTo>
                <a:lnTo>
                  <a:pt x="2788" y="288"/>
                </a:lnTo>
                <a:lnTo>
                  <a:pt x="2798" y="337"/>
                </a:lnTo>
                <a:lnTo>
                  <a:pt x="2802" y="388"/>
                </a:lnTo>
                <a:lnTo>
                  <a:pt x="2797" y="439"/>
                </a:lnTo>
                <a:lnTo>
                  <a:pt x="2784" y="488"/>
                </a:lnTo>
                <a:lnTo>
                  <a:pt x="2763" y="535"/>
                </a:lnTo>
                <a:lnTo>
                  <a:pt x="2735" y="579"/>
                </a:lnTo>
                <a:lnTo>
                  <a:pt x="2700" y="619"/>
                </a:lnTo>
                <a:lnTo>
                  <a:pt x="2690" y="630"/>
                </a:lnTo>
                <a:lnTo>
                  <a:pt x="2649" y="659"/>
                </a:lnTo>
                <a:lnTo>
                  <a:pt x="2605" y="684"/>
                </a:lnTo>
                <a:lnTo>
                  <a:pt x="2556" y="698"/>
                </a:lnTo>
                <a:lnTo>
                  <a:pt x="2504" y="707"/>
                </a:lnTo>
                <a:lnTo>
                  <a:pt x="2491" y="707"/>
                </a:lnTo>
                <a:lnTo>
                  <a:pt x="2486" y="708"/>
                </a:lnTo>
                <a:lnTo>
                  <a:pt x="2479" y="710"/>
                </a:lnTo>
                <a:lnTo>
                  <a:pt x="2444" y="721"/>
                </a:lnTo>
                <a:lnTo>
                  <a:pt x="2434" y="724"/>
                </a:lnTo>
                <a:lnTo>
                  <a:pt x="2411" y="731"/>
                </a:lnTo>
                <a:lnTo>
                  <a:pt x="2381" y="740"/>
                </a:lnTo>
                <a:lnTo>
                  <a:pt x="2351" y="752"/>
                </a:lnTo>
                <a:lnTo>
                  <a:pt x="2327" y="768"/>
                </a:lnTo>
                <a:lnTo>
                  <a:pt x="2306" y="787"/>
                </a:lnTo>
                <a:lnTo>
                  <a:pt x="2292" y="812"/>
                </a:lnTo>
                <a:lnTo>
                  <a:pt x="2286" y="836"/>
                </a:lnTo>
                <a:lnTo>
                  <a:pt x="2290" y="864"/>
                </a:lnTo>
                <a:lnTo>
                  <a:pt x="2300" y="898"/>
                </a:lnTo>
                <a:lnTo>
                  <a:pt x="2320" y="936"/>
                </a:lnTo>
                <a:lnTo>
                  <a:pt x="2346" y="975"/>
                </a:lnTo>
                <a:lnTo>
                  <a:pt x="2349" y="980"/>
                </a:lnTo>
                <a:lnTo>
                  <a:pt x="2421" y="1045"/>
                </a:lnTo>
                <a:lnTo>
                  <a:pt x="2490" y="1106"/>
                </a:lnTo>
                <a:lnTo>
                  <a:pt x="2556" y="1164"/>
                </a:lnTo>
                <a:lnTo>
                  <a:pt x="2618" y="1217"/>
                </a:lnTo>
                <a:lnTo>
                  <a:pt x="2676" y="1266"/>
                </a:lnTo>
                <a:lnTo>
                  <a:pt x="2726" y="1308"/>
                </a:lnTo>
                <a:lnTo>
                  <a:pt x="2772" y="1346"/>
                </a:lnTo>
                <a:lnTo>
                  <a:pt x="2812" y="1378"/>
                </a:lnTo>
                <a:lnTo>
                  <a:pt x="2846" y="1404"/>
                </a:lnTo>
                <a:lnTo>
                  <a:pt x="2819" y="1425"/>
                </a:lnTo>
                <a:lnTo>
                  <a:pt x="2788" y="1450"/>
                </a:lnTo>
                <a:lnTo>
                  <a:pt x="2749" y="1481"/>
                </a:lnTo>
                <a:lnTo>
                  <a:pt x="2704" y="1516"/>
                </a:lnTo>
                <a:lnTo>
                  <a:pt x="2655" y="1558"/>
                </a:lnTo>
                <a:lnTo>
                  <a:pt x="2600" y="1604"/>
                </a:lnTo>
                <a:lnTo>
                  <a:pt x="2541" y="1653"/>
                </a:lnTo>
                <a:lnTo>
                  <a:pt x="2477" y="1709"/>
                </a:lnTo>
                <a:lnTo>
                  <a:pt x="2411" y="1767"/>
                </a:lnTo>
                <a:lnTo>
                  <a:pt x="2342" y="1830"/>
                </a:lnTo>
                <a:lnTo>
                  <a:pt x="2271" y="1897"/>
                </a:lnTo>
                <a:lnTo>
                  <a:pt x="2265" y="1904"/>
                </a:lnTo>
                <a:lnTo>
                  <a:pt x="2262" y="1911"/>
                </a:lnTo>
                <a:lnTo>
                  <a:pt x="2257" y="1932"/>
                </a:lnTo>
                <a:lnTo>
                  <a:pt x="2258" y="1949"/>
                </a:lnTo>
                <a:lnTo>
                  <a:pt x="2262" y="1965"/>
                </a:lnTo>
                <a:lnTo>
                  <a:pt x="2265" y="1977"/>
                </a:lnTo>
                <a:lnTo>
                  <a:pt x="2279" y="2002"/>
                </a:lnTo>
                <a:lnTo>
                  <a:pt x="2299" y="2023"/>
                </a:lnTo>
                <a:lnTo>
                  <a:pt x="2321" y="2039"/>
                </a:lnTo>
                <a:lnTo>
                  <a:pt x="2348" y="2053"/>
                </a:lnTo>
                <a:lnTo>
                  <a:pt x="2378" y="2061"/>
                </a:lnTo>
                <a:lnTo>
                  <a:pt x="2407" y="2070"/>
                </a:lnTo>
                <a:lnTo>
                  <a:pt x="2437" y="2075"/>
                </a:lnTo>
                <a:lnTo>
                  <a:pt x="2467" y="2079"/>
                </a:lnTo>
                <a:lnTo>
                  <a:pt x="2476" y="2079"/>
                </a:lnTo>
                <a:lnTo>
                  <a:pt x="2530" y="2089"/>
                </a:lnTo>
                <a:lnTo>
                  <a:pt x="2583" y="2109"/>
                </a:lnTo>
                <a:lnTo>
                  <a:pt x="2630" y="2137"/>
                </a:lnTo>
                <a:lnTo>
                  <a:pt x="2674" y="2172"/>
                </a:lnTo>
                <a:lnTo>
                  <a:pt x="2707" y="2214"/>
                </a:lnTo>
                <a:lnTo>
                  <a:pt x="2735" y="2258"/>
                </a:lnTo>
                <a:lnTo>
                  <a:pt x="2754" y="2305"/>
                </a:lnTo>
                <a:lnTo>
                  <a:pt x="2765" y="2354"/>
                </a:lnTo>
                <a:lnTo>
                  <a:pt x="2770" y="2405"/>
                </a:lnTo>
                <a:lnTo>
                  <a:pt x="2767" y="2456"/>
                </a:lnTo>
                <a:lnTo>
                  <a:pt x="2754" y="2505"/>
                </a:lnTo>
                <a:lnTo>
                  <a:pt x="2735" y="2552"/>
                </a:lnTo>
                <a:lnTo>
                  <a:pt x="2709" y="2596"/>
                </a:lnTo>
                <a:lnTo>
                  <a:pt x="2674" y="2636"/>
                </a:lnTo>
                <a:lnTo>
                  <a:pt x="2634" y="2671"/>
                </a:lnTo>
                <a:lnTo>
                  <a:pt x="2588" y="2699"/>
                </a:lnTo>
                <a:lnTo>
                  <a:pt x="2537" y="2720"/>
                </a:lnTo>
                <a:lnTo>
                  <a:pt x="2484" y="2733"/>
                </a:lnTo>
                <a:lnTo>
                  <a:pt x="2430" y="2736"/>
                </a:lnTo>
                <a:lnTo>
                  <a:pt x="2379" y="2733"/>
                </a:lnTo>
                <a:lnTo>
                  <a:pt x="2330" y="2722"/>
                </a:lnTo>
                <a:lnTo>
                  <a:pt x="2283" y="2703"/>
                </a:lnTo>
                <a:lnTo>
                  <a:pt x="2241" y="2677"/>
                </a:lnTo>
                <a:lnTo>
                  <a:pt x="2202" y="2645"/>
                </a:lnTo>
                <a:lnTo>
                  <a:pt x="2176" y="2612"/>
                </a:lnTo>
                <a:lnTo>
                  <a:pt x="2153" y="2577"/>
                </a:lnTo>
                <a:lnTo>
                  <a:pt x="2136" y="2540"/>
                </a:lnTo>
                <a:lnTo>
                  <a:pt x="2120" y="2503"/>
                </a:lnTo>
                <a:lnTo>
                  <a:pt x="2108" y="2465"/>
                </a:lnTo>
                <a:lnTo>
                  <a:pt x="2100" y="2447"/>
                </a:lnTo>
                <a:lnTo>
                  <a:pt x="2099" y="2417"/>
                </a:lnTo>
                <a:lnTo>
                  <a:pt x="2095" y="2386"/>
                </a:lnTo>
                <a:lnTo>
                  <a:pt x="2090" y="2354"/>
                </a:lnTo>
                <a:lnTo>
                  <a:pt x="2083" y="2324"/>
                </a:lnTo>
                <a:lnTo>
                  <a:pt x="2071" y="2296"/>
                </a:lnTo>
                <a:lnTo>
                  <a:pt x="2055" y="2270"/>
                </a:lnTo>
                <a:lnTo>
                  <a:pt x="2034" y="2251"/>
                </a:lnTo>
                <a:lnTo>
                  <a:pt x="2009" y="2235"/>
                </a:lnTo>
                <a:lnTo>
                  <a:pt x="1990" y="2230"/>
                </a:lnTo>
                <a:lnTo>
                  <a:pt x="1965" y="2228"/>
                </a:lnTo>
                <a:lnTo>
                  <a:pt x="1937" y="2233"/>
                </a:lnTo>
                <a:lnTo>
                  <a:pt x="1930" y="2237"/>
                </a:lnTo>
                <a:lnTo>
                  <a:pt x="1923" y="2242"/>
                </a:lnTo>
                <a:lnTo>
                  <a:pt x="1862" y="2310"/>
                </a:lnTo>
                <a:lnTo>
                  <a:pt x="1802" y="2375"/>
                </a:lnTo>
                <a:lnTo>
                  <a:pt x="1745" y="2438"/>
                </a:lnTo>
                <a:lnTo>
                  <a:pt x="1692" y="2500"/>
                </a:lnTo>
                <a:lnTo>
                  <a:pt x="1643" y="2556"/>
                </a:lnTo>
                <a:lnTo>
                  <a:pt x="1597" y="2610"/>
                </a:lnTo>
                <a:lnTo>
                  <a:pt x="1557" y="2659"/>
                </a:lnTo>
                <a:lnTo>
                  <a:pt x="1520" y="2705"/>
                </a:lnTo>
                <a:lnTo>
                  <a:pt x="1487" y="2745"/>
                </a:lnTo>
                <a:lnTo>
                  <a:pt x="1459" y="2780"/>
                </a:lnTo>
                <a:lnTo>
                  <a:pt x="1436" y="2810"/>
                </a:lnTo>
                <a:lnTo>
                  <a:pt x="1418" y="2833"/>
                </a:lnTo>
                <a:lnTo>
                  <a:pt x="1394" y="2803"/>
                </a:lnTo>
                <a:lnTo>
                  <a:pt x="1362" y="2768"/>
                </a:lnTo>
                <a:lnTo>
                  <a:pt x="1327" y="2727"/>
                </a:lnTo>
                <a:lnTo>
                  <a:pt x="1285" y="2682"/>
                </a:lnTo>
                <a:lnTo>
                  <a:pt x="1240" y="2631"/>
                </a:lnTo>
                <a:lnTo>
                  <a:pt x="1191" y="2577"/>
                </a:lnTo>
                <a:lnTo>
                  <a:pt x="1136" y="2517"/>
                </a:lnTo>
                <a:lnTo>
                  <a:pt x="1078" y="2454"/>
                </a:lnTo>
                <a:lnTo>
                  <a:pt x="1017" y="2387"/>
                </a:lnTo>
                <a:lnTo>
                  <a:pt x="952" y="2317"/>
                </a:lnTo>
                <a:lnTo>
                  <a:pt x="950" y="2316"/>
                </a:lnTo>
                <a:lnTo>
                  <a:pt x="945" y="2312"/>
                </a:lnTo>
                <a:lnTo>
                  <a:pt x="913" y="2296"/>
                </a:lnTo>
                <a:lnTo>
                  <a:pt x="885" y="2288"/>
                </a:lnTo>
                <a:lnTo>
                  <a:pt x="859" y="2284"/>
                </a:lnTo>
                <a:lnTo>
                  <a:pt x="843" y="2286"/>
                </a:lnTo>
                <a:lnTo>
                  <a:pt x="829" y="2289"/>
                </a:lnTo>
                <a:lnTo>
                  <a:pt x="803" y="2303"/>
                </a:lnTo>
                <a:lnTo>
                  <a:pt x="782" y="2324"/>
                </a:lnTo>
                <a:lnTo>
                  <a:pt x="763" y="2352"/>
                </a:lnTo>
                <a:lnTo>
                  <a:pt x="747" y="2386"/>
                </a:lnTo>
                <a:lnTo>
                  <a:pt x="736" y="2428"/>
                </a:lnTo>
                <a:lnTo>
                  <a:pt x="728" y="2475"/>
                </a:lnTo>
                <a:lnTo>
                  <a:pt x="726" y="2480"/>
                </a:lnTo>
                <a:lnTo>
                  <a:pt x="724" y="2486"/>
                </a:lnTo>
                <a:lnTo>
                  <a:pt x="717" y="2531"/>
                </a:lnTo>
                <a:lnTo>
                  <a:pt x="703" y="2575"/>
                </a:lnTo>
                <a:lnTo>
                  <a:pt x="684" y="2615"/>
                </a:lnTo>
                <a:lnTo>
                  <a:pt x="658" y="2654"/>
                </a:lnTo>
                <a:lnTo>
                  <a:pt x="628" y="2689"/>
                </a:lnTo>
                <a:lnTo>
                  <a:pt x="587" y="2724"/>
                </a:lnTo>
                <a:lnTo>
                  <a:pt x="544" y="2750"/>
                </a:lnTo>
                <a:lnTo>
                  <a:pt x="496" y="2771"/>
                </a:lnTo>
                <a:lnTo>
                  <a:pt x="445" y="2784"/>
                </a:lnTo>
                <a:lnTo>
                  <a:pt x="393" y="2787"/>
                </a:lnTo>
                <a:lnTo>
                  <a:pt x="338" y="2784"/>
                </a:lnTo>
                <a:lnTo>
                  <a:pt x="288" y="2771"/>
                </a:lnTo>
                <a:lnTo>
                  <a:pt x="240" y="2750"/>
                </a:lnTo>
                <a:lnTo>
                  <a:pt x="195" y="2724"/>
                </a:lnTo>
                <a:lnTo>
                  <a:pt x="154" y="2689"/>
                </a:lnTo>
                <a:lnTo>
                  <a:pt x="121" y="2649"/>
                </a:lnTo>
                <a:lnTo>
                  <a:pt x="93" y="2603"/>
                </a:lnTo>
                <a:lnTo>
                  <a:pt x="72" y="2556"/>
                </a:lnTo>
                <a:lnTo>
                  <a:pt x="60" y="2503"/>
                </a:lnTo>
                <a:lnTo>
                  <a:pt x="54" y="2451"/>
                </a:lnTo>
                <a:lnTo>
                  <a:pt x="58" y="2396"/>
                </a:lnTo>
                <a:lnTo>
                  <a:pt x="68" y="2345"/>
                </a:lnTo>
                <a:lnTo>
                  <a:pt x="88" y="2296"/>
                </a:lnTo>
                <a:lnTo>
                  <a:pt x="116" y="2252"/>
                </a:lnTo>
                <a:lnTo>
                  <a:pt x="149" y="2212"/>
                </a:lnTo>
                <a:lnTo>
                  <a:pt x="179" y="2184"/>
                </a:lnTo>
                <a:lnTo>
                  <a:pt x="209" y="2160"/>
                </a:lnTo>
                <a:lnTo>
                  <a:pt x="238" y="2139"/>
                </a:lnTo>
                <a:lnTo>
                  <a:pt x="270" y="2123"/>
                </a:lnTo>
                <a:lnTo>
                  <a:pt x="305" y="2114"/>
                </a:lnTo>
                <a:lnTo>
                  <a:pt x="340" y="2109"/>
                </a:lnTo>
                <a:lnTo>
                  <a:pt x="347" y="2109"/>
                </a:lnTo>
                <a:lnTo>
                  <a:pt x="377" y="2107"/>
                </a:lnTo>
                <a:lnTo>
                  <a:pt x="409" y="2104"/>
                </a:lnTo>
                <a:lnTo>
                  <a:pt x="440" y="2098"/>
                </a:lnTo>
                <a:lnTo>
                  <a:pt x="470" y="2091"/>
                </a:lnTo>
                <a:lnTo>
                  <a:pt x="498" y="2079"/>
                </a:lnTo>
                <a:lnTo>
                  <a:pt x="522" y="2063"/>
                </a:lnTo>
                <a:lnTo>
                  <a:pt x="544" y="2044"/>
                </a:lnTo>
                <a:lnTo>
                  <a:pt x="558" y="2019"/>
                </a:lnTo>
                <a:lnTo>
                  <a:pt x="563" y="1995"/>
                </a:lnTo>
                <a:lnTo>
                  <a:pt x="563" y="1967"/>
                </a:lnTo>
                <a:lnTo>
                  <a:pt x="552" y="1937"/>
                </a:lnTo>
                <a:lnTo>
                  <a:pt x="537" y="1904"/>
                </a:lnTo>
                <a:lnTo>
                  <a:pt x="535" y="1898"/>
                </a:lnTo>
                <a:lnTo>
                  <a:pt x="531" y="1895"/>
                </a:lnTo>
                <a:lnTo>
                  <a:pt x="461" y="1832"/>
                </a:lnTo>
                <a:lnTo>
                  <a:pt x="395" y="1772"/>
                </a:lnTo>
                <a:lnTo>
                  <a:pt x="331" y="1716"/>
                </a:lnTo>
                <a:lnTo>
                  <a:pt x="270" y="1664"/>
                </a:lnTo>
                <a:lnTo>
                  <a:pt x="214" y="1615"/>
                </a:lnTo>
                <a:lnTo>
                  <a:pt x="160" y="1571"/>
                </a:lnTo>
                <a:lnTo>
                  <a:pt x="112" y="1530"/>
                </a:lnTo>
                <a:lnTo>
                  <a:pt x="68" y="1497"/>
                </a:lnTo>
                <a:lnTo>
                  <a:pt x="32" y="1466"/>
                </a:lnTo>
                <a:lnTo>
                  <a:pt x="0" y="1441"/>
                </a:lnTo>
                <a:lnTo>
                  <a:pt x="19" y="1418"/>
                </a:lnTo>
                <a:lnTo>
                  <a:pt x="44" y="1387"/>
                </a:lnTo>
                <a:lnTo>
                  <a:pt x="74" y="1350"/>
                </a:lnTo>
                <a:lnTo>
                  <a:pt x="109" y="1308"/>
                </a:lnTo>
                <a:lnTo>
                  <a:pt x="147" y="1261"/>
                </a:lnTo>
                <a:lnTo>
                  <a:pt x="193" y="1208"/>
                </a:lnTo>
                <a:lnTo>
                  <a:pt x="242" y="1150"/>
                </a:lnTo>
                <a:lnTo>
                  <a:pt x="295" y="1089"/>
                </a:lnTo>
                <a:lnTo>
                  <a:pt x="352" y="1026"/>
                </a:lnTo>
                <a:lnTo>
                  <a:pt x="412" y="957"/>
                </a:lnTo>
                <a:lnTo>
                  <a:pt x="477" y="889"/>
                </a:lnTo>
                <a:lnTo>
                  <a:pt x="494" y="882"/>
                </a:lnTo>
                <a:lnTo>
                  <a:pt x="508" y="878"/>
                </a:lnTo>
                <a:lnTo>
                  <a:pt x="517" y="878"/>
                </a:lnTo>
                <a:lnTo>
                  <a:pt x="524" y="880"/>
                </a:lnTo>
                <a:lnTo>
                  <a:pt x="542" y="892"/>
                </a:lnTo>
                <a:lnTo>
                  <a:pt x="556" y="915"/>
                </a:lnTo>
                <a:lnTo>
                  <a:pt x="566" y="949"/>
                </a:lnTo>
                <a:lnTo>
                  <a:pt x="573" y="991"/>
                </a:lnTo>
                <a:lnTo>
                  <a:pt x="577" y="1040"/>
                </a:lnTo>
                <a:lnTo>
                  <a:pt x="579" y="1047"/>
                </a:lnTo>
                <a:lnTo>
                  <a:pt x="580" y="1052"/>
                </a:lnTo>
                <a:lnTo>
                  <a:pt x="587" y="1075"/>
                </a:lnTo>
                <a:lnTo>
                  <a:pt x="601" y="1113"/>
                </a:lnTo>
                <a:lnTo>
                  <a:pt x="619" y="1155"/>
                </a:lnTo>
                <a:lnTo>
                  <a:pt x="640" y="1197"/>
                </a:lnTo>
                <a:lnTo>
                  <a:pt x="665" y="1238"/>
                </a:lnTo>
                <a:lnTo>
                  <a:pt x="696" y="1275"/>
                </a:lnTo>
                <a:lnTo>
                  <a:pt x="743" y="1315"/>
                </a:lnTo>
                <a:lnTo>
                  <a:pt x="794" y="1346"/>
                </a:lnTo>
                <a:lnTo>
                  <a:pt x="850" y="1369"/>
                </a:lnTo>
                <a:lnTo>
                  <a:pt x="910" y="1383"/>
                </a:lnTo>
                <a:lnTo>
                  <a:pt x="973" y="1388"/>
                </a:lnTo>
                <a:lnTo>
                  <a:pt x="1026" y="1385"/>
                </a:lnTo>
                <a:lnTo>
                  <a:pt x="1077" y="1374"/>
                </a:lnTo>
                <a:lnTo>
                  <a:pt x="1127" y="1357"/>
                </a:lnTo>
                <a:lnTo>
                  <a:pt x="1175" y="1334"/>
                </a:lnTo>
                <a:lnTo>
                  <a:pt x="1219" y="1306"/>
                </a:lnTo>
                <a:lnTo>
                  <a:pt x="1257" y="1271"/>
                </a:lnTo>
                <a:lnTo>
                  <a:pt x="1297" y="1224"/>
                </a:lnTo>
                <a:lnTo>
                  <a:pt x="1331" y="1171"/>
                </a:lnTo>
                <a:lnTo>
                  <a:pt x="1354" y="1113"/>
                </a:lnTo>
                <a:lnTo>
                  <a:pt x="1368" y="1054"/>
                </a:lnTo>
                <a:lnTo>
                  <a:pt x="1373" y="992"/>
                </a:lnTo>
                <a:lnTo>
                  <a:pt x="1369" y="929"/>
                </a:lnTo>
                <a:lnTo>
                  <a:pt x="1354" y="870"/>
                </a:lnTo>
                <a:lnTo>
                  <a:pt x="1331" y="814"/>
                </a:lnTo>
                <a:lnTo>
                  <a:pt x="1299" y="761"/>
                </a:lnTo>
                <a:lnTo>
                  <a:pt x="1259" y="714"/>
                </a:lnTo>
                <a:lnTo>
                  <a:pt x="1219" y="679"/>
                </a:lnTo>
                <a:lnTo>
                  <a:pt x="1175" y="649"/>
                </a:lnTo>
                <a:lnTo>
                  <a:pt x="1127" y="626"/>
                </a:lnTo>
                <a:lnTo>
                  <a:pt x="1077" y="610"/>
                </a:lnTo>
                <a:lnTo>
                  <a:pt x="1026" y="600"/>
                </a:lnTo>
                <a:lnTo>
                  <a:pt x="1017" y="598"/>
                </a:lnTo>
                <a:lnTo>
                  <a:pt x="971" y="591"/>
                </a:lnTo>
                <a:lnTo>
                  <a:pt x="935" y="581"/>
                </a:lnTo>
                <a:lnTo>
                  <a:pt x="905" y="566"/>
                </a:lnTo>
                <a:lnTo>
                  <a:pt x="882" y="551"/>
                </a:lnTo>
                <a:lnTo>
                  <a:pt x="870" y="531"/>
                </a:lnTo>
                <a:lnTo>
                  <a:pt x="870" y="521"/>
                </a:lnTo>
                <a:lnTo>
                  <a:pt x="871" y="505"/>
                </a:lnTo>
                <a:lnTo>
                  <a:pt x="880" y="484"/>
                </a:lnTo>
                <a:lnTo>
                  <a:pt x="949" y="421"/>
                </a:lnTo>
                <a:lnTo>
                  <a:pt x="1015" y="360"/>
                </a:lnTo>
                <a:lnTo>
                  <a:pt x="1080" y="302"/>
                </a:lnTo>
                <a:lnTo>
                  <a:pt x="1140" y="249"/>
                </a:lnTo>
                <a:lnTo>
                  <a:pt x="1198" y="200"/>
                </a:lnTo>
                <a:lnTo>
                  <a:pt x="1250" y="155"/>
                </a:lnTo>
                <a:lnTo>
                  <a:pt x="1297" y="114"/>
                </a:lnTo>
                <a:lnTo>
                  <a:pt x="1341" y="78"/>
                </a:lnTo>
                <a:lnTo>
                  <a:pt x="1380" y="46"/>
                </a:lnTo>
                <a:lnTo>
                  <a:pt x="1411" y="20"/>
                </a:lnTo>
                <a:lnTo>
                  <a:pt x="1438" y="0"/>
                </a:lnTo>
                <a:close/>
              </a:path>
            </a:pathLst>
          </a:custGeom>
          <a:solidFill>
            <a:srgbClr val="39346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D0083B77-1B9D-4F3D-BE03-CC7CC2F83AF0}"/>
              </a:ext>
            </a:extLst>
          </p:cNvPr>
          <p:cNvSpPr>
            <a:spLocks/>
          </p:cNvSpPr>
          <p:nvPr/>
        </p:nvSpPr>
        <p:spPr bwMode="auto">
          <a:xfrm>
            <a:off x="5968277" y="3867539"/>
            <a:ext cx="2089704" cy="2059271"/>
          </a:xfrm>
          <a:custGeom>
            <a:avLst/>
            <a:gdLst>
              <a:gd name="T0" fmla="*/ 1471 w 2884"/>
              <a:gd name="T1" fmla="*/ 34 h 2843"/>
              <a:gd name="T2" fmla="*/ 1587 w 2884"/>
              <a:gd name="T3" fmla="*/ 121 h 2843"/>
              <a:gd name="T4" fmla="*/ 1745 w 2884"/>
              <a:gd name="T5" fmla="*/ 249 h 2843"/>
              <a:gd name="T6" fmla="*/ 1930 w 2884"/>
              <a:gd name="T7" fmla="*/ 412 h 2843"/>
              <a:gd name="T8" fmla="*/ 1995 w 2884"/>
              <a:gd name="T9" fmla="*/ 495 h 2843"/>
              <a:gd name="T10" fmla="*/ 1927 w 2884"/>
              <a:gd name="T11" fmla="*/ 516 h 2843"/>
              <a:gd name="T12" fmla="*/ 1811 w 2884"/>
              <a:gd name="T13" fmla="*/ 538 h 2843"/>
              <a:gd name="T14" fmla="*/ 1669 w 2884"/>
              <a:gd name="T15" fmla="*/ 607 h 2843"/>
              <a:gd name="T16" fmla="*/ 1555 w 2884"/>
              <a:gd name="T17" fmla="*/ 740 h 2843"/>
              <a:gd name="T18" fmla="*/ 1510 w 2884"/>
              <a:gd name="T19" fmla="*/ 899 h 2843"/>
              <a:gd name="T20" fmla="*/ 1532 w 2884"/>
              <a:gd name="T21" fmla="*/ 1064 h 2843"/>
              <a:gd name="T22" fmla="*/ 1625 w 2884"/>
              <a:gd name="T23" fmla="*/ 1210 h 2843"/>
              <a:gd name="T24" fmla="*/ 1781 w 2884"/>
              <a:gd name="T25" fmla="*/ 1306 h 2843"/>
              <a:gd name="T26" fmla="*/ 1967 w 2884"/>
              <a:gd name="T27" fmla="*/ 1320 h 2843"/>
              <a:gd name="T28" fmla="*/ 2137 w 2884"/>
              <a:gd name="T29" fmla="*/ 1250 h 2843"/>
              <a:gd name="T30" fmla="*/ 2253 w 2884"/>
              <a:gd name="T31" fmla="*/ 1118 h 2843"/>
              <a:gd name="T32" fmla="*/ 2295 w 2884"/>
              <a:gd name="T33" fmla="*/ 966 h 2843"/>
              <a:gd name="T34" fmla="*/ 2328 w 2884"/>
              <a:gd name="T35" fmla="*/ 866 h 2843"/>
              <a:gd name="T36" fmla="*/ 2360 w 2884"/>
              <a:gd name="T37" fmla="*/ 819 h 2843"/>
              <a:gd name="T38" fmla="*/ 2432 w 2884"/>
              <a:gd name="T39" fmla="*/ 885 h 2843"/>
              <a:gd name="T40" fmla="*/ 2606 w 2884"/>
              <a:gd name="T41" fmla="*/ 1078 h 2843"/>
              <a:gd name="T42" fmla="*/ 2746 w 2884"/>
              <a:gd name="T43" fmla="*/ 1239 h 2843"/>
              <a:gd name="T44" fmla="*/ 2844 w 2884"/>
              <a:gd name="T45" fmla="*/ 1360 h 2843"/>
              <a:gd name="T46" fmla="*/ 1420 w 2884"/>
              <a:gd name="T47" fmla="*/ 2843 h 2843"/>
              <a:gd name="T48" fmla="*/ 39 w 2884"/>
              <a:gd name="T49" fmla="*/ 1374 h 2843"/>
              <a:gd name="T50" fmla="*/ 133 w 2884"/>
              <a:gd name="T51" fmla="*/ 1257 h 2843"/>
              <a:gd name="T52" fmla="*/ 268 w 2884"/>
              <a:gd name="T53" fmla="*/ 1099 h 2843"/>
              <a:gd name="T54" fmla="*/ 435 w 2884"/>
              <a:gd name="T55" fmla="*/ 912 h 2843"/>
              <a:gd name="T56" fmla="*/ 507 w 2884"/>
              <a:gd name="T57" fmla="*/ 845 h 2843"/>
              <a:gd name="T58" fmla="*/ 526 w 2884"/>
              <a:gd name="T59" fmla="*/ 857 h 2843"/>
              <a:gd name="T60" fmla="*/ 549 w 2884"/>
              <a:gd name="T61" fmla="*/ 903 h 2843"/>
              <a:gd name="T62" fmla="*/ 561 w 2884"/>
              <a:gd name="T63" fmla="*/ 1003 h 2843"/>
              <a:gd name="T64" fmla="*/ 572 w 2884"/>
              <a:gd name="T65" fmla="*/ 1036 h 2843"/>
              <a:gd name="T66" fmla="*/ 622 w 2884"/>
              <a:gd name="T67" fmla="*/ 1161 h 2843"/>
              <a:gd name="T68" fmla="*/ 729 w 2884"/>
              <a:gd name="T69" fmla="*/ 1280 h 2843"/>
              <a:gd name="T70" fmla="*/ 896 w 2884"/>
              <a:gd name="T71" fmla="*/ 1348 h 2843"/>
              <a:gd name="T72" fmla="*/ 1066 w 2884"/>
              <a:gd name="T73" fmla="*/ 1339 h 2843"/>
              <a:gd name="T74" fmla="*/ 1212 w 2884"/>
              <a:gd name="T75" fmla="*/ 1267 h 2843"/>
              <a:gd name="T76" fmla="*/ 1320 w 2884"/>
              <a:gd name="T77" fmla="*/ 1139 h 2843"/>
              <a:gd name="T78" fmla="*/ 1368 w 2884"/>
              <a:gd name="T79" fmla="*/ 980 h 2843"/>
              <a:gd name="T80" fmla="*/ 1343 w 2884"/>
              <a:gd name="T81" fmla="*/ 815 h 2843"/>
              <a:gd name="T82" fmla="*/ 1252 w 2884"/>
              <a:gd name="T83" fmla="*/ 672 h 2843"/>
              <a:gd name="T84" fmla="*/ 1113 w 2884"/>
              <a:gd name="T85" fmla="*/ 582 h 2843"/>
              <a:gd name="T86" fmla="*/ 999 w 2884"/>
              <a:gd name="T87" fmla="*/ 558 h 2843"/>
              <a:gd name="T88" fmla="*/ 891 w 2884"/>
              <a:gd name="T89" fmla="*/ 528 h 2843"/>
              <a:gd name="T90" fmla="*/ 857 w 2884"/>
              <a:gd name="T91" fmla="*/ 493 h 2843"/>
              <a:gd name="T92" fmla="*/ 922 w 2884"/>
              <a:gd name="T93" fmla="*/ 424 h 2843"/>
              <a:gd name="T94" fmla="*/ 1110 w 2884"/>
              <a:gd name="T95" fmla="*/ 258 h 2843"/>
              <a:gd name="T96" fmla="*/ 1264 w 2884"/>
              <a:gd name="T97" fmla="*/ 128 h 2843"/>
              <a:gd name="T98" fmla="*/ 1378 w 2884"/>
              <a:gd name="T99" fmla="*/ 35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84" h="2843">
                <a:moveTo>
                  <a:pt x="1426" y="0"/>
                </a:moveTo>
                <a:lnTo>
                  <a:pt x="1445" y="14"/>
                </a:lnTo>
                <a:lnTo>
                  <a:pt x="1471" y="34"/>
                </a:lnTo>
                <a:lnTo>
                  <a:pt x="1504" y="58"/>
                </a:lnTo>
                <a:lnTo>
                  <a:pt x="1543" y="88"/>
                </a:lnTo>
                <a:lnTo>
                  <a:pt x="1587" y="121"/>
                </a:lnTo>
                <a:lnTo>
                  <a:pt x="1634" y="160"/>
                </a:lnTo>
                <a:lnTo>
                  <a:pt x="1687" y="202"/>
                </a:lnTo>
                <a:lnTo>
                  <a:pt x="1745" y="249"/>
                </a:lnTo>
                <a:lnTo>
                  <a:pt x="1804" y="300"/>
                </a:lnTo>
                <a:lnTo>
                  <a:pt x="1866" y="354"/>
                </a:lnTo>
                <a:lnTo>
                  <a:pt x="1930" y="412"/>
                </a:lnTo>
                <a:lnTo>
                  <a:pt x="1999" y="473"/>
                </a:lnTo>
                <a:lnTo>
                  <a:pt x="2011" y="486"/>
                </a:lnTo>
                <a:lnTo>
                  <a:pt x="1995" y="495"/>
                </a:lnTo>
                <a:lnTo>
                  <a:pt x="1976" y="503"/>
                </a:lnTo>
                <a:lnTo>
                  <a:pt x="1952" y="509"/>
                </a:lnTo>
                <a:lnTo>
                  <a:pt x="1927" y="516"/>
                </a:lnTo>
                <a:lnTo>
                  <a:pt x="1895" y="523"/>
                </a:lnTo>
                <a:lnTo>
                  <a:pt x="1862" y="533"/>
                </a:lnTo>
                <a:lnTo>
                  <a:pt x="1811" y="538"/>
                </a:lnTo>
                <a:lnTo>
                  <a:pt x="1762" y="554"/>
                </a:lnTo>
                <a:lnTo>
                  <a:pt x="1715" y="577"/>
                </a:lnTo>
                <a:lnTo>
                  <a:pt x="1669" y="607"/>
                </a:lnTo>
                <a:lnTo>
                  <a:pt x="1625" y="647"/>
                </a:lnTo>
                <a:lnTo>
                  <a:pt x="1587" y="691"/>
                </a:lnTo>
                <a:lnTo>
                  <a:pt x="1555" y="740"/>
                </a:lnTo>
                <a:lnTo>
                  <a:pt x="1532" y="791"/>
                </a:lnTo>
                <a:lnTo>
                  <a:pt x="1517" y="845"/>
                </a:lnTo>
                <a:lnTo>
                  <a:pt x="1510" y="899"/>
                </a:lnTo>
                <a:lnTo>
                  <a:pt x="1510" y="955"/>
                </a:lnTo>
                <a:lnTo>
                  <a:pt x="1517" y="1012"/>
                </a:lnTo>
                <a:lnTo>
                  <a:pt x="1532" y="1064"/>
                </a:lnTo>
                <a:lnTo>
                  <a:pt x="1555" y="1117"/>
                </a:lnTo>
                <a:lnTo>
                  <a:pt x="1587" y="1164"/>
                </a:lnTo>
                <a:lnTo>
                  <a:pt x="1625" y="1210"/>
                </a:lnTo>
                <a:lnTo>
                  <a:pt x="1673" y="1250"/>
                </a:lnTo>
                <a:lnTo>
                  <a:pt x="1725" y="1281"/>
                </a:lnTo>
                <a:lnTo>
                  <a:pt x="1781" y="1306"/>
                </a:lnTo>
                <a:lnTo>
                  <a:pt x="1843" y="1320"/>
                </a:lnTo>
                <a:lnTo>
                  <a:pt x="1904" y="1325"/>
                </a:lnTo>
                <a:lnTo>
                  <a:pt x="1967" y="1320"/>
                </a:lnTo>
                <a:lnTo>
                  <a:pt x="2027" y="1306"/>
                </a:lnTo>
                <a:lnTo>
                  <a:pt x="2085" y="1281"/>
                </a:lnTo>
                <a:lnTo>
                  <a:pt x="2137" y="1250"/>
                </a:lnTo>
                <a:lnTo>
                  <a:pt x="2185" y="1208"/>
                </a:lnTo>
                <a:lnTo>
                  <a:pt x="2223" y="1166"/>
                </a:lnTo>
                <a:lnTo>
                  <a:pt x="2253" y="1118"/>
                </a:lnTo>
                <a:lnTo>
                  <a:pt x="2274" y="1069"/>
                </a:lnTo>
                <a:lnTo>
                  <a:pt x="2288" y="1019"/>
                </a:lnTo>
                <a:lnTo>
                  <a:pt x="2295" y="966"/>
                </a:lnTo>
                <a:lnTo>
                  <a:pt x="2307" y="931"/>
                </a:lnTo>
                <a:lnTo>
                  <a:pt x="2318" y="896"/>
                </a:lnTo>
                <a:lnTo>
                  <a:pt x="2328" y="866"/>
                </a:lnTo>
                <a:lnTo>
                  <a:pt x="2337" y="843"/>
                </a:lnTo>
                <a:lnTo>
                  <a:pt x="2348" y="828"/>
                </a:lnTo>
                <a:lnTo>
                  <a:pt x="2360" y="819"/>
                </a:lnTo>
                <a:lnTo>
                  <a:pt x="2364" y="817"/>
                </a:lnTo>
                <a:lnTo>
                  <a:pt x="2367" y="817"/>
                </a:lnTo>
                <a:lnTo>
                  <a:pt x="2432" y="885"/>
                </a:lnTo>
                <a:lnTo>
                  <a:pt x="2493" y="952"/>
                </a:lnTo>
                <a:lnTo>
                  <a:pt x="2551" y="1017"/>
                </a:lnTo>
                <a:lnTo>
                  <a:pt x="2606" y="1078"/>
                </a:lnTo>
                <a:lnTo>
                  <a:pt x="2656" y="1136"/>
                </a:lnTo>
                <a:lnTo>
                  <a:pt x="2704" y="1190"/>
                </a:lnTo>
                <a:lnTo>
                  <a:pt x="2746" y="1239"/>
                </a:lnTo>
                <a:lnTo>
                  <a:pt x="2783" y="1285"/>
                </a:lnTo>
                <a:lnTo>
                  <a:pt x="2816" y="1325"/>
                </a:lnTo>
                <a:lnTo>
                  <a:pt x="2844" y="1360"/>
                </a:lnTo>
                <a:lnTo>
                  <a:pt x="2867" y="1388"/>
                </a:lnTo>
                <a:lnTo>
                  <a:pt x="2884" y="1409"/>
                </a:lnTo>
                <a:lnTo>
                  <a:pt x="1420" y="2843"/>
                </a:lnTo>
                <a:lnTo>
                  <a:pt x="0" y="1423"/>
                </a:lnTo>
                <a:lnTo>
                  <a:pt x="18" y="1402"/>
                </a:lnTo>
                <a:lnTo>
                  <a:pt x="39" y="1374"/>
                </a:lnTo>
                <a:lnTo>
                  <a:pt x="67" y="1341"/>
                </a:lnTo>
                <a:lnTo>
                  <a:pt x="98" y="1301"/>
                </a:lnTo>
                <a:lnTo>
                  <a:pt x="133" y="1257"/>
                </a:lnTo>
                <a:lnTo>
                  <a:pt x="175" y="1208"/>
                </a:lnTo>
                <a:lnTo>
                  <a:pt x="219" y="1155"/>
                </a:lnTo>
                <a:lnTo>
                  <a:pt x="268" y="1099"/>
                </a:lnTo>
                <a:lnTo>
                  <a:pt x="319" y="1040"/>
                </a:lnTo>
                <a:lnTo>
                  <a:pt x="375" y="976"/>
                </a:lnTo>
                <a:lnTo>
                  <a:pt x="435" y="912"/>
                </a:lnTo>
                <a:lnTo>
                  <a:pt x="496" y="843"/>
                </a:lnTo>
                <a:lnTo>
                  <a:pt x="502" y="843"/>
                </a:lnTo>
                <a:lnTo>
                  <a:pt x="507" y="845"/>
                </a:lnTo>
                <a:lnTo>
                  <a:pt x="512" y="847"/>
                </a:lnTo>
                <a:lnTo>
                  <a:pt x="519" y="850"/>
                </a:lnTo>
                <a:lnTo>
                  <a:pt x="526" y="857"/>
                </a:lnTo>
                <a:lnTo>
                  <a:pt x="533" y="868"/>
                </a:lnTo>
                <a:lnTo>
                  <a:pt x="542" y="882"/>
                </a:lnTo>
                <a:lnTo>
                  <a:pt x="549" y="903"/>
                </a:lnTo>
                <a:lnTo>
                  <a:pt x="554" y="929"/>
                </a:lnTo>
                <a:lnTo>
                  <a:pt x="559" y="962"/>
                </a:lnTo>
                <a:lnTo>
                  <a:pt x="561" y="1003"/>
                </a:lnTo>
                <a:lnTo>
                  <a:pt x="561" y="1010"/>
                </a:lnTo>
                <a:lnTo>
                  <a:pt x="565" y="1017"/>
                </a:lnTo>
                <a:lnTo>
                  <a:pt x="572" y="1036"/>
                </a:lnTo>
                <a:lnTo>
                  <a:pt x="586" y="1075"/>
                </a:lnTo>
                <a:lnTo>
                  <a:pt x="601" y="1118"/>
                </a:lnTo>
                <a:lnTo>
                  <a:pt x="622" y="1161"/>
                </a:lnTo>
                <a:lnTo>
                  <a:pt x="649" y="1203"/>
                </a:lnTo>
                <a:lnTo>
                  <a:pt x="682" y="1241"/>
                </a:lnTo>
                <a:lnTo>
                  <a:pt x="729" y="1280"/>
                </a:lnTo>
                <a:lnTo>
                  <a:pt x="780" y="1311"/>
                </a:lnTo>
                <a:lnTo>
                  <a:pt x="836" y="1334"/>
                </a:lnTo>
                <a:lnTo>
                  <a:pt x="896" y="1348"/>
                </a:lnTo>
                <a:lnTo>
                  <a:pt x="959" y="1353"/>
                </a:lnTo>
                <a:lnTo>
                  <a:pt x="1013" y="1350"/>
                </a:lnTo>
                <a:lnTo>
                  <a:pt x="1066" y="1339"/>
                </a:lnTo>
                <a:lnTo>
                  <a:pt x="1119" y="1322"/>
                </a:lnTo>
                <a:lnTo>
                  <a:pt x="1166" y="1297"/>
                </a:lnTo>
                <a:lnTo>
                  <a:pt x="1212" y="1267"/>
                </a:lnTo>
                <a:lnTo>
                  <a:pt x="1252" y="1232"/>
                </a:lnTo>
                <a:lnTo>
                  <a:pt x="1291" y="1189"/>
                </a:lnTo>
                <a:lnTo>
                  <a:pt x="1320" y="1139"/>
                </a:lnTo>
                <a:lnTo>
                  <a:pt x="1345" y="1089"/>
                </a:lnTo>
                <a:lnTo>
                  <a:pt x="1359" y="1034"/>
                </a:lnTo>
                <a:lnTo>
                  <a:pt x="1368" y="980"/>
                </a:lnTo>
                <a:lnTo>
                  <a:pt x="1368" y="924"/>
                </a:lnTo>
                <a:lnTo>
                  <a:pt x="1359" y="870"/>
                </a:lnTo>
                <a:lnTo>
                  <a:pt x="1343" y="815"/>
                </a:lnTo>
                <a:lnTo>
                  <a:pt x="1320" y="764"/>
                </a:lnTo>
                <a:lnTo>
                  <a:pt x="1291" y="715"/>
                </a:lnTo>
                <a:lnTo>
                  <a:pt x="1252" y="672"/>
                </a:lnTo>
                <a:lnTo>
                  <a:pt x="1210" y="635"/>
                </a:lnTo>
                <a:lnTo>
                  <a:pt x="1164" y="605"/>
                </a:lnTo>
                <a:lnTo>
                  <a:pt x="1113" y="582"/>
                </a:lnTo>
                <a:lnTo>
                  <a:pt x="1061" y="566"/>
                </a:lnTo>
                <a:lnTo>
                  <a:pt x="1005" y="558"/>
                </a:lnTo>
                <a:lnTo>
                  <a:pt x="999" y="558"/>
                </a:lnTo>
                <a:lnTo>
                  <a:pt x="954" y="549"/>
                </a:lnTo>
                <a:lnTo>
                  <a:pt x="919" y="540"/>
                </a:lnTo>
                <a:lnTo>
                  <a:pt x="891" y="528"/>
                </a:lnTo>
                <a:lnTo>
                  <a:pt x="870" y="514"/>
                </a:lnTo>
                <a:lnTo>
                  <a:pt x="859" y="498"/>
                </a:lnTo>
                <a:lnTo>
                  <a:pt x="857" y="493"/>
                </a:lnTo>
                <a:lnTo>
                  <a:pt x="856" y="489"/>
                </a:lnTo>
                <a:lnTo>
                  <a:pt x="856" y="486"/>
                </a:lnTo>
                <a:lnTo>
                  <a:pt x="922" y="424"/>
                </a:lnTo>
                <a:lnTo>
                  <a:pt x="987" y="365"/>
                </a:lnTo>
                <a:lnTo>
                  <a:pt x="1050" y="311"/>
                </a:lnTo>
                <a:lnTo>
                  <a:pt x="1110" y="258"/>
                </a:lnTo>
                <a:lnTo>
                  <a:pt x="1164" y="211"/>
                </a:lnTo>
                <a:lnTo>
                  <a:pt x="1217" y="167"/>
                </a:lnTo>
                <a:lnTo>
                  <a:pt x="1264" y="128"/>
                </a:lnTo>
                <a:lnTo>
                  <a:pt x="1308" y="93"/>
                </a:lnTo>
                <a:lnTo>
                  <a:pt x="1347" y="62"/>
                </a:lnTo>
                <a:lnTo>
                  <a:pt x="1378" y="35"/>
                </a:lnTo>
                <a:lnTo>
                  <a:pt x="1406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1BEAF032-FBBD-4D89-9528-868EA9E6DFAE}"/>
              </a:ext>
            </a:extLst>
          </p:cNvPr>
          <p:cNvSpPr>
            <a:spLocks/>
          </p:cNvSpPr>
          <p:nvPr/>
        </p:nvSpPr>
        <p:spPr bwMode="auto">
          <a:xfrm>
            <a:off x="5971176" y="1760445"/>
            <a:ext cx="2065067" cy="2046228"/>
          </a:xfrm>
          <a:custGeom>
            <a:avLst/>
            <a:gdLst>
              <a:gd name="T0" fmla="*/ 1541 w 2849"/>
              <a:gd name="T1" fmla="*/ 161 h 2825"/>
              <a:gd name="T2" fmla="*/ 1840 w 2849"/>
              <a:gd name="T3" fmla="*/ 501 h 2825"/>
              <a:gd name="T4" fmla="*/ 1980 w 2849"/>
              <a:gd name="T5" fmla="*/ 569 h 2825"/>
              <a:gd name="T6" fmla="*/ 2069 w 2849"/>
              <a:gd name="T7" fmla="*/ 364 h 2825"/>
              <a:gd name="T8" fmla="*/ 2169 w 2849"/>
              <a:gd name="T9" fmla="*/ 166 h 2825"/>
              <a:gd name="T10" fmla="*/ 2451 w 2849"/>
              <a:gd name="T11" fmla="*/ 77 h 2825"/>
              <a:gd name="T12" fmla="*/ 2697 w 2849"/>
              <a:gd name="T13" fmla="*/ 254 h 2825"/>
              <a:gd name="T14" fmla="*/ 2697 w 2849"/>
              <a:gd name="T15" fmla="*/ 552 h 2825"/>
              <a:gd name="T16" fmla="*/ 2480 w 2849"/>
              <a:gd name="T17" fmla="*/ 724 h 2825"/>
              <a:gd name="T18" fmla="*/ 2302 w 2849"/>
              <a:gd name="T19" fmla="*/ 769 h 2825"/>
              <a:gd name="T20" fmla="*/ 2238 w 2849"/>
              <a:gd name="T21" fmla="*/ 901 h 2825"/>
              <a:gd name="T22" fmla="*/ 2506 w 2849"/>
              <a:gd name="T23" fmla="*/ 1148 h 2825"/>
              <a:gd name="T24" fmla="*/ 2795 w 2849"/>
              <a:gd name="T25" fmla="*/ 1381 h 2825"/>
              <a:gd name="T26" fmla="*/ 2732 w 2849"/>
              <a:gd name="T27" fmla="*/ 1567 h 2825"/>
              <a:gd name="T28" fmla="*/ 2392 w 2849"/>
              <a:gd name="T29" fmla="*/ 1950 h 2825"/>
              <a:gd name="T30" fmla="*/ 2334 w 2849"/>
              <a:gd name="T31" fmla="*/ 1949 h 2825"/>
              <a:gd name="T32" fmla="*/ 2285 w 2849"/>
              <a:gd name="T33" fmla="*/ 1810 h 2825"/>
              <a:gd name="T34" fmla="*/ 2173 w 2849"/>
              <a:gd name="T35" fmla="*/ 1579 h 2825"/>
              <a:gd name="T36" fmla="*/ 1894 w 2849"/>
              <a:gd name="T37" fmla="*/ 1463 h 2825"/>
              <a:gd name="T38" fmla="*/ 1577 w 2849"/>
              <a:gd name="T39" fmla="*/ 1624 h 2825"/>
              <a:gd name="T40" fmla="*/ 1505 w 2849"/>
              <a:gd name="T41" fmla="*/ 1943 h 2825"/>
              <a:gd name="T42" fmla="*/ 1678 w 2849"/>
              <a:gd name="T43" fmla="*/ 2190 h 2825"/>
              <a:gd name="T44" fmla="*/ 1808 w 2849"/>
              <a:gd name="T45" fmla="*/ 2250 h 2825"/>
              <a:gd name="T46" fmla="*/ 1836 w 2849"/>
              <a:gd name="T47" fmla="*/ 2257 h 2825"/>
              <a:gd name="T48" fmla="*/ 1983 w 2849"/>
              <a:gd name="T49" fmla="*/ 2290 h 2825"/>
              <a:gd name="T50" fmla="*/ 2001 w 2849"/>
              <a:gd name="T51" fmla="*/ 2346 h 2825"/>
              <a:gd name="T52" fmla="*/ 1647 w 2849"/>
              <a:gd name="T53" fmla="*/ 2646 h 2825"/>
              <a:gd name="T54" fmla="*/ 1396 w 2849"/>
              <a:gd name="T55" fmla="*/ 2804 h 2825"/>
              <a:gd name="T56" fmla="*/ 1124 w 2849"/>
              <a:gd name="T57" fmla="*/ 2576 h 2825"/>
              <a:gd name="T58" fmla="*/ 1019 w 2849"/>
              <a:gd name="T59" fmla="*/ 2485 h 2825"/>
              <a:gd name="T60" fmla="*/ 951 w 2849"/>
              <a:gd name="T61" fmla="*/ 2422 h 2825"/>
              <a:gd name="T62" fmla="*/ 873 w 2849"/>
              <a:gd name="T63" fmla="*/ 2311 h 2825"/>
              <a:gd name="T64" fmla="*/ 898 w 2849"/>
              <a:gd name="T65" fmla="*/ 2262 h 2825"/>
              <a:gd name="T66" fmla="*/ 1026 w 2849"/>
              <a:gd name="T67" fmla="*/ 2224 h 2825"/>
              <a:gd name="T68" fmla="*/ 1066 w 2849"/>
              <a:gd name="T69" fmla="*/ 2217 h 2825"/>
              <a:gd name="T70" fmla="*/ 1115 w 2849"/>
              <a:gd name="T71" fmla="*/ 2206 h 2825"/>
              <a:gd name="T72" fmla="*/ 1161 w 2849"/>
              <a:gd name="T73" fmla="*/ 2189 h 2825"/>
              <a:gd name="T74" fmla="*/ 1203 w 2849"/>
              <a:gd name="T75" fmla="*/ 2166 h 2825"/>
              <a:gd name="T76" fmla="*/ 1242 w 2849"/>
              <a:gd name="T77" fmla="*/ 2138 h 2825"/>
              <a:gd name="T78" fmla="*/ 1364 w 2849"/>
              <a:gd name="T79" fmla="*/ 1961 h 2825"/>
              <a:gd name="T80" fmla="*/ 1340 w 2849"/>
              <a:gd name="T81" fmla="*/ 1654 h 2825"/>
              <a:gd name="T82" fmla="*/ 1059 w 2849"/>
              <a:gd name="T83" fmla="*/ 1458 h 2825"/>
              <a:gd name="T84" fmla="*/ 717 w 2849"/>
              <a:gd name="T85" fmla="*/ 1568 h 2825"/>
              <a:gd name="T86" fmla="*/ 603 w 2849"/>
              <a:gd name="T87" fmla="*/ 1810 h 2825"/>
              <a:gd name="T88" fmla="*/ 533 w 2849"/>
              <a:gd name="T89" fmla="*/ 1957 h 2825"/>
              <a:gd name="T90" fmla="*/ 439 w 2849"/>
              <a:gd name="T91" fmla="*/ 1914 h 2825"/>
              <a:gd name="T92" fmla="*/ 363 w 2849"/>
              <a:gd name="T93" fmla="*/ 1829 h 2825"/>
              <a:gd name="T94" fmla="*/ 269 w 2849"/>
              <a:gd name="T95" fmla="*/ 1724 h 2825"/>
              <a:gd name="T96" fmla="*/ 23 w 2849"/>
              <a:gd name="T97" fmla="*/ 1435 h 2825"/>
              <a:gd name="T98" fmla="*/ 118 w 2849"/>
              <a:gd name="T99" fmla="*/ 1260 h 2825"/>
              <a:gd name="T100" fmla="*/ 423 w 2849"/>
              <a:gd name="T101" fmla="*/ 911 h 2825"/>
              <a:gd name="T102" fmla="*/ 614 w 2849"/>
              <a:gd name="T103" fmla="*/ 706 h 2825"/>
              <a:gd name="T104" fmla="*/ 851 w 2849"/>
              <a:gd name="T105" fmla="*/ 466 h 2825"/>
              <a:gd name="T106" fmla="*/ 984 w 2849"/>
              <a:gd name="T107" fmla="*/ 356 h 2825"/>
              <a:gd name="T108" fmla="*/ 1317 w 2849"/>
              <a:gd name="T109" fmla="*/ 72 h 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49" h="2825">
                <a:moveTo>
                  <a:pt x="1408" y="0"/>
                </a:moveTo>
                <a:lnTo>
                  <a:pt x="1426" y="21"/>
                </a:lnTo>
                <a:lnTo>
                  <a:pt x="1447" y="47"/>
                </a:lnTo>
                <a:lnTo>
                  <a:pt x="1473" y="80"/>
                </a:lnTo>
                <a:lnTo>
                  <a:pt x="1505" y="119"/>
                </a:lnTo>
                <a:lnTo>
                  <a:pt x="1541" y="161"/>
                </a:lnTo>
                <a:lnTo>
                  <a:pt x="1582" y="208"/>
                </a:lnTo>
                <a:lnTo>
                  <a:pt x="1626" y="261"/>
                </a:lnTo>
                <a:lnTo>
                  <a:pt x="1675" y="317"/>
                </a:lnTo>
                <a:lnTo>
                  <a:pt x="1726" y="375"/>
                </a:lnTo>
                <a:lnTo>
                  <a:pt x="1782" y="436"/>
                </a:lnTo>
                <a:lnTo>
                  <a:pt x="1840" y="501"/>
                </a:lnTo>
                <a:lnTo>
                  <a:pt x="1901" y="568"/>
                </a:lnTo>
                <a:lnTo>
                  <a:pt x="1908" y="573"/>
                </a:lnTo>
                <a:lnTo>
                  <a:pt x="1915" y="576"/>
                </a:lnTo>
                <a:lnTo>
                  <a:pt x="1938" y="578"/>
                </a:lnTo>
                <a:lnTo>
                  <a:pt x="1961" y="575"/>
                </a:lnTo>
                <a:lnTo>
                  <a:pt x="1980" y="569"/>
                </a:lnTo>
                <a:lnTo>
                  <a:pt x="2006" y="554"/>
                </a:lnTo>
                <a:lnTo>
                  <a:pt x="2027" y="531"/>
                </a:lnTo>
                <a:lnTo>
                  <a:pt x="2045" y="501"/>
                </a:lnTo>
                <a:lnTo>
                  <a:pt x="2057" y="462"/>
                </a:lnTo>
                <a:lnTo>
                  <a:pt x="2066" y="417"/>
                </a:lnTo>
                <a:lnTo>
                  <a:pt x="2069" y="364"/>
                </a:lnTo>
                <a:lnTo>
                  <a:pt x="2078" y="340"/>
                </a:lnTo>
                <a:lnTo>
                  <a:pt x="2090" y="305"/>
                </a:lnTo>
                <a:lnTo>
                  <a:pt x="2106" y="268"/>
                </a:lnTo>
                <a:lnTo>
                  <a:pt x="2122" y="231"/>
                </a:lnTo>
                <a:lnTo>
                  <a:pt x="2143" y="198"/>
                </a:lnTo>
                <a:lnTo>
                  <a:pt x="2169" y="166"/>
                </a:lnTo>
                <a:lnTo>
                  <a:pt x="2208" y="133"/>
                </a:lnTo>
                <a:lnTo>
                  <a:pt x="2250" y="107"/>
                </a:lnTo>
                <a:lnTo>
                  <a:pt x="2297" y="89"/>
                </a:lnTo>
                <a:lnTo>
                  <a:pt x="2346" y="77"/>
                </a:lnTo>
                <a:lnTo>
                  <a:pt x="2399" y="73"/>
                </a:lnTo>
                <a:lnTo>
                  <a:pt x="2451" y="77"/>
                </a:lnTo>
                <a:lnTo>
                  <a:pt x="2502" y="89"/>
                </a:lnTo>
                <a:lnTo>
                  <a:pt x="2551" y="108"/>
                </a:lnTo>
                <a:lnTo>
                  <a:pt x="2597" y="136"/>
                </a:lnTo>
                <a:lnTo>
                  <a:pt x="2637" y="172"/>
                </a:lnTo>
                <a:lnTo>
                  <a:pt x="2671" y="210"/>
                </a:lnTo>
                <a:lnTo>
                  <a:pt x="2697" y="254"/>
                </a:lnTo>
                <a:lnTo>
                  <a:pt x="2716" y="301"/>
                </a:lnTo>
                <a:lnTo>
                  <a:pt x="2728" y="352"/>
                </a:lnTo>
                <a:lnTo>
                  <a:pt x="2732" y="403"/>
                </a:lnTo>
                <a:lnTo>
                  <a:pt x="2728" y="455"/>
                </a:lnTo>
                <a:lnTo>
                  <a:pt x="2716" y="504"/>
                </a:lnTo>
                <a:lnTo>
                  <a:pt x="2697" y="552"/>
                </a:lnTo>
                <a:lnTo>
                  <a:pt x="2671" y="596"/>
                </a:lnTo>
                <a:lnTo>
                  <a:pt x="2637" y="636"/>
                </a:lnTo>
                <a:lnTo>
                  <a:pt x="2602" y="666"/>
                </a:lnTo>
                <a:lnTo>
                  <a:pt x="2564" y="690"/>
                </a:lnTo>
                <a:lnTo>
                  <a:pt x="2523" y="710"/>
                </a:lnTo>
                <a:lnTo>
                  <a:pt x="2480" y="724"/>
                </a:lnTo>
                <a:lnTo>
                  <a:pt x="2434" y="731"/>
                </a:lnTo>
                <a:lnTo>
                  <a:pt x="2429" y="731"/>
                </a:lnTo>
                <a:lnTo>
                  <a:pt x="2425" y="734"/>
                </a:lnTo>
                <a:lnTo>
                  <a:pt x="2378" y="741"/>
                </a:lnTo>
                <a:lnTo>
                  <a:pt x="2336" y="753"/>
                </a:lnTo>
                <a:lnTo>
                  <a:pt x="2302" y="769"/>
                </a:lnTo>
                <a:lnTo>
                  <a:pt x="2274" y="787"/>
                </a:lnTo>
                <a:lnTo>
                  <a:pt x="2253" y="809"/>
                </a:lnTo>
                <a:lnTo>
                  <a:pt x="2239" y="834"/>
                </a:lnTo>
                <a:lnTo>
                  <a:pt x="2234" y="855"/>
                </a:lnTo>
                <a:lnTo>
                  <a:pt x="2232" y="878"/>
                </a:lnTo>
                <a:lnTo>
                  <a:pt x="2238" y="901"/>
                </a:lnTo>
                <a:lnTo>
                  <a:pt x="2239" y="908"/>
                </a:lnTo>
                <a:lnTo>
                  <a:pt x="2245" y="913"/>
                </a:lnTo>
                <a:lnTo>
                  <a:pt x="2313" y="978"/>
                </a:lnTo>
                <a:lnTo>
                  <a:pt x="2380" y="1037"/>
                </a:lnTo>
                <a:lnTo>
                  <a:pt x="2444" y="1095"/>
                </a:lnTo>
                <a:lnTo>
                  <a:pt x="2506" y="1148"/>
                </a:lnTo>
                <a:lnTo>
                  <a:pt x="2565" y="1197"/>
                </a:lnTo>
                <a:lnTo>
                  <a:pt x="2620" y="1242"/>
                </a:lnTo>
                <a:lnTo>
                  <a:pt x="2671" y="1284"/>
                </a:lnTo>
                <a:lnTo>
                  <a:pt x="2718" y="1321"/>
                </a:lnTo>
                <a:lnTo>
                  <a:pt x="2760" y="1353"/>
                </a:lnTo>
                <a:lnTo>
                  <a:pt x="2795" y="1381"/>
                </a:lnTo>
                <a:lnTo>
                  <a:pt x="2827" y="1404"/>
                </a:lnTo>
                <a:lnTo>
                  <a:pt x="2849" y="1421"/>
                </a:lnTo>
                <a:lnTo>
                  <a:pt x="2830" y="1447"/>
                </a:lnTo>
                <a:lnTo>
                  <a:pt x="2802" y="1481"/>
                </a:lnTo>
                <a:lnTo>
                  <a:pt x="2771" y="1521"/>
                </a:lnTo>
                <a:lnTo>
                  <a:pt x="2732" y="1567"/>
                </a:lnTo>
                <a:lnTo>
                  <a:pt x="2688" y="1619"/>
                </a:lnTo>
                <a:lnTo>
                  <a:pt x="2639" y="1675"/>
                </a:lnTo>
                <a:lnTo>
                  <a:pt x="2585" y="1738"/>
                </a:lnTo>
                <a:lnTo>
                  <a:pt x="2525" y="1805"/>
                </a:lnTo>
                <a:lnTo>
                  <a:pt x="2460" y="1875"/>
                </a:lnTo>
                <a:lnTo>
                  <a:pt x="2392" y="1950"/>
                </a:lnTo>
                <a:lnTo>
                  <a:pt x="2376" y="1957"/>
                </a:lnTo>
                <a:lnTo>
                  <a:pt x="2364" y="1961"/>
                </a:lnTo>
                <a:lnTo>
                  <a:pt x="2357" y="1961"/>
                </a:lnTo>
                <a:lnTo>
                  <a:pt x="2352" y="1961"/>
                </a:lnTo>
                <a:lnTo>
                  <a:pt x="2350" y="1959"/>
                </a:lnTo>
                <a:lnTo>
                  <a:pt x="2334" y="1949"/>
                </a:lnTo>
                <a:lnTo>
                  <a:pt x="2320" y="1931"/>
                </a:lnTo>
                <a:lnTo>
                  <a:pt x="2308" y="1905"/>
                </a:lnTo>
                <a:lnTo>
                  <a:pt x="2297" y="1873"/>
                </a:lnTo>
                <a:lnTo>
                  <a:pt x="2290" y="1833"/>
                </a:lnTo>
                <a:lnTo>
                  <a:pt x="2288" y="1819"/>
                </a:lnTo>
                <a:lnTo>
                  <a:pt x="2285" y="1810"/>
                </a:lnTo>
                <a:lnTo>
                  <a:pt x="2280" y="1779"/>
                </a:lnTo>
                <a:lnTo>
                  <a:pt x="2271" y="1738"/>
                </a:lnTo>
                <a:lnTo>
                  <a:pt x="2257" y="1700"/>
                </a:lnTo>
                <a:lnTo>
                  <a:pt x="2236" y="1661"/>
                </a:lnTo>
                <a:lnTo>
                  <a:pt x="2208" y="1617"/>
                </a:lnTo>
                <a:lnTo>
                  <a:pt x="2173" y="1579"/>
                </a:lnTo>
                <a:lnTo>
                  <a:pt x="2136" y="1547"/>
                </a:lnTo>
                <a:lnTo>
                  <a:pt x="2096" y="1519"/>
                </a:lnTo>
                <a:lnTo>
                  <a:pt x="2053" y="1496"/>
                </a:lnTo>
                <a:lnTo>
                  <a:pt x="2008" y="1481"/>
                </a:lnTo>
                <a:lnTo>
                  <a:pt x="1952" y="1468"/>
                </a:lnTo>
                <a:lnTo>
                  <a:pt x="1894" y="1463"/>
                </a:lnTo>
                <a:lnTo>
                  <a:pt x="1833" y="1468"/>
                </a:lnTo>
                <a:lnTo>
                  <a:pt x="1773" y="1482"/>
                </a:lnTo>
                <a:lnTo>
                  <a:pt x="1715" y="1507"/>
                </a:lnTo>
                <a:lnTo>
                  <a:pt x="1662" y="1539"/>
                </a:lnTo>
                <a:lnTo>
                  <a:pt x="1615" y="1579"/>
                </a:lnTo>
                <a:lnTo>
                  <a:pt x="1577" y="1624"/>
                </a:lnTo>
                <a:lnTo>
                  <a:pt x="1547" y="1672"/>
                </a:lnTo>
                <a:lnTo>
                  <a:pt x="1522" y="1724"/>
                </a:lnTo>
                <a:lnTo>
                  <a:pt x="1506" y="1777"/>
                </a:lnTo>
                <a:lnTo>
                  <a:pt x="1499" y="1833"/>
                </a:lnTo>
                <a:lnTo>
                  <a:pt x="1498" y="1887"/>
                </a:lnTo>
                <a:lnTo>
                  <a:pt x="1505" y="1943"/>
                </a:lnTo>
                <a:lnTo>
                  <a:pt x="1520" y="1996"/>
                </a:lnTo>
                <a:lnTo>
                  <a:pt x="1543" y="2047"/>
                </a:lnTo>
                <a:lnTo>
                  <a:pt x="1573" y="2096"/>
                </a:lnTo>
                <a:lnTo>
                  <a:pt x="1612" y="2140"/>
                </a:lnTo>
                <a:lnTo>
                  <a:pt x="1643" y="2168"/>
                </a:lnTo>
                <a:lnTo>
                  <a:pt x="1678" y="2190"/>
                </a:lnTo>
                <a:lnTo>
                  <a:pt x="1715" y="2210"/>
                </a:lnTo>
                <a:lnTo>
                  <a:pt x="1750" y="2226"/>
                </a:lnTo>
                <a:lnTo>
                  <a:pt x="1787" y="2240"/>
                </a:lnTo>
                <a:lnTo>
                  <a:pt x="1792" y="2243"/>
                </a:lnTo>
                <a:lnTo>
                  <a:pt x="1799" y="2247"/>
                </a:lnTo>
                <a:lnTo>
                  <a:pt x="1808" y="2250"/>
                </a:lnTo>
                <a:lnTo>
                  <a:pt x="1808" y="2252"/>
                </a:lnTo>
                <a:lnTo>
                  <a:pt x="1810" y="2252"/>
                </a:lnTo>
                <a:lnTo>
                  <a:pt x="1813" y="2252"/>
                </a:lnTo>
                <a:lnTo>
                  <a:pt x="1817" y="2254"/>
                </a:lnTo>
                <a:lnTo>
                  <a:pt x="1826" y="2255"/>
                </a:lnTo>
                <a:lnTo>
                  <a:pt x="1836" y="2257"/>
                </a:lnTo>
                <a:lnTo>
                  <a:pt x="1871" y="2268"/>
                </a:lnTo>
                <a:lnTo>
                  <a:pt x="1903" y="2275"/>
                </a:lnTo>
                <a:lnTo>
                  <a:pt x="1931" y="2278"/>
                </a:lnTo>
                <a:lnTo>
                  <a:pt x="1959" y="2283"/>
                </a:lnTo>
                <a:lnTo>
                  <a:pt x="1980" y="2289"/>
                </a:lnTo>
                <a:lnTo>
                  <a:pt x="1983" y="2290"/>
                </a:lnTo>
                <a:lnTo>
                  <a:pt x="1989" y="2301"/>
                </a:lnTo>
                <a:lnTo>
                  <a:pt x="1996" y="2313"/>
                </a:lnTo>
                <a:lnTo>
                  <a:pt x="2001" y="2327"/>
                </a:lnTo>
                <a:lnTo>
                  <a:pt x="2003" y="2341"/>
                </a:lnTo>
                <a:lnTo>
                  <a:pt x="2003" y="2343"/>
                </a:lnTo>
                <a:lnTo>
                  <a:pt x="2001" y="2346"/>
                </a:lnTo>
                <a:lnTo>
                  <a:pt x="1999" y="2348"/>
                </a:lnTo>
                <a:lnTo>
                  <a:pt x="1936" y="2406"/>
                </a:lnTo>
                <a:lnTo>
                  <a:pt x="1855" y="2473"/>
                </a:lnTo>
                <a:lnTo>
                  <a:pt x="1780" y="2536"/>
                </a:lnTo>
                <a:lnTo>
                  <a:pt x="1710" y="2594"/>
                </a:lnTo>
                <a:lnTo>
                  <a:pt x="1647" y="2646"/>
                </a:lnTo>
                <a:lnTo>
                  <a:pt x="1589" y="2692"/>
                </a:lnTo>
                <a:lnTo>
                  <a:pt x="1538" y="2734"/>
                </a:lnTo>
                <a:lnTo>
                  <a:pt x="1492" y="2771"/>
                </a:lnTo>
                <a:lnTo>
                  <a:pt x="1454" y="2800"/>
                </a:lnTo>
                <a:lnTo>
                  <a:pt x="1422" y="2825"/>
                </a:lnTo>
                <a:lnTo>
                  <a:pt x="1396" y="2804"/>
                </a:lnTo>
                <a:lnTo>
                  <a:pt x="1364" y="2778"/>
                </a:lnTo>
                <a:lnTo>
                  <a:pt x="1326" y="2746"/>
                </a:lnTo>
                <a:lnTo>
                  <a:pt x="1282" y="2711"/>
                </a:lnTo>
                <a:lnTo>
                  <a:pt x="1235" y="2671"/>
                </a:lnTo>
                <a:lnTo>
                  <a:pt x="1180" y="2625"/>
                </a:lnTo>
                <a:lnTo>
                  <a:pt x="1124" y="2576"/>
                </a:lnTo>
                <a:lnTo>
                  <a:pt x="1063" y="2523"/>
                </a:lnTo>
                <a:lnTo>
                  <a:pt x="1063" y="2523"/>
                </a:lnTo>
                <a:lnTo>
                  <a:pt x="1045" y="2506"/>
                </a:lnTo>
                <a:lnTo>
                  <a:pt x="1042" y="2504"/>
                </a:lnTo>
                <a:lnTo>
                  <a:pt x="1024" y="2488"/>
                </a:lnTo>
                <a:lnTo>
                  <a:pt x="1019" y="2485"/>
                </a:lnTo>
                <a:lnTo>
                  <a:pt x="1003" y="2471"/>
                </a:lnTo>
                <a:lnTo>
                  <a:pt x="998" y="2464"/>
                </a:lnTo>
                <a:lnTo>
                  <a:pt x="982" y="2452"/>
                </a:lnTo>
                <a:lnTo>
                  <a:pt x="975" y="2445"/>
                </a:lnTo>
                <a:lnTo>
                  <a:pt x="961" y="2432"/>
                </a:lnTo>
                <a:lnTo>
                  <a:pt x="951" y="2422"/>
                </a:lnTo>
                <a:lnTo>
                  <a:pt x="938" y="2411"/>
                </a:lnTo>
                <a:lnTo>
                  <a:pt x="917" y="2392"/>
                </a:lnTo>
                <a:lnTo>
                  <a:pt x="900" y="2364"/>
                </a:lnTo>
                <a:lnTo>
                  <a:pt x="886" y="2343"/>
                </a:lnTo>
                <a:lnTo>
                  <a:pt x="879" y="2325"/>
                </a:lnTo>
                <a:lnTo>
                  <a:pt x="873" y="2311"/>
                </a:lnTo>
                <a:lnTo>
                  <a:pt x="872" y="2301"/>
                </a:lnTo>
                <a:lnTo>
                  <a:pt x="870" y="2294"/>
                </a:lnTo>
                <a:lnTo>
                  <a:pt x="870" y="2290"/>
                </a:lnTo>
                <a:lnTo>
                  <a:pt x="872" y="2289"/>
                </a:lnTo>
                <a:lnTo>
                  <a:pt x="882" y="2275"/>
                </a:lnTo>
                <a:lnTo>
                  <a:pt x="898" y="2262"/>
                </a:lnTo>
                <a:lnTo>
                  <a:pt x="921" y="2254"/>
                </a:lnTo>
                <a:lnTo>
                  <a:pt x="947" y="2245"/>
                </a:lnTo>
                <a:lnTo>
                  <a:pt x="973" y="2236"/>
                </a:lnTo>
                <a:lnTo>
                  <a:pt x="1019" y="2226"/>
                </a:lnTo>
                <a:lnTo>
                  <a:pt x="1023" y="2224"/>
                </a:lnTo>
                <a:lnTo>
                  <a:pt x="1026" y="2224"/>
                </a:lnTo>
                <a:lnTo>
                  <a:pt x="1030" y="2222"/>
                </a:lnTo>
                <a:lnTo>
                  <a:pt x="1035" y="2220"/>
                </a:lnTo>
                <a:lnTo>
                  <a:pt x="1042" y="2219"/>
                </a:lnTo>
                <a:lnTo>
                  <a:pt x="1051" y="2219"/>
                </a:lnTo>
                <a:lnTo>
                  <a:pt x="1059" y="2217"/>
                </a:lnTo>
                <a:lnTo>
                  <a:pt x="1066" y="2217"/>
                </a:lnTo>
                <a:lnTo>
                  <a:pt x="1075" y="2215"/>
                </a:lnTo>
                <a:lnTo>
                  <a:pt x="1084" y="2213"/>
                </a:lnTo>
                <a:lnTo>
                  <a:pt x="1093" y="2212"/>
                </a:lnTo>
                <a:lnTo>
                  <a:pt x="1100" y="2210"/>
                </a:lnTo>
                <a:lnTo>
                  <a:pt x="1108" y="2208"/>
                </a:lnTo>
                <a:lnTo>
                  <a:pt x="1115" y="2206"/>
                </a:lnTo>
                <a:lnTo>
                  <a:pt x="1124" y="2203"/>
                </a:lnTo>
                <a:lnTo>
                  <a:pt x="1131" y="2201"/>
                </a:lnTo>
                <a:lnTo>
                  <a:pt x="1140" y="2198"/>
                </a:lnTo>
                <a:lnTo>
                  <a:pt x="1145" y="2196"/>
                </a:lnTo>
                <a:lnTo>
                  <a:pt x="1154" y="2192"/>
                </a:lnTo>
                <a:lnTo>
                  <a:pt x="1161" y="2189"/>
                </a:lnTo>
                <a:lnTo>
                  <a:pt x="1170" y="2185"/>
                </a:lnTo>
                <a:lnTo>
                  <a:pt x="1175" y="2182"/>
                </a:lnTo>
                <a:lnTo>
                  <a:pt x="1184" y="2178"/>
                </a:lnTo>
                <a:lnTo>
                  <a:pt x="1189" y="2175"/>
                </a:lnTo>
                <a:lnTo>
                  <a:pt x="1198" y="2169"/>
                </a:lnTo>
                <a:lnTo>
                  <a:pt x="1203" y="2166"/>
                </a:lnTo>
                <a:lnTo>
                  <a:pt x="1212" y="2161"/>
                </a:lnTo>
                <a:lnTo>
                  <a:pt x="1217" y="2157"/>
                </a:lnTo>
                <a:lnTo>
                  <a:pt x="1224" y="2152"/>
                </a:lnTo>
                <a:lnTo>
                  <a:pt x="1229" y="2148"/>
                </a:lnTo>
                <a:lnTo>
                  <a:pt x="1236" y="2143"/>
                </a:lnTo>
                <a:lnTo>
                  <a:pt x="1242" y="2138"/>
                </a:lnTo>
                <a:lnTo>
                  <a:pt x="1250" y="2131"/>
                </a:lnTo>
                <a:lnTo>
                  <a:pt x="1254" y="2127"/>
                </a:lnTo>
                <a:lnTo>
                  <a:pt x="1266" y="2117"/>
                </a:lnTo>
                <a:lnTo>
                  <a:pt x="1307" y="2070"/>
                </a:lnTo>
                <a:lnTo>
                  <a:pt x="1340" y="2017"/>
                </a:lnTo>
                <a:lnTo>
                  <a:pt x="1364" y="1961"/>
                </a:lnTo>
                <a:lnTo>
                  <a:pt x="1380" y="1903"/>
                </a:lnTo>
                <a:lnTo>
                  <a:pt x="1385" y="1843"/>
                </a:lnTo>
                <a:lnTo>
                  <a:pt x="1385" y="1805"/>
                </a:lnTo>
                <a:lnTo>
                  <a:pt x="1377" y="1752"/>
                </a:lnTo>
                <a:lnTo>
                  <a:pt x="1363" y="1703"/>
                </a:lnTo>
                <a:lnTo>
                  <a:pt x="1340" y="1654"/>
                </a:lnTo>
                <a:lnTo>
                  <a:pt x="1312" y="1610"/>
                </a:lnTo>
                <a:lnTo>
                  <a:pt x="1275" y="1570"/>
                </a:lnTo>
                <a:lnTo>
                  <a:pt x="1228" y="1528"/>
                </a:lnTo>
                <a:lnTo>
                  <a:pt x="1175" y="1496"/>
                </a:lnTo>
                <a:lnTo>
                  <a:pt x="1119" y="1474"/>
                </a:lnTo>
                <a:lnTo>
                  <a:pt x="1059" y="1458"/>
                </a:lnTo>
                <a:lnTo>
                  <a:pt x="996" y="1454"/>
                </a:lnTo>
                <a:lnTo>
                  <a:pt x="933" y="1458"/>
                </a:lnTo>
                <a:lnTo>
                  <a:pt x="873" y="1474"/>
                </a:lnTo>
                <a:lnTo>
                  <a:pt x="817" y="1496"/>
                </a:lnTo>
                <a:lnTo>
                  <a:pt x="765" y="1528"/>
                </a:lnTo>
                <a:lnTo>
                  <a:pt x="717" y="1568"/>
                </a:lnTo>
                <a:lnTo>
                  <a:pt x="682" y="1609"/>
                </a:lnTo>
                <a:lnTo>
                  <a:pt x="654" y="1652"/>
                </a:lnTo>
                <a:lnTo>
                  <a:pt x="632" y="1700"/>
                </a:lnTo>
                <a:lnTo>
                  <a:pt x="614" y="1751"/>
                </a:lnTo>
                <a:lnTo>
                  <a:pt x="605" y="1801"/>
                </a:lnTo>
                <a:lnTo>
                  <a:pt x="603" y="1810"/>
                </a:lnTo>
                <a:lnTo>
                  <a:pt x="595" y="1854"/>
                </a:lnTo>
                <a:lnTo>
                  <a:pt x="584" y="1893"/>
                </a:lnTo>
                <a:lnTo>
                  <a:pt x="572" y="1922"/>
                </a:lnTo>
                <a:lnTo>
                  <a:pt x="556" y="1943"/>
                </a:lnTo>
                <a:lnTo>
                  <a:pt x="537" y="1956"/>
                </a:lnTo>
                <a:lnTo>
                  <a:pt x="533" y="1957"/>
                </a:lnTo>
                <a:lnTo>
                  <a:pt x="530" y="1957"/>
                </a:lnTo>
                <a:lnTo>
                  <a:pt x="521" y="1956"/>
                </a:lnTo>
                <a:lnTo>
                  <a:pt x="509" y="1952"/>
                </a:lnTo>
                <a:lnTo>
                  <a:pt x="491" y="1945"/>
                </a:lnTo>
                <a:lnTo>
                  <a:pt x="467" y="1933"/>
                </a:lnTo>
                <a:lnTo>
                  <a:pt x="439" y="1914"/>
                </a:lnTo>
                <a:lnTo>
                  <a:pt x="419" y="1893"/>
                </a:lnTo>
                <a:lnTo>
                  <a:pt x="404" y="1875"/>
                </a:lnTo>
                <a:lnTo>
                  <a:pt x="400" y="1870"/>
                </a:lnTo>
                <a:lnTo>
                  <a:pt x="383" y="1852"/>
                </a:lnTo>
                <a:lnTo>
                  <a:pt x="381" y="1849"/>
                </a:lnTo>
                <a:lnTo>
                  <a:pt x="363" y="1829"/>
                </a:lnTo>
                <a:lnTo>
                  <a:pt x="361" y="1829"/>
                </a:lnTo>
                <a:lnTo>
                  <a:pt x="344" y="1810"/>
                </a:lnTo>
                <a:lnTo>
                  <a:pt x="342" y="1808"/>
                </a:lnTo>
                <a:lnTo>
                  <a:pt x="325" y="1789"/>
                </a:lnTo>
                <a:lnTo>
                  <a:pt x="325" y="1789"/>
                </a:lnTo>
                <a:lnTo>
                  <a:pt x="269" y="1724"/>
                </a:lnTo>
                <a:lnTo>
                  <a:pt x="216" y="1665"/>
                </a:lnTo>
                <a:lnTo>
                  <a:pt x="169" y="1609"/>
                </a:lnTo>
                <a:lnTo>
                  <a:pt x="125" y="1558"/>
                </a:lnTo>
                <a:lnTo>
                  <a:pt x="86" y="1510"/>
                </a:lnTo>
                <a:lnTo>
                  <a:pt x="53" y="1470"/>
                </a:lnTo>
                <a:lnTo>
                  <a:pt x="23" y="1435"/>
                </a:lnTo>
                <a:lnTo>
                  <a:pt x="0" y="1405"/>
                </a:lnTo>
                <a:lnTo>
                  <a:pt x="0" y="1405"/>
                </a:lnTo>
                <a:lnTo>
                  <a:pt x="21" y="1377"/>
                </a:lnTo>
                <a:lnTo>
                  <a:pt x="49" y="1344"/>
                </a:lnTo>
                <a:lnTo>
                  <a:pt x="81" y="1304"/>
                </a:lnTo>
                <a:lnTo>
                  <a:pt x="118" y="1260"/>
                </a:lnTo>
                <a:lnTo>
                  <a:pt x="158" y="1211"/>
                </a:lnTo>
                <a:lnTo>
                  <a:pt x="204" y="1156"/>
                </a:lnTo>
                <a:lnTo>
                  <a:pt x="253" y="1100"/>
                </a:lnTo>
                <a:lnTo>
                  <a:pt x="305" y="1039"/>
                </a:lnTo>
                <a:lnTo>
                  <a:pt x="363" y="976"/>
                </a:lnTo>
                <a:lnTo>
                  <a:pt x="423" y="911"/>
                </a:lnTo>
                <a:lnTo>
                  <a:pt x="484" y="845"/>
                </a:lnTo>
                <a:lnTo>
                  <a:pt x="488" y="843"/>
                </a:lnTo>
                <a:lnTo>
                  <a:pt x="514" y="815"/>
                </a:lnTo>
                <a:lnTo>
                  <a:pt x="544" y="781"/>
                </a:lnTo>
                <a:lnTo>
                  <a:pt x="577" y="746"/>
                </a:lnTo>
                <a:lnTo>
                  <a:pt x="614" y="706"/>
                </a:lnTo>
                <a:lnTo>
                  <a:pt x="653" y="666"/>
                </a:lnTo>
                <a:lnTo>
                  <a:pt x="693" y="624"/>
                </a:lnTo>
                <a:lnTo>
                  <a:pt x="733" y="583"/>
                </a:lnTo>
                <a:lnTo>
                  <a:pt x="774" y="541"/>
                </a:lnTo>
                <a:lnTo>
                  <a:pt x="812" y="503"/>
                </a:lnTo>
                <a:lnTo>
                  <a:pt x="851" y="466"/>
                </a:lnTo>
                <a:lnTo>
                  <a:pt x="884" y="433"/>
                </a:lnTo>
                <a:lnTo>
                  <a:pt x="917" y="405"/>
                </a:lnTo>
                <a:lnTo>
                  <a:pt x="944" y="382"/>
                </a:lnTo>
                <a:lnTo>
                  <a:pt x="966" y="364"/>
                </a:lnTo>
                <a:lnTo>
                  <a:pt x="975" y="359"/>
                </a:lnTo>
                <a:lnTo>
                  <a:pt x="984" y="356"/>
                </a:lnTo>
                <a:lnTo>
                  <a:pt x="1051" y="296"/>
                </a:lnTo>
                <a:lnTo>
                  <a:pt x="1114" y="242"/>
                </a:lnTo>
                <a:lnTo>
                  <a:pt x="1172" y="193"/>
                </a:lnTo>
                <a:lnTo>
                  <a:pt x="1226" y="147"/>
                </a:lnTo>
                <a:lnTo>
                  <a:pt x="1275" y="107"/>
                </a:lnTo>
                <a:lnTo>
                  <a:pt x="1317" y="72"/>
                </a:lnTo>
                <a:lnTo>
                  <a:pt x="1356" y="42"/>
                </a:lnTo>
                <a:lnTo>
                  <a:pt x="1385" y="19"/>
                </a:lnTo>
                <a:lnTo>
                  <a:pt x="140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81C3D0-D65F-405F-899E-210604C0671D}"/>
              </a:ext>
            </a:extLst>
          </p:cNvPr>
          <p:cNvSpPr txBox="1"/>
          <p:nvPr/>
        </p:nvSpPr>
        <p:spPr>
          <a:xfrm>
            <a:off x="6679163" y="196229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810289-671A-4B31-8FF6-21A90635385E}"/>
              </a:ext>
            </a:extLst>
          </p:cNvPr>
          <p:cNvSpPr txBox="1"/>
          <p:nvPr/>
        </p:nvSpPr>
        <p:spPr>
          <a:xfrm>
            <a:off x="7773287" y="329643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23389E-A527-4D39-8F04-E72E68A2A2EE}"/>
              </a:ext>
            </a:extLst>
          </p:cNvPr>
          <p:cNvSpPr txBox="1"/>
          <p:nvPr/>
        </p:nvSpPr>
        <p:spPr>
          <a:xfrm>
            <a:off x="6728435" y="478427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6954CF-7A72-4190-8A74-C233BB251A22}"/>
              </a:ext>
            </a:extLst>
          </p:cNvPr>
          <p:cNvSpPr txBox="1"/>
          <p:nvPr/>
        </p:nvSpPr>
        <p:spPr>
          <a:xfrm>
            <a:off x="5797051" y="349016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3FA9DC-90A8-4CFB-BB9E-C14E71A1B003}"/>
              </a:ext>
            </a:extLst>
          </p:cNvPr>
          <p:cNvSpPr txBox="1"/>
          <p:nvPr/>
        </p:nvSpPr>
        <p:spPr>
          <a:xfrm>
            <a:off x="8210368" y="1467233"/>
            <a:ext cx="34936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effectively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closure.</a:t>
            </a:r>
          </a:p>
          <a:p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tricks: Media in PowerPoint</a:t>
            </a:r>
          </a:p>
          <a:p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(Today!)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4E353E-9D07-4118-984A-749C61F022E7}"/>
              </a:ext>
            </a:extLst>
          </p:cNvPr>
          <p:cNvSpPr txBox="1"/>
          <p:nvPr/>
        </p:nvSpPr>
        <p:spPr>
          <a:xfrm>
            <a:off x="8583657" y="4966512"/>
            <a:ext cx="3267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teach</a:t>
            </a:r>
            <a:br>
              <a:rPr lang="en-Z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</a:t>
            </a:r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tricks: Google classroom</a:t>
            </a:r>
          </a:p>
          <a:p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 30</a:t>
            </a:r>
            <a:r>
              <a:rPr lang="en-ZA" sz="16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3EC425-B551-49D2-968A-9B4C4CAAA1C0}"/>
              </a:ext>
            </a:extLst>
          </p:cNvPr>
          <p:cNvSpPr txBox="1"/>
          <p:nvPr/>
        </p:nvSpPr>
        <p:spPr>
          <a:xfrm>
            <a:off x="2426449" y="5318959"/>
            <a:ext cx="3838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if learning is happening</a:t>
            </a:r>
            <a:br>
              <a:rPr lang="en-ZA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</a:t>
            </a:r>
            <a:r>
              <a:rPr lang="en-Z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Z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tricks: </a:t>
            </a:r>
            <a:r>
              <a:rPr lang="en-ZA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Quizziz</a:t>
            </a:r>
            <a:r>
              <a:rPr lang="en-Z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tool</a:t>
            </a:r>
          </a:p>
          <a:p>
            <a:pPr algn="r"/>
            <a:r>
              <a:rPr lang="en-Z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 4</a:t>
            </a:r>
            <a:r>
              <a:rPr lang="en-ZA" sz="1600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927BE6-4ABB-4DC4-A69B-33BDBECA78C3}"/>
              </a:ext>
            </a:extLst>
          </p:cNvPr>
          <p:cNvSpPr txBox="1"/>
          <p:nvPr/>
        </p:nvSpPr>
        <p:spPr>
          <a:xfrm>
            <a:off x="1244567" y="3174776"/>
            <a:ext cx="3471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effectively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</a:t>
            </a: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tricks: Social media groups</a:t>
            </a:r>
          </a:p>
          <a:p>
            <a:pPr algn="r"/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(Friday 8</a:t>
            </a:r>
            <a:r>
              <a:rPr lang="en-ZA" sz="1600" baseline="300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1600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AEBAD7-683A-4E76-8FB0-0EC94EEE2AC0}"/>
              </a:ext>
            </a:extLst>
          </p:cNvPr>
          <p:cNvSpPr/>
          <p:nvPr/>
        </p:nvSpPr>
        <p:spPr>
          <a:xfrm>
            <a:off x="876946" y="1682677"/>
            <a:ext cx="5386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Aim: Guide academics to quickly and cheaply, adopt an emergency remote teaching strategy that enables student learning to continue?</a:t>
            </a:r>
            <a:endParaRPr lang="en-ZA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35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E8D7-299D-4697-B0EC-5538CC0E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Webinar 1 agenda </a:t>
            </a:r>
            <a:br>
              <a:rPr lang="en-ZA" dirty="0"/>
            </a:br>
            <a:r>
              <a:rPr lang="en-ZA" sz="4000" dirty="0">
                <a:solidFill>
                  <a:srgbClr val="393464"/>
                </a:solidFill>
              </a:rPr>
              <a:t>ERT essential elements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F33AA9-537E-43F9-ACAF-6BE01405E8F0}"/>
              </a:ext>
            </a:extLst>
          </p:cNvPr>
          <p:cNvGrpSpPr/>
          <p:nvPr/>
        </p:nvGrpSpPr>
        <p:grpSpPr>
          <a:xfrm>
            <a:off x="3598779" y="1826415"/>
            <a:ext cx="3789401" cy="3791991"/>
            <a:chOff x="3768725" y="1522412"/>
            <a:chExt cx="4645026" cy="464820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7D5376F-FC51-4B18-8938-642329289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54413"/>
              <a:ext cx="3175" cy="6350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BE39556-46D9-491F-9642-0A33913C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843338"/>
              <a:ext cx="1370013" cy="1373188"/>
            </a:xfrm>
            <a:custGeom>
              <a:avLst/>
              <a:gdLst>
                <a:gd name="T0" fmla="*/ 489 w 1726"/>
                <a:gd name="T1" fmla="*/ 0 h 1728"/>
                <a:gd name="T2" fmla="*/ 489 w 1726"/>
                <a:gd name="T3" fmla="*/ 3 h 1728"/>
                <a:gd name="T4" fmla="*/ 494 w 1726"/>
                <a:gd name="T5" fmla="*/ 122 h 1728"/>
                <a:gd name="T6" fmla="*/ 510 w 1726"/>
                <a:gd name="T7" fmla="*/ 238 h 1728"/>
                <a:gd name="T8" fmla="*/ 538 w 1726"/>
                <a:gd name="T9" fmla="*/ 351 h 1728"/>
                <a:gd name="T10" fmla="*/ 576 w 1726"/>
                <a:gd name="T11" fmla="*/ 458 h 1728"/>
                <a:gd name="T12" fmla="*/ 622 w 1726"/>
                <a:gd name="T13" fmla="*/ 563 h 1728"/>
                <a:gd name="T14" fmla="*/ 677 w 1726"/>
                <a:gd name="T15" fmla="*/ 660 h 1728"/>
                <a:gd name="T16" fmla="*/ 741 w 1726"/>
                <a:gd name="T17" fmla="*/ 753 h 1728"/>
                <a:gd name="T18" fmla="*/ 812 w 1726"/>
                <a:gd name="T19" fmla="*/ 838 h 1728"/>
                <a:gd name="T20" fmla="*/ 892 w 1726"/>
                <a:gd name="T21" fmla="*/ 916 h 1728"/>
                <a:gd name="T22" fmla="*/ 977 w 1726"/>
                <a:gd name="T23" fmla="*/ 989 h 1728"/>
                <a:gd name="T24" fmla="*/ 1069 w 1726"/>
                <a:gd name="T25" fmla="*/ 1053 h 1728"/>
                <a:gd name="T26" fmla="*/ 1167 w 1726"/>
                <a:gd name="T27" fmla="*/ 1108 h 1728"/>
                <a:gd name="T28" fmla="*/ 1270 w 1726"/>
                <a:gd name="T29" fmla="*/ 1154 h 1728"/>
                <a:gd name="T30" fmla="*/ 1378 w 1726"/>
                <a:gd name="T31" fmla="*/ 1192 h 1728"/>
                <a:gd name="T32" fmla="*/ 1490 w 1726"/>
                <a:gd name="T33" fmla="*/ 1218 h 1728"/>
                <a:gd name="T34" fmla="*/ 1606 w 1726"/>
                <a:gd name="T35" fmla="*/ 1236 h 1728"/>
                <a:gd name="T36" fmla="*/ 1726 w 1726"/>
                <a:gd name="T37" fmla="*/ 1241 h 1728"/>
                <a:gd name="T38" fmla="*/ 1726 w 1726"/>
                <a:gd name="T39" fmla="*/ 1241 h 1728"/>
                <a:gd name="T40" fmla="*/ 1726 w 1726"/>
                <a:gd name="T41" fmla="*/ 1728 h 1728"/>
                <a:gd name="T42" fmla="*/ 1705 w 1726"/>
                <a:gd name="T43" fmla="*/ 1728 h 1728"/>
                <a:gd name="T44" fmla="*/ 1565 w 1726"/>
                <a:gd name="T45" fmla="*/ 1721 h 1728"/>
                <a:gd name="T46" fmla="*/ 1428 w 1726"/>
                <a:gd name="T47" fmla="*/ 1703 h 1728"/>
                <a:gd name="T48" fmla="*/ 1295 w 1726"/>
                <a:gd name="T49" fmla="*/ 1675 h 1728"/>
                <a:gd name="T50" fmla="*/ 1167 w 1726"/>
                <a:gd name="T51" fmla="*/ 1636 h 1728"/>
                <a:gd name="T52" fmla="*/ 1041 w 1726"/>
                <a:gd name="T53" fmla="*/ 1588 h 1728"/>
                <a:gd name="T54" fmla="*/ 922 w 1726"/>
                <a:gd name="T55" fmla="*/ 1531 h 1728"/>
                <a:gd name="T56" fmla="*/ 808 w 1726"/>
                <a:gd name="T57" fmla="*/ 1464 h 1728"/>
                <a:gd name="T58" fmla="*/ 698 w 1726"/>
                <a:gd name="T59" fmla="*/ 1391 h 1728"/>
                <a:gd name="T60" fmla="*/ 597 w 1726"/>
                <a:gd name="T61" fmla="*/ 1307 h 1728"/>
                <a:gd name="T62" fmla="*/ 501 w 1726"/>
                <a:gd name="T63" fmla="*/ 1218 h 1728"/>
                <a:gd name="T64" fmla="*/ 412 w 1726"/>
                <a:gd name="T65" fmla="*/ 1121 h 1728"/>
                <a:gd name="T66" fmla="*/ 331 w 1726"/>
                <a:gd name="T67" fmla="*/ 1018 h 1728"/>
                <a:gd name="T68" fmla="*/ 258 w 1726"/>
                <a:gd name="T69" fmla="*/ 909 h 1728"/>
                <a:gd name="T70" fmla="*/ 192 w 1726"/>
                <a:gd name="T71" fmla="*/ 794 h 1728"/>
                <a:gd name="T72" fmla="*/ 135 w 1726"/>
                <a:gd name="T73" fmla="*/ 673 h 1728"/>
                <a:gd name="T74" fmla="*/ 89 w 1726"/>
                <a:gd name="T75" fmla="*/ 549 h 1728"/>
                <a:gd name="T76" fmla="*/ 52 w 1726"/>
                <a:gd name="T77" fmla="*/ 419 h 1728"/>
                <a:gd name="T78" fmla="*/ 23 w 1726"/>
                <a:gd name="T79" fmla="*/ 286 h 1728"/>
                <a:gd name="T80" fmla="*/ 8 w 1726"/>
                <a:gd name="T81" fmla="*/ 149 h 1728"/>
                <a:gd name="T82" fmla="*/ 0 w 1726"/>
                <a:gd name="T83" fmla="*/ 8 h 1728"/>
                <a:gd name="T84" fmla="*/ 2 w 1726"/>
                <a:gd name="T85" fmla="*/ 8 h 1728"/>
                <a:gd name="T86" fmla="*/ 2 w 1726"/>
                <a:gd name="T87" fmla="*/ 3 h 1728"/>
                <a:gd name="T88" fmla="*/ 489 w 1726"/>
                <a:gd name="T8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6" h="1728">
                  <a:moveTo>
                    <a:pt x="489" y="0"/>
                  </a:moveTo>
                  <a:lnTo>
                    <a:pt x="489" y="3"/>
                  </a:lnTo>
                  <a:lnTo>
                    <a:pt x="494" y="122"/>
                  </a:lnTo>
                  <a:lnTo>
                    <a:pt x="510" y="238"/>
                  </a:lnTo>
                  <a:lnTo>
                    <a:pt x="538" y="351"/>
                  </a:lnTo>
                  <a:lnTo>
                    <a:pt x="576" y="458"/>
                  </a:lnTo>
                  <a:lnTo>
                    <a:pt x="622" y="563"/>
                  </a:lnTo>
                  <a:lnTo>
                    <a:pt x="677" y="660"/>
                  </a:lnTo>
                  <a:lnTo>
                    <a:pt x="741" y="753"/>
                  </a:lnTo>
                  <a:lnTo>
                    <a:pt x="812" y="838"/>
                  </a:lnTo>
                  <a:lnTo>
                    <a:pt x="892" y="916"/>
                  </a:lnTo>
                  <a:lnTo>
                    <a:pt x="977" y="989"/>
                  </a:lnTo>
                  <a:lnTo>
                    <a:pt x="1069" y="1053"/>
                  </a:lnTo>
                  <a:lnTo>
                    <a:pt x="1167" y="1108"/>
                  </a:lnTo>
                  <a:lnTo>
                    <a:pt x="1270" y="1154"/>
                  </a:lnTo>
                  <a:lnTo>
                    <a:pt x="1378" y="1192"/>
                  </a:lnTo>
                  <a:lnTo>
                    <a:pt x="1490" y="1218"/>
                  </a:lnTo>
                  <a:lnTo>
                    <a:pt x="1606" y="1236"/>
                  </a:lnTo>
                  <a:lnTo>
                    <a:pt x="1726" y="1241"/>
                  </a:lnTo>
                  <a:lnTo>
                    <a:pt x="1726" y="1241"/>
                  </a:lnTo>
                  <a:lnTo>
                    <a:pt x="1726" y="1728"/>
                  </a:lnTo>
                  <a:lnTo>
                    <a:pt x="1705" y="1728"/>
                  </a:lnTo>
                  <a:lnTo>
                    <a:pt x="1565" y="1721"/>
                  </a:lnTo>
                  <a:lnTo>
                    <a:pt x="1428" y="1703"/>
                  </a:lnTo>
                  <a:lnTo>
                    <a:pt x="1295" y="1675"/>
                  </a:lnTo>
                  <a:lnTo>
                    <a:pt x="1167" y="1636"/>
                  </a:lnTo>
                  <a:lnTo>
                    <a:pt x="1041" y="1588"/>
                  </a:lnTo>
                  <a:lnTo>
                    <a:pt x="922" y="1531"/>
                  </a:lnTo>
                  <a:lnTo>
                    <a:pt x="808" y="1464"/>
                  </a:lnTo>
                  <a:lnTo>
                    <a:pt x="698" y="1391"/>
                  </a:lnTo>
                  <a:lnTo>
                    <a:pt x="597" y="1307"/>
                  </a:lnTo>
                  <a:lnTo>
                    <a:pt x="501" y="1218"/>
                  </a:lnTo>
                  <a:lnTo>
                    <a:pt x="412" y="1121"/>
                  </a:lnTo>
                  <a:lnTo>
                    <a:pt x="331" y="1018"/>
                  </a:lnTo>
                  <a:lnTo>
                    <a:pt x="258" y="909"/>
                  </a:lnTo>
                  <a:lnTo>
                    <a:pt x="192" y="794"/>
                  </a:lnTo>
                  <a:lnTo>
                    <a:pt x="135" y="673"/>
                  </a:lnTo>
                  <a:lnTo>
                    <a:pt x="89" y="549"/>
                  </a:lnTo>
                  <a:lnTo>
                    <a:pt x="52" y="419"/>
                  </a:lnTo>
                  <a:lnTo>
                    <a:pt x="23" y="286"/>
                  </a:lnTo>
                  <a:lnTo>
                    <a:pt x="8" y="14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40FAB74-6B76-4E77-8995-652E45DF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843338"/>
              <a:ext cx="1368425" cy="1373188"/>
            </a:xfrm>
            <a:custGeom>
              <a:avLst/>
              <a:gdLst>
                <a:gd name="T0" fmla="*/ 1236 w 1725"/>
                <a:gd name="T1" fmla="*/ 0 h 1728"/>
                <a:gd name="T2" fmla="*/ 1725 w 1725"/>
                <a:gd name="T3" fmla="*/ 3 h 1728"/>
                <a:gd name="T4" fmla="*/ 1725 w 1725"/>
                <a:gd name="T5" fmla="*/ 3 h 1728"/>
                <a:gd name="T6" fmla="*/ 1725 w 1725"/>
                <a:gd name="T7" fmla="*/ 5 h 1728"/>
                <a:gd name="T8" fmla="*/ 1719 w 1725"/>
                <a:gd name="T9" fmla="*/ 138 h 1728"/>
                <a:gd name="T10" fmla="*/ 1703 w 1725"/>
                <a:gd name="T11" fmla="*/ 270 h 1728"/>
                <a:gd name="T12" fmla="*/ 1679 w 1725"/>
                <a:gd name="T13" fmla="*/ 399 h 1728"/>
                <a:gd name="T14" fmla="*/ 1645 w 1725"/>
                <a:gd name="T15" fmla="*/ 524 h 1728"/>
                <a:gd name="T16" fmla="*/ 1602 w 1725"/>
                <a:gd name="T17" fmla="*/ 644 h 1728"/>
                <a:gd name="T18" fmla="*/ 1549 w 1725"/>
                <a:gd name="T19" fmla="*/ 762 h 1728"/>
                <a:gd name="T20" fmla="*/ 1490 w 1725"/>
                <a:gd name="T21" fmla="*/ 874 h 1728"/>
                <a:gd name="T22" fmla="*/ 1421 w 1725"/>
                <a:gd name="T23" fmla="*/ 980 h 1728"/>
                <a:gd name="T24" fmla="*/ 1346 w 1725"/>
                <a:gd name="T25" fmla="*/ 1082 h 1728"/>
                <a:gd name="T26" fmla="*/ 1265 w 1725"/>
                <a:gd name="T27" fmla="*/ 1177 h 1728"/>
                <a:gd name="T28" fmla="*/ 1176 w 1725"/>
                <a:gd name="T29" fmla="*/ 1266 h 1728"/>
                <a:gd name="T30" fmla="*/ 1080 w 1725"/>
                <a:gd name="T31" fmla="*/ 1348 h 1728"/>
                <a:gd name="T32" fmla="*/ 979 w 1725"/>
                <a:gd name="T33" fmla="*/ 1424 h 1728"/>
                <a:gd name="T34" fmla="*/ 872 w 1725"/>
                <a:gd name="T35" fmla="*/ 1492 h 1728"/>
                <a:gd name="T36" fmla="*/ 760 w 1725"/>
                <a:gd name="T37" fmla="*/ 1552 h 1728"/>
                <a:gd name="T38" fmla="*/ 645 w 1725"/>
                <a:gd name="T39" fmla="*/ 1604 h 1728"/>
                <a:gd name="T40" fmla="*/ 524 w 1725"/>
                <a:gd name="T41" fmla="*/ 1648 h 1728"/>
                <a:gd name="T42" fmla="*/ 398 w 1725"/>
                <a:gd name="T43" fmla="*/ 1682 h 1728"/>
                <a:gd name="T44" fmla="*/ 270 w 1725"/>
                <a:gd name="T45" fmla="*/ 1707 h 1728"/>
                <a:gd name="T46" fmla="*/ 139 w 1725"/>
                <a:gd name="T47" fmla="*/ 1723 h 1728"/>
                <a:gd name="T48" fmla="*/ 4 w 1725"/>
                <a:gd name="T49" fmla="*/ 1728 h 1728"/>
                <a:gd name="T50" fmla="*/ 4 w 1725"/>
                <a:gd name="T51" fmla="*/ 1728 h 1728"/>
                <a:gd name="T52" fmla="*/ 0 w 1725"/>
                <a:gd name="T53" fmla="*/ 1728 h 1728"/>
                <a:gd name="T54" fmla="*/ 0 w 1725"/>
                <a:gd name="T55" fmla="*/ 1241 h 1728"/>
                <a:gd name="T56" fmla="*/ 119 w 1725"/>
                <a:gd name="T57" fmla="*/ 1236 h 1728"/>
                <a:gd name="T58" fmla="*/ 237 w 1725"/>
                <a:gd name="T59" fmla="*/ 1218 h 1728"/>
                <a:gd name="T60" fmla="*/ 348 w 1725"/>
                <a:gd name="T61" fmla="*/ 1192 h 1728"/>
                <a:gd name="T62" fmla="*/ 455 w 1725"/>
                <a:gd name="T63" fmla="*/ 1154 h 1728"/>
                <a:gd name="T64" fmla="*/ 560 w 1725"/>
                <a:gd name="T65" fmla="*/ 1108 h 1728"/>
                <a:gd name="T66" fmla="*/ 657 w 1725"/>
                <a:gd name="T67" fmla="*/ 1051 h 1728"/>
                <a:gd name="T68" fmla="*/ 748 w 1725"/>
                <a:gd name="T69" fmla="*/ 989 h 1728"/>
                <a:gd name="T70" fmla="*/ 835 w 1725"/>
                <a:gd name="T71" fmla="*/ 916 h 1728"/>
                <a:gd name="T72" fmla="*/ 913 w 1725"/>
                <a:gd name="T73" fmla="*/ 838 h 1728"/>
                <a:gd name="T74" fmla="*/ 986 w 1725"/>
                <a:gd name="T75" fmla="*/ 751 h 1728"/>
                <a:gd name="T76" fmla="*/ 1048 w 1725"/>
                <a:gd name="T77" fmla="*/ 660 h 1728"/>
                <a:gd name="T78" fmla="*/ 1105 w 1725"/>
                <a:gd name="T79" fmla="*/ 561 h 1728"/>
                <a:gd name="T80" fmla="*/ 1151 w 1725"/>
                <a:gd name="T81" fmla="*/ 458 h 1728"/>
                <a:gd name="T82" fmla="*/ 1188 w 1725"/>
                <a:gd name="T83" fmla="*/ 351 h 1728"/>
                <a:gd name="T84" fmla="*/ 1215 w 1725"/>
                <a:gd name="T85" fmla="*/ 238 h 1728"/>
                <a:gd name="T86" fmla="*/ 1231 w 1725"/>
                <a:gd name="T87" fmla="*/ 122 h 1728"/>
                <a:gd name="T88" fmla="*/ 1236 w 1725"/>
                <a:gd name="T89" fmla="*/ 3 h 1728"/>
                <a:gd name="T90" fmla="*/ 1236 w 1725"/>
                <a:gd name="T9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728">
                  <a:moveTo>
                    <a:pt x="1236" y="0"/>
                  </a:moveTo>
                  <a:lnTo>
                    <a:pt x="1725" y="3"/>
                  </a:lnTo>
                  <a:lnTo>
                    <a:pt x="1725" y="3"/>
                  </a:lnTo>
                  <a:lnTo>
                    <a:pt x="1725" y="5"/>
                  </a:lnTo>
                  <a:lnTo>
                    <a:pt x="1719" y="138"/>
                  </a:lnTo>
                  <a:lnTo>
                    <a:pt x="1703" y="270"/>
                  </a:lnTo>
                  <a:lnTo>
                    <a:pt x="1679" y="399"/>
                  </a:lnTo>
                  <a:lnTo>
                    <a:pt x="1645" y="524"/>
                  </a:lnTo>
                  <a:lnTo>
                    <a:pt x="1602" y="644"/>
                  </a:lnTo>
                  <a:lnTo>
                    <a:pt x="1549" y="762"/>
                  </a:lnTo>
                  <a:lnTo>
                    <a:pt x="1490" y="874"/>
                  </a:lnTo>
                  <a:lnTo>
                    <a:pt x="1421" y="980"/>
                  </a:lnTo>
                  <a:lnTo>
                    <a:pt x="1346" y="1082"/>
                  </a:lnTo>
                  <a:lnTo>
                    <a:pt x="1265" y="1177"/>
                  </a:lnTo>
                  <a:lnTo>
                    <a:pt x="1176" y="1266"/>
                  </a:lnTo>
                  <a:lnTo>
                    <a:pt x="1080" y="1348"/>
                  </a:lnTo>
                  <a:lnTo>
                    <a:pt x="979" y="1424"/>
                  </a:lnTo>
                  <a:lnTo>
                    <a:pt x="872" y="1492"/>
                  </a:lnTo>
                  <a:lnTo>
                    <a:pt x="760" y="1552"/>
                  </a:lnTo>
                  <a:lnTo>
                    <a:pt x="645" y="1604"/>
                  </a:lnTo>
                  <a:lnTo>
                    <a:pt x="524" y="1648"/>
                  </a:lnTo>
                  <a:lnTo>
                    <a:pt x="398" y="1682"/>
                  </a:lnTo>
                  <a:lnTo>
                    <a:pt x="270" y="1707"/>
                  </a:lnTo>
                  <a:lnTo>
                    <a:pt x="139" y="1723"/>
                  </a:lnTo>
                  <a:lnTo>
                    <a:pt x="4" y="1728"/>
                  </a:lnTo>
                  <a:lnTo>
                    <a:pt x="4" y="1728"/>
                  </a:lnTo>
                  <a:lnTo>
                    <a:pt x="0" y="1728"/>
                  </a:lnTo>
                  <a:lnTo>
                    <a:pt x="0" y="1241"/>
                  </a:lnTo>
                  <a:lnTo>
                    <a:pt x="119" y="1236"/>
                  </a:lnTo>
                  <a:lnTo>
                    <a:pt x="237" y="1218"/>
                  </a:lnTo>
                  <a:lnTo>
                    <a:pt x="348" y="1192"/>
                  </a:lnTo>
                  <a:lnTo>
                    <a:pt x="455" y="1154"/>
                  </a:lnTo>
                  <a:lnTo>
                    <a:pt x="560" y="1108"/>
                  </a:lnTo>
                  <a:lnTo>
                    <a:pt x="657" y="1051"/>
                  </a:lnTo>
                  <a:lnTo>
                    <a:pt x="748" y="989"/>
                  </a:lnTo>
                  <a:lnTo>
                    <a:pt x="835" y="916"/>
                  </a:lnTo>
                  <a:lnTo>
                    <a:pt x="913" y="838"/>
                  </a:lnTo>
                  <a:lnTo>
                    <a:pt x="986" y="751"/>
                  </a:lnTo>
                  <a:lnTo>
                    <a:pt x="1048" y="660"/>
                  </a:lnTo>
                  <a:lnTo>
                    <a:pt x="1105" y="561"/>
                  </a:lnTo>
                  <a:lnTo>
                    <a:pt x="1151" y="458"/>
                  </a:lnTo>
                  <a:lnTo>
                    <a:pt x="1188" y="351"/>
                  </a:lnTo>
                  <a:lnTo>
                    <a:pt x="1215" y="238"/>
                  </a:lnTo>
                  <a:lnTo>
                    <a:pt x="1231" y="122"/>
                  </a:lnTo>
                  <a:lnTo>
                    <a:pt x="1236" y="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B73F682-DD1B-44EE-B794-15720046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478088"/>
              <a:ext cx="1370013" cy="1368425"/>
            </a:xfrm>
            <a:custGeom>
              <a:avLst/>
              <a:gdLst>
                <a:gd name="T0" fmla="*/ 1726 w 1726"/>
                <a:gd name="T1" fmla="*/ 0 h 1725"/>
                <a:gd name="T2" fmla="*/ 1726 w 1726"/>
                <a:gd name="T3" fmla="*/ 487 h 1725"/>
                <a:gd name="T4" fmla="*/ 1726 w 1726"/>
                <a:gd name="T5" fmla="*/ 487 h 1725"/>
                <a:gd name="T6" fmla="*/ 1607 w 1726"/>
                <a:gd name="T7" fmla="*/ 492 h 1725"/>
                <a:gd name="T8" fmla="*/ 1490 w 1726"/>
                <a:gd name="T9" fmla="*/ 510 h 1725"/>
                <a:gd name="T10" fmla="*/ 1378 w 1726"/>
                <a:gd name="T11" fmla="*/ 537 h 1725"/>
                <a:gd name="T12" fmla="*/ 1272 w 1726"/>
                <a:gd name="T13" fmla="*/ 574 h 1725"/>
                <a:gd name="T14" fmla="*/ 1169 w 1726"/>
                <a:gd name="T15" fmla="*/ 620 h 1725"/>
                <a:gd name="T16" fmla="*/ 1069 w 1726"/>
                <a:gd name="T17" fmla="*/ 675 h 1725"/>
                <a:gd name="T18" fmla="*/ 979 w 1726"/>
                <a:gd name="T19" fmla="*/ 739 h 1725"/>
                <a:gd name="T20" fmla="*/ 892 w 1726"/>
                <a:gd name="T21" fmla="*/ 810 h 1725"/>
                <a:gd name="T22" fmla="*/ 814 w 1726"/>
                <a:gd name="T23" fmla="*/ 888 h 1725"/>
                <a:gd name="T24" fmla="*/ 743 w 1726"/>
                <a:gd name="T25" fmla="*/ 975 h 1725"/>
                <a:gd name="T26" fmla="*/ 679 w 1726"/>
                <a:gd name="T27" fmla="*/ 1066 h 1725"/>
                <a:gd name="T28" fmla="*/ 622 w 1726"/>
                <a:gd name="T29" fmla="*/ 1164 h 1725"/>
                <a:gd name="T30" fmla="*/ 576 w 1726"/>
                <a:gd name="T31" fmla="*/ 1267 h 1725"/>
                <a:gd name="T32" fmla="*/ 538 w 1726"/>
                <a:gd name="T33" fmla="*/ 1375 h 1725"/>
                <a:gd name="T34" fmla="*/ 512 w 1726"/>
                <a:gd name="T35" fmla="*/ 1487 h 1725"/>
                <a:gd name="T36" fmla="*/ 494 w 1726"/>
                <a:gd name="T37" fmla="*/ 1603 h 1725"/>
                <a:gd name="T38" fmla="*/ 489 w 1726"/>
                <a:gd name="T39" fmla="*/ 1722 h 1725"/>
                <a:gd name="T40" fmla="*/ 2 w 1726"/>
                <a:gd name="T41" fmla="*/ 1725 h 1725"/>
                <a:gd name="T42" fmla="*/ 0 w 1726"/>
                <a:gd name="T43" fmla="*/ 1704 h 1725"/>
                <a:gd name="T44" fmla="*/ 0 w 1726"/>
                <a:gd name="T45" fmla="*/ 1704 h 1725"/>
                <a:gd name="T46" fmla="*/ 9 w 1726"/>
                <a:gd name="T47" fmla="*/ 1563 h 1725"/>
                <a:gd name="T48" fmla="*/ 27 w 1726"/>
                <a:gd name="T49" fmla="*/ 1427 h 1725"/>
                <a:gd name="T50" fmla="*/ 55 w 1726"/>
                <a:gd name="T51" fmla="*/ 1293 h 1725"/>
                <a:gd name="T52" fmla="*/ 95 w 1726"/>
                <a:gd name="T53" fmla="*/ 1164 h 1725"/>
                <a:gd name="T54" fmla="*/ 142 w 1726"/>
                <a:gd name="T55" fmla="*/ 1039 h 1725"/>
                <a:gd name="T56" fmla="*/ 199 w 1726"/>
                <a:gd name="T57" fmla="*/ 920 h 1725"/>
                <a:gd name="T58" fmla="*/ 267 w 1726"/>
                <a:gd name="T59" fmla="*/ 805 h 1725"/>
                <a:gd name="T60" fmla="*/ 341 w 1726"/>
                <a:gd name="T61" fmla="*/ 696 h 1725"/>
                <a:gd name="T62" fmla="*/ 423 w 1726"/>
                <a:gd name="T63" fmla="*/ 593 h 1725"/>
                <a:gd name="T64" fmla="*/ 514 w 1726"/>
                <a:gd name="T65" fmla="*/ 497 h 1725"/>
                <a:gd name="T66" fmla="*/ 609 w 1726"/>
                <a:gd name="T67" fmla="*/ 409 h 1725"/>
                <a:gd name="T68" fmla="*/ 714 w 1726"/>
                <a:gd name="T69" fmla="*/ 327 h 1725"/>
                <a:gd name="T70" fmla="*/ 823 w 1726"/>
                <a:gd name="T71" fmla="*/ 254 h 1725"/>
                <a:gd name="T72" fmla="*/ 938 w 1726"/>
                <a:gd name="T73" fmla="*/ 190 h 1725"/>
                <a:gd name="T74" fmla="*/ 1059 w 1726"/>
                <a:gd name="T75" fmla="*/ 133 h 1725"/>
                <a:gd name="T76" fmla="*/ 1185 w 1726"/>
                <a:gd name="T77" fmla="*/ 87 h 1725"/>
                <a:gd name="T78" fmla="*/ 1314 w 1726"/>
                <a:gd name="T79" fmla="*/ 50 h 1725"/>
                <a:gd name="T80" fmla="*/ 1448 w 1726"/>
                <a:gd name="T81" fmla="*/ 21 h 1725"/>
                <a:gd name="T82" fmla="*/ 1586 w 1726"/>
                <a:gd name="T83" fmla="*/ 5 h 1725"/>
                <a:gd name="T84" fmla="*/ 1726 w 1726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6" h="1725">
                  <a:moveTo>
                    <a:pt x="1726" y="0"/>
                  </a:moveTo>
                  <a:lnTo>
                    <a:pt x="1726" y="487"/>
                  </a:lnTo>
                  <a:lnTo>
                    <a:pt x="1726" y="487"/>
                  </a:lnTo>
                  <a:lnTo>
                    <a:pt x="1607" y="492"/>
                  </a:lnTo>
                  <a:lnTo>
                    <a:pt x="1490" y="510"/>
                  </a:lnTo>
                  <a:lnTo>
                    <a:pt x="1378" y="537"/>
                  </a:lnTo>
                  <a:lnTo>
                    <a:pt x="1272" y="574"/>
                  </a:lnTo>
                  <a:lnTo>
                    <a:pt x="1169" y="620"/>
                  </a:lnTo>
                  <a:lnTo>
                    <a:pt x="1069" y="675"/>
                  </a:lnTo>
                  <a:lnTo>
                    <a:pt x="979" y="739"/>
                  </a:lnTo>
                  <a:lnTo>
                    <a:pt x="892" y="810"/>
                  </a:lnTo>
                  <a:lnTo>
                    <a:pt x="814" y="888"/>
                  </a:lnTo>
                  <a:lnTo>
                    <a:pt x="743" y="975"/>
                  </a:lnTo>
                  <a:lnTo>
                    <a:pt x="679" y="1066"/>
                  </a:lnTo>
                  <a:lnTo>
                    <a:pt x="622" y="1164"/>
                  </a:lnTo>
                  <a:lnTo>
                    <a:pt x="576" y="1267"/>
                  </a:lnTo>
                  <a:lnTo>
                    <a:pt x="538" y="1375"/>
                  </a:lnTo>
                  <a:lnTo>
                    <a:pt x="512" y="1487"/>
                  </a:lnTo>
                  <a:lnTo>
                    <a:pt x="494" y="1603"/>
                  </a:lnTo>
                  <a:lnTo>
                    <a:pt x="489" y="1722"/>
                  </a:lnTo>
                  <a:lnTo>
                    <a:pt x="2" y="1725"/>
                  </a:lnTo>
                  <a:lnTo>
                    <a:pt x="0" y="1704"/>
                  </a:lnTo>
                  <a:lnTo>
                    <a:pt x="0" y="1704"/>
                  </a:lnTo>
                  <a:lnTo>
                    <a:pt x="9" y="1563"/>
                  </a:lnTo>
                  <a:lnTo>
                    <a:pt x="27" y="1427"/>
                  </a:lnTo>
                  <a:lnTo>
                    <a:pt x="55" y="1293"/>
                  </a:lnTo>
                  <a:lnTo>
                    <a:pt x="95" y="1164"/>
                  </a:lnTo>
                  <a:lnTo>
                    <a:pt x="142" y="1039"/>
                  </a:lnTo>
                  <a:lnTo>
                    <a:pt x="199" y="920"/>
                  </a:lnTo>
                  <a:lnTo>
                    <a:pt x="267" y="805"/>
                  </a:lnTo>
                  <a:lnTo>
                    <a:pt x="341" y="696"/>
                  </a:lnTo>
                  <a:lnTo>
                    <a:pt x="423" y="593"/>
                  </a:lnTo>
                  <a:lnTo>
                    <a:pt x="514" y="497"/>
                  </a:lnTo>
                  <a:lnTo>
                    <a:pt x="609" y="409"/>
                  </a:lnTo>
                  <a:lnTo>
                    <a:pt x="714" y="327"/>
                  </a:lnTo>
                  <a:lnTo>
                    <a:pt x="823" y="254"/>
                  </a:lnTo>
                  <a:lnTo>
                    <a:pt x="938" y="190"/>
                  </a:lnTo>
                  <a:lnTo>
                    <a:pt x="1059" y="133"/>
                  </a:lnTo>
                  <a:lnTo>
                    <a:pt x="1185" y="87"/>
                  </a:lnTo>
                  <a:lnTo>
                    <a:pt x="1314" y="50"/>
                  </a:lnTo>
                  <a:lnTo>
                    <a:pt x="1448" y="21"/>
                  </a:lnTo>
                  <a:lnTo>
                    <a:pt x="1586" y="5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E8D3FB2-36B5-4037-8386-5522F12F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3376613"/>
              <a:ext cx="2320925" cy="2794000"/>
            </a:xfrm>
            <a:custGeom>
              <a:avLst/>
              <a:gdLst>
                <a:gd name="T0" fmla="*/ 661 w 2925"/>
                <a:gd name="T1" fmla="*/ 2 h 3520"/>
                <a:gd name="T2" fmla="*/ 719 w 2925"/>
                <a:gd name="T3" fmla="*/ 11 h 3520"/>
                <a:gd name="T4" fmla="*/ 776 w 2925"/>
                <a:gd name="T5" fmla="*/ 27 h 3520"/>
                <a:gd name="T6" fmla="*/ 831 w 2925"/>
                <a:gd name="T7" fmla="*/ 45 h 3520"/>
                <a:gd name="T8" fmla="*/ 883 w 2925"/>
                <a:gd name="T9" fmla="*/ 70 h 3520"/>
                <a:gd name="T10" fmla="*/ 930 w 2925"/>
                <a:gd name="T11" fmla="*/ 98 h 3520"/>
                <a:gd name="T12" fmla="*/ 977 w 2925"/>
                <a:gd name="T13" fmla="*/ 132 h 3520"/>
                <a:gd name="T14" fmla="*/ 1019 w 2925"/>
                <a:gd name="T15" fmla="*/ 169 h 3520"/>
                <a:gd name="T16" fmla="*/ 1057 w 2925"/>
                <a:gd name="T17" fmla="*/ 210 h 3520"/>
                <a:gd name="T18" fmla="*/ 1087 w 2925"/>
                <a:gd name="T19" fmla="*/ 247 h 3520"/>
                <a:gd name="T20" fmla="*/ 1117 w 2925"/>
                <a:gd name="T21" fmla="*/ 294 h 3520"/>
                <a:gd name="T22" fmla="*/ 1144 w 2925"/>
                <a:gd name="T23" fmla="*/ 345 h 3520"/>
                <a:gd name="T24" fmla="*/ 1167 w 2925"/>
                <a:gd name="T25" fmla="*/ 398 h 3520"/>
                <a:gd name="T26" fmla="*/ 1183 w 2925"/>
                <a:gd name="T27" fmla="*/ 454 h 3520"/>
                <a:gd name="T28" fmla="*/ 1202 w 2925"/>
                <a:gd name="T29" fmla="*/ 592 h 3520"/>
                <a:gd name="T30" fmla="*/ 1223 w 2925"/>
                <a:gd name="T31" fmla="*/ 875 h 3520"/>
                <a:gd name="T32" fmla="*/ 1392 w 2925"/>
                <a:gd name="T33" fmla="*/ 1383 h 3520"/>
                <a:gd name="T34" fmla="*/ 1701 w 2925"/>
                <a:gd name="T35" fmla="*/ 1807 h 3520"/>
                <a:gd name="T36" fmla="*/ 2122 w 2925"/>
                <a:gd name="T37" fmla="*/ 2120 h 3520"/>
                <a:gd name="T38" fmla="*/ 2628 w 2925"/>
                <a:gd name="T39" fmla="*/ 2292 h 3520"/>
                <a:gd name="T40" fmla="*/ 2807 w 2925"/>
                <a:gd name="T41" fmla="*/ 2331 h 3520"/>
                <a:gd name="T42" fmla="*/ 2559 w 2925"/>
                <a:gd name="T43" fmla="*/ 2450 h 3520"/>
                <a:gd name="T44" fmla="*/ 2380 w 2925"/>
                <a:gd name="T45" fmla="*/ 2689 h 3520"/>
                <a:gd name="T46" fmla="*/ 2339 w 2925"/>
                <a:gd name="T47" fmla="*/ 2999 h 3520"/>
                <a:gd name="T48" fmla="*/ 2458 w 2925"/>
                <a:gd name="T49" fmla="*/ 3282 h 3520"/>
                <a:gd name="T50" fmla="*/ 2696 w 2925"/>
                <a:gd name="T51" fmla="*/ 3468 h 3520"/>
                <a:gd name="T52" fmla="*/ 2925 w 2925"/>
                <a:gd name="T53" fmla="*/ 3520 h 3520"/>
                <a:gd name="T54" fmla="*/ 2230 w 2925"/>
                <a:gd name="T55" fmla="*/ 3436 h 3520"/>
                <a:gd name="T56" fmla="*/ 1596 w 2925"/>
                <a:gd name="T57" fmla="*/ 3200 h 3520"/>
                <a:gd name="T58" fmla="*/ 1042 w 2925"/>
                <a:gd name="T59" fmla="*/ 2832 h 3520"/>
                <a:gd name="T60" fmla="*/ 586 w 2925"/>
                <a:gd name="T61" fmla="*/ 2349 h 3520"/>
                <a:gd name="T62" fmla="*/ 249 w 2925"/>
                <a:gd name="T63" fmla="*/ 1774 h 3520"/>
                <a:gd name="T64" fmla="*/ 48 w 2925"/>
                <a:gd name="T65" fmla="*/ 1122 h 3520"/>
                <a:gd name="T66" fmla="*/ 0 w 2925"/>
                <a:gd name="T67" fmla="*/ 597 h 3520"/>
                <a:gd name="T68" fmla="*/ 0 w 2925"/>
                <a:gd name="T69" fmla="*/ 585 h 3520"/>
                <a:gd name="T70" fmla="*/ 5 w 2925"/>
                <a:gd name="T71" fmla="*/ 525 h 3520"/>
                <a:gd name="T72" fmla="*/ 16 w 2925"/>
                <a:gd name="T73" fmla="*/ 466 h 3520"/>
                <a:gd name="T74" fmla="*/ 32 w 2925"/>
                <a:gd name="T75" fmla="*/ 409 h 3520"/>
                <a:gd name="T76" fmla="*/ 53 w 2925"/>
                <a:gd name="T77" fmla="*/ 356 h 3520"/>
                <a:gd name="T78" fmla="*/ 78 w 2925"/>
                <a:gd name="T79" fmla="*/ 304 h 3520"/>
                <a:gd name="T80" fmla="*/ 110 w 2925"/>
                <a:gd name="T81" fmla="*/ 255 h 3520"/>
                <a:gd name="T82" fmla="*/ 146 w 2925"/>
                <a:gd name="T83" fmla="*/ 210 h 3520"/>
                <a:gd name="T84" fmla="*/ 185 w 2925"/>
                <a:gd name="T85" fmla="*/ 167 h 3520"/>
                <a:gd name="T86" fmla="*/ 229 w 2925"/>
                <a:gd name="T87" fmla="*/ 130 h 3520"/>
                <a:gd name="T88" fmla="*/ 277 w 2925"/>
                <a:gd name="T89" fmla="*/ 96 h 3520"/>
                <a:gd name="T90" fmla="*/ 327 w 2925"/>
                <a:gd name="T91" fmla="*/ 66 h 3520"/>
                <a:gd name="T92" fmla="*/ 380 w 2925"/>
                <a:gd name="T93" fmla="*/ 43 h 3520"/>
                <a:gd name="T94" fmla="*/ 439 w 2925"/>
                <a:gd name="T95" fmla="*/ 24 h 3520"/>
                <a:gd name="T96" fmla="*/ 494 w 2925"/>
                <a:gd name="T97" fmla="*/ 9 h 3520"/>
                <a:gd name="T98" fmla="*/ 563 w 2925"/>
                <a:gd name="T99" fmla="*/ 2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5" h="3520">
                  <a:moveTo>
                    <a:pt x="600" y="0"/>
                  </a:moveTo>
                  <a:lnTo>
                    <a:pt x="632" y="0"/>
                  </a:lnTo>
                  <a:lnTo>
                    <a:pt x="641" y="2"/>
                  </a:lnTo>
                  <a:lnTo>
                    <a:pt x="661" y="2"/>
                  </a:lnTo>
                  <a:lnTo>
                    <a:pt x="673" y="4"/>
                  </a:lnTo>
                  <a:lnTo>
                    <a:pt x="691" y="8"/>
                  </a:lnTo>
                  <a:lnTo>
                    <a:pt x="703" y="9"/>
                  </a:lnTo>
                  <a:lnTo>
                    <a:pt x="719" y="11"/>
                  </a:lnTo>
                  <a:lnTo>
                    <a:pt x="733" y="15"/>
                  </a:lnTo>
                  <a:lnTo>
                    <a:pt x="749" y="18"/>
                  </a:lnTo>
                  <a:lnTo>
                    <a:pt x="762" y="22"/>
                  </a:lnTo>
                  <a:lnTo>
                    <a:pt x="776" y="27"/>
                  </a:lnTo>
                  <a:lnTo>
                    <a:pt x="790" y="31"/>
                  </a:lnTo>
                  <a:lnTo>
                    <a:pt x="804" y="36"/>
                  </a:lnTo>
                  <a:lnTo>
                    <a:pt x="817" y="41"/>
                  </a:lnTo>
                  <a:lnTo>
                    <a:pt x="831" y="45"/>
                  </a:lnTo>
                  <a:lnTo>
                    <a:pt x="843" y="52"/>
                  </a:lnTo>
                  <a:lnTo>
                    <a:pt x="858" y="57"/>
                  </a:lnTo>
                  <a:lnTo>
                    <a:pt x="870" y="64"/>
                  </a:lnTo>
                  <a:lnTo>
                    <a:pt x="883" y="70"/>
                  </a:lnTo>
                  <a:lnTo>
                    <a:pt x="895" y="77"/>
                  </a:lnTo>
                  <a:lnTo>
                    <a:pt x="907" y="84"/>
                  </a:lnTo>
                  <a:lnTo>
                    <a:pt x="920" y="93"/>
                  </a:lnTo>
                  <a:lnTo>
                    <a:pt x="930" y="98"/>
                  </a:lnTo>
                  <a:lnTo>
                    <a:pt x="945" y="109"/>
                  </a:lnTo>
                  <a:lnTo>
                    <a:pt x="954" y="116"/>
                  </a:lnTo>
                  <a:lnTo>
                    <a:pt x="968" y="125"/>
                  </a:lnTo>
                  <a:lnTo>
                    <a:pt x="977" y="132"/>
                  </a:lnTo>
                  <a:lnTo>
                    <a:pt x="989" y="143"/>
                  </a:lnTo>
                  <a:lnTo>
                    <a:pt x="998" y="150"/>
                  </a:lnTo>
                  <a:lnTo>
                    <a:pt x="1010" y="162"/>
                  </a:lnTo>
                  <a:lnTo>
                    <a:pt x="1019" y="169"/>
                  </a:lnTo>
                  <a:lnTo>
                    <a:pt x="1032" y="182"/>
                  </a:lnTo>
                  <a:lnTo>
                    <a:pt x="1039" y="189"/>
                  </a:lnTo>
                  <a:lnTo>
                    <a:pt x="1051" y="203"/>
                  </a:lnTo>
                  <a:lnTo>
                    <a:pt x="1057" y="210"/>
                  </a:lnTo>
                  <a:lnTo>
                    <a:pt x="1069" y="224"/>
                  </a:lnTo>
                  <a:lnTo>
                    <a:pt x="1069" y="224"/>
                  </a:lnTo>
                  <a:lnTo>
                    <a:pt x="1074" y="231"/>
                  </a:lnTo>
                  <a:lnTo>
                    <a:pt x="1087" y="247"/>
                  </a:lnTo>
                  <a:lnTo>
                    <a:pt x="1092" y="255"/>
                  </a:lnTo>
                  <a:lnTo>
                    <a:pt x="1103" y="271"/>
                  </a:lnTo>
                  <a:lnTo>
                    <a:pt x="1108" y="278"/>
                  </a:lnTo>
                  <a:lnTo>
                    <a:pt x="1117" y="294"/>
                  </a:lnTo>
                  <a:lnTo>
                    <a:pt x="1122" y="303"/>
                  </a:lnTo>
                  <a:lnTo>
                    <a:pt x="1131" y="319"/>
                  </a:lnTo>
                  <a:lnTo>
                    <a:pt x="1135" y="327"/>
                  </a:lnTo>
                  <a:lnTo>
                    <a:pt x="1144" y="345"/>
                  </a:lnTo>
                  <a:lnTo>
                    <a:pt x="1147" y="352"/>
                  </a:lnTo>
                  <a:lnTo>
                    <a:pt x="1156" y="370"/>
                  </a:lnTo>
                  <a:lnTo>
                    <a:pt x="1160" y="379"/>
                  </a:lnTo>
                  <a:lnTo>
                    <a:pt x="1167" y="398"/>
                  </a:lnTo>
                  <a:lnTo>
                    <a:pt x="1168" y="404"/>
                  </a:lnTo>
                  <a:lnTo>
                    <a:pt x="1176" y="425"/>
                  </a:lnTo>
                  <a:lnTo>
                    <a:pt x="1177" y="432"/>
                  </a:lnTo>
                  <a:lnTo>
                    <a:pt x="1183" y="454"/>
                  </a:lnTo>
                  <a:lnTo>
                    <a:pt x="1184" y="459"/>
                  </a:lnTo>
                  <a:lnTo>
                    <a:pt x="1188" y="475"/>
                  </a:lnTo>
                  <a:lnTo>
                    <a:pt x="1200" y="592"/>
                  </a:lnTo>
                  <a:lnTo>
                    <a:pt x="1202" y="592"/>
                  </a:lnTo>
                  <a:lnTo>
                    <a:pt x="1202" y="597"/>
                  </a:lnTo>
                  <a:lnTo>
                    <a:pt x="1200" y="597"/>
                  </a:lnTo>
                  <a:lnTo>
                    <a:pt x="1208" y="738"/>
                  </a:lnTo>
                  <a:lnTo>
                    <a:pt x="1223" y="875"/>
                  </a:lnTo>
                  <a:lnTo>
                    <a:pt x="1252" y="1008"/>
                  </a:lnTo>
                  <a:lnTo>
                    <a:pt x="1289" y="1138"/>
                  </a:lnTo>
                  <a:lnTo>
                    <a:pt x="1335" y="1262"/>
                  </a:lnTo>
                  <a:lnTo>
                    <a:pt x="1392" y="1383"/>
                  </a:lnTo>
                  <a:lnTo>
                    <a:pt x="1458" y="1498"/>
                  </a:lnTo>
                  <a:lnTo>
                    <a:pt x="1531" y="1607"/>
                  </a:lnTo>
                  <a:lnTo>
                    <a:pt x="1612" y="1710"/>
                  </a:lnTo>
                  <a:lnTo>
                    <a:pt x="1701" y="1807"/>
                  </a:lnTo>
                  <a:lnTo>
                    <a:pt x="1797" y="1896"/>
                  </a:lnTo>
                  <a:lnTo>
                    <a:pt x="1898" y="1980"/>
                  </a:lnTo>
                  <a:lnTo>
                    <a:pt x="2008" y="2053"/>
                  </a:lnTo>
                  <a:lnTo>
                    <a:pt x="2122" y="2120"/>
                  </a:lnTo>
                  <a:lnTo>
                    <a:pt x="2241" y="2177"/>
                  </a:lnTo>
                  <a:lnTo>
                    <a:pt x="2367" y="2225"/>
                  </a:lnTo>
                  <a:lnTo>
                    <a:pt x="2495" y="2264"/>
                  </a:lnTo>
                  <a:lnTo>
                    <a:pt x="2628" y="2292"/>
                  </a:lnTo>
                  <a:lnTo>
                    <a:pt x="2765" y="2310"/>
                  </a:lnTo>
                  <a:lnTo>
                    <a:pt x="2905" y="2317"/>
                  </a:lnTo>
                  <a:lnTo>
                    <a:pt x="2855" y="2323"/>
                  </a:lnTo>
                  <a:lnTo>
                    <a:pt x="2807" y="2331"/>
                  </a:lnTo>
                  <a:lnTo>
                    <a:pt x="2740" y="2349"/>
                  </a:lnTo>
                  <a:lnTo>
                    <a:pt x="2674" y="2376"/>
                  </a:lnTo>
                  <a:lnTo>
                    <a:pt x="2614" y="2410"/>
                  </a:lnTo>
                  <a:lnTo>
                    <a:pt x="2559" y="2450"/>
                  </a:lnTo>
                  <a:lnTo>
                    <a:pt x="2504" y="2500"/>
                  </a:lnTo>
                  <a:lnTo>
                    <a:pt x="2454" y="2557"/>
                  </a:lnTo>
                  <a:lnTo>
                    <a:pt x="2413" y="2621"/>
                  </a:lnTo>
                  <a:lnTo>
                    <a:pt x="2380" y="2689"/>
                  </a:lnTo>
                  <a:lnTo>
                    <a:pt x="2355" y="2761"/>
                  </a:lnTo>
                  <a:lnTo>
                    <a:pt x="2339" y="2838"/>
                  </a:lnTo>
                  <a:lnTo>
                    <a:pt x="2333" y="2918"/>
                  </a:lnTo>
                  <a:lnTo>
                    <a:pt x="2339" y="2999"/>
                  </a:lnTo>
                  <a:lnTo>
                    <a:pt x="2355" y="3076"/>
                  </a:lnTo>
                  <a:lnTo>
                    <a:pt x="2381" y="3150"/>
                  </a:lnTo>
                  <a:lnTo>
                    <a:pt x="2415" y="3218"/>
                  </a:lnTo>
                  <a:lnTo>
                    <a:pt x="2458" y="3282"/>
                  </a:lnTo>
                  <a:lnTo>
                    <a:pt x="2507" y="3341"/>
                  </a:lnTo>
                  <a:lnTo>
                    <a:pt x="2564" y="3390"/>
                  </a:lnTo>
                  <a:lnTo>
                    <a:pt x="2626" y="3435"/>
                  </a:lnTo>
                  <a:lnTo>
                    <a:pt x="2696" y="3468"/>
                  </a:lnTo>
                  <a:lnTo>
                    <a:pt x="2768" y="3495"/>
                  </a:lnTo>
                  <a:lnTo>
                    <a:pt x="2845" y="3513"/>
                  </a:lnTo>
                  <a:lnTo>
                    <a:pt x="2925" y="3520"/>
                  </a:lnTo>
                  <a:lnTo>
                    <a:pt x="2925" y="3520"/>
                  </a:lnTo>
                  <a:lnTo>
                    <a:pt x="2747" y="3515"/>
                  </a:lnTo>
                  <a:lnTo>
                    <a:pt x="2571" y="3499"/>
                  </a:lnTo>
                  <a:lnTo>
                    <a:pt x="2399" y="3472"/>
                  </a:lnTo>
                  <a:lnTo>
                    <a:pt x="2230" y="3436"/>
                  </a:lnTo>
                  <a:lnTo>
                    <a:pt x="2065" y="3390"/>
                  </a:lnTo>
                  <a:lnTo>
                    <a:pt x="1905" y="3337"/>
                  </a:lnTo>
                  <a:lnTo>
                    <a:pt x="1749" y="3273"/>
                  </a:lnTo>
                  <a:lnTo>
                    <a:pt x="1596" y="3200"/>
                  </a:lnTo>
                  <a:lnTo>
                    <a:pt x="1449" y="3120"/>
                  </a:lnTo>
                  <a:lnTo>
                    <a:pt x="1309" y="3031"/>
                  </a:lnTo>
                  <a:lnTo>
                    <a:pt x="1172" y="2935"/>
                  </a:lnTo>
                  <a:lnTo>
                    <a:pt x="1042" y="2832"/>
                  </a:lnTo>
                  <a:lnTo>
                    <a:pt x="918" y="2721"/>
                  </a:lnTo>
                  <a:lnTo>
                    <a:pt x="801" y="2603"/>
                  </a:lnTo>
                  <a:lnTo>
                    <a:pt x="689" y="2479"/>
                  </a:lnTo>
                  <a:lnTo>
                    <a:pt x="586" y="2349"/>
                  </a:lnTo>
                  <a:lnTo>
                    <a:pt x="490" y="2214"/>
                  </a:lnTo>
                  <a:lnTo>
                    <a:pt x="401" y="2072"/>
                  </a:lnTo>
                  <a:lnTo>
                    <a:pt x="320" y="1925"/>
                  </a:lnTo>
                  <a:lnTo>
                    <a:pt x="249" y="1774"/>
                  </a:lnTo>
                  <a:lnTo>
                    <a:pt x="185" y="1617"/>
                  </a:lnTo>
                  <a:lnTo>
                    <a:pt x="130" y="1456"/>
                  </a:lnTo>
                  <a:lnTo>
                    <a:pt x="83" y="1290"/>
                  </a:lnTo>
                  <a:lnTo>
                    <a:pt x="48" y="1122"/>
                  </a:lnTo>
                  <a:lnTo>
                    <a:pt x="21" y="949"/>
                  </a:lnTo>
                  <a:lnTo>
                    <a:pt x="5" y="77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2" y="562"/>
                  </a:lnTo>
                  <a:lnTo>
                    <a:pt x="2" y="555"/>
                  </a:lnTo>
                  <a:lnTo>
                    <a:pt x="4" y="532"/>
                  </a:lnTo>
                  <a:lnTo>
                    <a:pt x="5" y="525"/>
                  </a:lnTo>
                  <a:lnTo>
                    <a:pt x="9" y="502"/>
                  </a:lnTo>
                  <a:lnTo>
                    <a:pt x="9" y="494"/>
                  </a:lnTo>
                  <a:lnTo>
                    <a:pt x="14" y="473"/>
                  </a:lnTo>
                  <a:lnTo>
                    <a:pt x="16" y="466"/>
                  </a:lnTo>
                  <a:lnTo>
                    <a:pt x="21" y="445"/>
                  </a:lnTo>
                  <a:lnTo>
                    <a:pt x="23" y="438"/>
                  </a:lnTo>
                  <a:lnTo>
                    <a:pt x="30" y="416"/>
                  </a:lnTo>
                  <a:lnTo>
                    <a:pt x="32" y="409"/>
                  </a:lnTo>
                  <a:lnTo>
                    <a:pt x="39" y="388"/>
                  </a:lnTo>
                  <a:lnTo>
                    <a:pt x="41" y="382"/>
                  </a:lnTo>
                  <a:lnTo>
                    <a:pt x="50" y="361"/>
                  </a:lnTo>
                  <a:lnTo>
                    <a:pt x="53" y="356"/>
                  </a:lnTo>
                  <a:lnTo>
                    <a:pt x="62" y="335"/>
                  </a:lnTo>
                  <a:lnTo>
                    <a:pt x="66" y="329"/>
                  </a:lnTo>
                  <a:lnTo>
                    <a:pt x="76" y="310"/>
                  </a:lnTo>
                  <a:lnTo>
                    <a:pt x="78" y="304"/>
                  </a:lnTo>
                  <a:lnTo>
                    <a:pt x="91" y="285"/>
                  </a:lnTo>
                  <a:lnTo>
                    <a:pt x="94" y="279"/>
                  </a:lnTo>
                  <a:lnTo>
                    <a:pt x="107" y="260"/>
                  </a:lnTo>
                  <a:lnTo>
                    <a:pt x="110" y="255"/>
                  </a:lnTo>
                  <a:lnTo>
                    <a:pt x="123" y="237"/>
                  </a:lnTo>
                  <a:lnTo>
                    <a:pt x="128" y="231"/>
                  </a:lnTo>
                  <a:lnTo>
                    <a:pt x="140" y="215"/>
                  </a:lnTo>
                  <a:lnTo>
                    <a:pt x="146" y="210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201" y="153"/>
                  </a:lnTo>
                  <a:lnTo>
                    <a:pt x="206" y="148"/>
                  </a:lnTo>
                  <a:lnTo>
                    <a:pt x="222" y="136"/>
                  </a:lnTo>
                  <a:lnTo>
                    <a:pt x="229" y="130"/>
                  </a:lnTo>
                  <a:lnTo>
                    <a:pt x="245" y="118"/>
                  </a:lnTo>
                  <a:lnTo>
                    <a:pt x="252" y="112"/>
                  </a:lnTo>
                  <a:lnTo>
                    <a:pt x="268" y="102"/>
                  </a:lnTo>
                  <a:lnTo>
                    <a:pt x="277" y="96"/>
                  </a:lnTo>
                  <a:lnTo>
                    <a:pt x="291" y="86"/>
                  </a:lnTo>
                  <a:lnTo>
                    <a:pt x="300" y="80"/>
                  </a:lnTo>
                  <a:lnTo>
                    <a:pt x="316" y="72"/>
                  </a:lnTo>
                  <a:lnTo>
                    <a:pt x="327" y="66"/>
                  </a:lnTo>
                  <a:lnTo>
                    <a:pt x="343" y="59"/>
                  </a:lnTo>
                  <a:lnTo>
                    <a:pt x="352" y="54"/>
                  </a:lnTo>
                  <a:lnTo>
                    <a:pt x="369" y="47"/>
                  </a:lnTo>
                  <a:lnTo>
                    <a:pt x="380" y="43"/>
                  </a:lnTo>
                  <a:lnTo>
                    <a:pt x="396" y="36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9" y="24"/>
                  </a:lnTo>
                  <a:lnTo>
                    <a:pt x="453" y="18"/>
                  </a:lnTo>
                  <a:lnTo>
                    <a:pt x="465" y="15"/>
                  </a:lnTo>
                  <a:lnTo>
                    <a:pt x="481" y="13"/>
                  </a:lnTo>
                  <a:lnTo>
                    <a:pt x="494" y="9"/>
                  </a:lnTo>
                  <a:lnTo>
                    <a:pt x="510" y="8"/>
                  </a:lnTo>
                  <a:lnTo>
                    <a:pt x="526" y="6"/>
                  </a:lnTo>
                  <a:lnTo>
                    <a:pt x="540" y="4"/>
                  </a:lnTo>
                  <a:lnTo>
                    <a:pt x="563" y="2"/>
                  </a:lnTo>
                  <a:lnTo>
                    <a:pt x="57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F5FEB89-91C3-4E00-A811-203075F7E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1113" cy="93663"/>
            </a:xfrm>
            <a:custGeom>
              <a:avLst/>
              <a:gdLst>
                <a:gd name="T0" fmla="*/ 0 w 14"/>
                <a:gd name="T1" fmla="*/ 0 h 117"/>
                <a:gd name="T2" fmla="*/ 2 w 14"/>
                <a:gd name="T3" fmla="*/ 7 h 117"/>
                <a:gd name="T4" fmla="*/ 4 w 14"/>
                <a:gd name="T5" fmla="*/ 12 h 117"/>
                <a:gd name="T6" fmla="*/ 7 w 14"/>
                <a:gd name="T7" fmla="*/ 35 h 117"/>
                <a:gd name="T8" fmla="*/ 7 w 14"/>
                <a:gd name="T9" fmla="*/ 41 h 117"/>
                <a:gd name="T10" fmla="*/ 11 w 14"/>
                <a:gd name="T11" fmla="*/ 66 h 117"/>
                <a:gd name="T12" fmla="*/ 11 w 14"/>
                <a:gd name="T13" fmla="*/ 69 h 117"/>
                <a:gd name="T14" fmla="*/ 12 w 14"/>
                <a:gd name="T15" fmla="*/ 96 h 117"/>
                <a:gd name="T16" fmla="*/ 14 w 14"/>
                <a:gd name="T17" fmla="*/ 117 h 117"/>
                <a:gd name="T18" fmla="*/ 12 w 14"/>
                <a:gd name="T19" fmla="*/ 117 h 117"/>
                <a:gd name="T20" fmla="*/ 0 w 14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12" y="96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62283B3-52FD-4F43-A92F-A0A3B23F0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35400"/>
              <a:ext cx="3175" cy="11113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2 h 14"/>
                <a:gd name="T4" fmla="*/ 3 w 3"/>
                <a:gd name="T5" fmla="*/ 14 h 14"/>
                <a:gd name="T6" fmla="*/ 1 w 3"/>
                <a:gd name="T7" fmla="*/ 14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A34CB78-B6BA-4F3B-B08B-203090C95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14763"/>
              <a:ext cx="4763" cy="22225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4 h 29"/>
                <a:gd name="T4" fmla="*/ 3 w 5"/>
                <a:gd name="T5" fmla="*/ 20 h 29"/>
                <a:gd name="T6" fmla="*/ 5 w 5"/>
                <a:gd name="T7" fmla="*/ 29 h 29"/>
                <a:gd name="T8" fmla="*/ 2 w 5"/>
                <a:gd name="T9" fmla="*/ 27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4"/>
                  </a:lnTo>
                  <a:lnTo>
                    <a:pt x="3" y="20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52E0C753-7F27-4205-BE88-2192D627E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3792538"/>
              <a:ext cx="4763" cy="23813"/>
            </a:xfrm>
            <a:custGeom>
              <a:avLst/>
              <a:gdLst>
                <a:gd name="T0" fmla="*/ 0 w 7"/>
                <a:gd name="T1" fmla="*/ 0 h 30"/>
                <a:gd name="T2" fmla="*/ 4 w 7"/>
                <a:gd name="T3" fmla="*/ 3 h 30"/>
                <a:gd name="T4" fmla="*/ 6 w 7"/>
                <a:gd name="T5" fmla="*/ 16 h 30"/>
                <a:gd name="T6" fmla="*/ 6 w 7"/>
                <a:gd name="T7" fmla="*/ 19 h 30"/>
                <a:gd name="T8" fmla="*/ 7 w 7"/>
                <a:gd name="T9" fmla="*/ 30 h 30"/>
                <a:gd name="T10" fmla="*/ 4 w 7"/>
                <a:gd name="T11" fmla="*/ 26 h 30"/>
                <a:gd name="T12" fmla="*/ 0 w 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4" y="3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8455270-65DB-4335-AA7F-CD9450F5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771900"/>
              <a:ext cx="3175" cy="23813"/>
            </a:xfrm>
            <a:custGeom>
              <a:avLst/>
              <a:gdLst>
                <a:gd name="T0" fmla="*/ 0 w 5"/>
                <a:gd name="T1" fmla="*/ 0 h 30"/>
                <a:gd name="T2" fmla="*/ 1 w 5"/>
                <a:gd name="T3" fmla="*/ 4 h 30"/>
                <a:gd name="T4" fmla="*/ 3 w 5"/>
                <a:gd name="T5" fmla="*/ 12 h 30"/>
                <a:gd name="T6" fmla="*/ 3 w 5"/>
                <a:gd name="T7" fmla="*/ 18 h 30"/>
                <a:gd name="T8" fmla="*/ 5 w 5"/>
                <a:gd name="T9" fmla="*/ 30 h 30"/>
                <a:gd name="T10" fmla="*/ 1 w 5"/>
                <a:gd name="T11" fmla="*/ 27 h 30"/>
                <a:gd name="T12" fmla="*/ 0 w 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1" y="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7086F83-AF4B-46A3-A0C2-48ECE6A7C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4763" cy="22225"/>
            </a:xfrm>
            <a:custGeom>
              <a:avLst/>
              <a:gdLst>
                <a:gd name="T0" fmla="*/ 0 w 5"/>
                <a:gd name="T1" fmla="*/ 0 h 27"/>
                <a:gd name="T2" fmla="*/ 2 w 5"/>
                <a:gd name="T3" fmla="*/ 7 h 27"/>
                <a:gd name="T4" fmla="*/ 4 w 5"/>
                <a:gd name="T5" fmla="*/ 12 h 27"/>
                <a:gd name="T6" fmla="*/ 5 w 5"/>
                <a:gd name="T7" fmla="*/ 27 h 27"/>
                <a:gd name="T8" fmla="*/ 4 w 5"/>
                <a:gd name="T9" fmla="*/ 23 h 27"/>
                <a:gd name="T10" fmla="*/ 0 w 5"/>
                <a:gd name="T11" fmla="*/ 0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101E373-6CAC-4ADF-97B7-E8AECE76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8100"/>
              <a:ext cx="2792413" cy="2322513"/>
            </a:xfrm>
            <a:custGeom>
              <a:avLst/>
              <a:gdLst>
                <a:gd name="T0" fmla="*/ 2321 w 3518"/>
                <a:gd name="T1" fmla="*/ 59 h 2926"/>
                <a:gd name="T2" fmla="*/ 2350 w 3518"/>
                <a:gd name="T3" fmla="*/ 185 h 2926"/>
                <a:gd name="T4" fmla="*/ 2408 w 3518"/>
                <a:gd name="T5" fmla="*/ 313 h 2926"/>
                <a:gd name="T6" fmla="*/ 2499 w 3518"/>
                <a:gd name="T7" fmla="*/ 425 h 2926"/>
                <a:gd name="T8" fmla="*/ 2620 w 3518"/>
                <a:gd name="T9" fmla="*/ 515 h 2926"/>
                <a:gd name="T10" fmla="*/ 2762 w 3518"/>
                <a:gd name="T11" fmla="*/ 574 h 2926"/>
                <a:gd name="T12" fmla="*/ 2918 w 3518"/>
                <a:gd name="T13" fmla="*/ 595 h 2926"/>
                <a:gd name="T14" fmla="*/ 3072 w 3518"/>
                <a:gd name="T15" fmla="*/ 576 h 2926"/>
                <a:gd name="T16" fmla="*/ 3211 w 3518"/>
                <a:gd name="T17" fmla="*/ 519 h 2926"/>
                <a:gd name="T18" fmla="*/ 3330 w 3518"/>
                <a:gd name="T19" fmla="*/ 432 h 2926"/>
                <a:gd name="T20" fmla="*/ 3424 w 3518"/>
                <a:gd name="T21" fmla="*/ 320 h 2926"/>
                <a:gd name="T22" fmla="*/ 3488 w 3518"/>
                <a:gd name="T23" fmla="*/ 185 h 2926"/>
                <a:gd name="T24" fmla="*/ 3518 w 3518"/>
                <a:gd name="T25" fmla="*/ 35 h 2926"/>
                <a:gd name="T26" fmla="*/ 3491 w 3518"/>
                <a:gd name="T27" fmla="*/ 398 h 2926"/>
                <a:gd name="T28" fmla="*/ 3422 w 3518"/>
                <a:gd name="T29" fmla="*/ 748 h 2926"/>
                <a:gd name="T30" fmla="*/ 3312 w 3518"/>
                <a:gd name="T31" fmla="*/ 1080 h 2926"/>
                <a:gd name="T32" fmla="*/ 3165 w 3518"/>
                <a:gd name="T33" fmla="*/ 1395 h 2926"/>
                <a:gd name="T34" fmla="*/ 2984 w 3518"/>
                <a:gd name="T35" fmla="*/ 1686 h 2926"/>
                <a:gd name="T36" fmla="*/ 2769 w 3518"/>
                <a:gd name="T37" fmla="*/ 1954 h 2926"/>
                <a:gd name="T38" fmla="*/ 2525 w 3518"/>
                <a:gd name="T39" fmla="*/ 2196 h 2926"/>
                <a:gd name="T40" fmla="*/ 2256 w 3518"/>
                <a:gd name="T41" fmla="*/ 2407 h 2926"/>
                <a:gd name="T42" fmla="*/ 1961 w 3518"/>
                <a:gd name="T43" fmla="*/ 2587 h 2926"/>
                <a:gd name="T44" fmla="*/ 1646 w 3518"/>
                <a:gd name="T45" fmla="*/ 2731 h 2926"/>
                <a:gd name="T46" fmla="*/ 1311 w 3518"/>
                <a:gd name="T47" fmla="*/ 2837 h 2926"/>
                <a:gd name="T48" fmla="*/ 961 w 3518"/>
                <a:gd name="T49" fmla="*/ 2903 h 2926"/>
                <a:gd name="T50" fmla="*/ 597 w 3518"/>
                <a:gd name="T51" fmla="*/ 2926 h 2926"/>
                <a:gd name="T52" fmla="*/ 595 w 3518"/>
                <a:gd name="T53" fmla="*/ 2926 h 2926"/>
                <a:gd name="T54" fmla="*/ 593 w 3518"/>
                <a:gd name="T55" fmla="*/ 2926 h 2926"/>
                <a:gd name="T56" fmla="*/ 512 w 3518"/>
                <a:gd name="T57" fmla="*/ 2919 h 2926"/>
                <a:gd name="T58" fmla="*/ 363 w 3518"/>
                <a:gd name="T59" fmla="*/ 2874 h 2926"/>
                <a:gd name="T60" fmla="*/ 231 w 3518"/>
                <a:gd name="T61" fmla="*/ 2796 h 2926"/>
                <a:gd name="T62" fmla="*/ 125 w 3518"/>
                <a:gd name="T63" fmla="*/ 2688 h 2926"/>
                <a:gd name="T64" fmla="*/ 48 w 3518"/>
                <a:gd name="T65" fmla="*/ 2556 h 2926"/>
                <a:gd name="T66" fmla="*/ 6 w 3518"/>
                <a:gd name="T67" fmla="*/ 2405 h 2926"/>
                <a:gd name="T68" fmla="*/ 6 w 3518"/>
                <a:gd name="T69" fmla="*/ 2244 h 2926"/>
                <a:gd name="T70" fmla="*/ 47 w 3518"/>
                <a:gd name="T71" fmla="*/ 2095 h 2926"/>
                <a:gd name="T72" fmla="*/ 121 w 3518"/>
                <a:gd name="T73" fmla="*/ 1963 h 2926"/>
                <a:gd name="T74" fmla="*/ 226 w 3518"/>
                <a:gd name="T75" fmla="*/ 1856 h 2926"/>
                <a:gd name="T76" fmla="*/ 341 w 3518"/>
                <a:gd name="T77" fmla="*/ 1782 h 2926"/>
                <a:gd name="T78" fmla="*/ 474 w 3518"/>
                <a:gd name="T79" fmla="*/ 1737 h 2926"/>
                <a:gd name="T80" fmla="*/ 572 w 3518"/>
                <a:gd name="T81" fmla="*/ 1723 h 2926"/>
                <a:gd name="T82" fmla="*/ 597 w 3518"/>
                <a:gd name="T83" fmla="*/ 1723 h 2926"/>
                <a:gd name="T84" fmla="*/ 732 w 3518"/>
                <a:gd name="T85" fmla="*/ 1718 h 2926"/>
                <a:gd name="T86" fmla="*/ 991 w 3518"/>
                <a:gd name="T87" fmla="*/ 1677 h 2926"/>
                <a:gd name="T88" fmla="*/ 1238 w 3518"/>
                <a:gd name="T89" fmla="*/ 1599 h 2926"/>
                <a:gd name="T90" fmla="*/ 1465 w 3518"/>
                <a:gd name="T91" fmla="*/ 1487 h 2926"/>
                <a:gd name="T92" fmla="*/ 1673 w 3518"/>
                <a:gd name="T93" fmla="*/ 1343 h 2926"/>
                <a:gd name="T94" fmla="*/ 1858 w 3518"/>
                <a:gd name="T95" fmla="*/ 1172 h 2926"/>
                <a:gd name="T96" fmla="*/ 2014 w 3518"/>
                <a:gd name="T97" fmla="*/ 975 h 2926"/>
                <a:gd name="T98" fmla="*/ 2142 w 3518"/>
                <a:gd name="T99" fmla="*/ 757 h 2926"/>
                <a:gd name="T100" fmla="*/ 2238 w 3518"/>
                <a:gd name="T101" fmla="*/ 519 h 2926"/>
                <a:gd name="T102" fmla="*/ 2296 w 3518"/>
                <a:gd name="T103" fmla="*/ 265 h 2926"/>
                <a:gd name="T104" fmla="*/ 2318 w 3518"/>
                <a:gd name="T105" fmla="*/ 0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8" h="2926">
                  <a:moveTo>
                    <a:pt x="2318" y="0"/>
                  </a:moveTo>
                  <a:lnTo>
                    <a:pt x="2321" y="59"/>
                  </a:lnTo>
                  <a:lnTo>
                    <a:pt x="2330" y="117"/>
                  </a:lnTo>
                  <a:lnTo>
                    <a:pt x="2350" y="185"/>
                  </a:lnTo>
                  <a:lnTo>
                    <a:pt x="2375" y="250"/>
                  </a:lnTo>
                  <a:lnTo>
                    <a:pt x="2408" y="313"/>
                  </a:lnTo>
                  <a:lnTo>
                    <a:pt x="2449" y="368"/>
                  </a:lnTo>
                  <a:lnTo>
                    <a:pt x="2499" y="425"/>
                  </a:lnTo>
                  <a:lnTo>
                    <a:pt x="2557" y="474"/>
                  </a:lnTo>
                  <a:lnTo>
                    <a:pt x="2620" y="515"/>
                  </a:lnTo>
                  <a:lnTo>
                    <a:pt x="2689" y="549"/>
                  </a:lnTo>
                  <a:lnTo>
                    <a:pt x="2762" y="574"/>
                  </a:lnTo>
                  <a:lnTo>
                    <a:pt x="2838" y="590"/>
                  </a:lnTo>
                  <a:lnTo>
                    <a:pt x="2918" y="595"/>
                  </a:lnTo>
                  <a:lnTo>
                    <a:pt x="2996" y="590"/>
                  </a:lnTo>
                  <a:lnTo>
                    <a:pt x="3072" y="576"/>
                  </a:lnTo>
                  <a:lnTo>
                    <a:pt x="3143" y="551"/>
                  </a:lnTo>
                  <a:lnTo>
                    <a:pt x="3211" y="519"/>
                  </a:lnTo>
                  <a:lnTo>
                    <a:pt x="3273" y="480"/>
                  </a:lnTo>
                  <a:lnTo>
                    <a:pt x="3330" y="432"/>
                  </a:lnTo>
                  <a:lnTo>
                    <a:pt x="3380" y="378"/>
                  </a:lnTo>
                  <a:lnTo>
                    <a:pt x="3424" y="320"/>
                  </a:lnTo>
                  <a:lnTo>
                    <a:pt x="3460" y="254"/>
                  </a:lnTo>
                  <a:lnTo>
                    <a:pt x="3488" y="185"/>
                  </a:lnTo>
                  <a:lnTo>
                    <a:pt x="3507" y="112"/>
                  </a:lnTo>
                  <a:lnTo>
                    <a:pt x="3518" y="35"/>
                  </a:lnTo>
                  <a:lnTo>
                    <a:pt x="3509" y="218"/>
                  </a:lnTo>
                  <a:lnTo>
                    <a:pt x="3491" y="398"/>
                  </a:lnTo>
                  <a:lnTo>
                    <a:pt x="3461" y="576"/>
                  </a:lnTo>
                  <a:lnTo>
                    <a:pt x="3422" y="748"/>
                  </a:lnTo>
                  <a:lnTo>
                    <a:pt x="3371" y="917"/>
                  </a:lnTo>
                  <a:lnTo>
                    <a:pt x="3312" y="1080"/>
                  </a:lnTo>
                  <a:lnTo>
                    <a:pt x="3243" y="1240"/>
                  </a:lnTo>
                  <a:lnTo>
                    <a:pt x="3165" y="1395"/>
                  </a:lnTo>
                  <a:lnTo>
                    <a:pt x="3078" y="1544"/>
                  </a:lnTo>
                  <a:lnTo>
                    <a:pt x="2984" y="1686"/>
                  </a:lnTo>
                  <a:lnTo>
                    <a:pt x="2879" y="1824"/>
                  </a:lnTo>
                  <a:lnTo>
                    <a:pt x="2769" y="1954"/>
                  </a:lnTo>
                  <a:lnTo>
                    <a:pt x="2650" y="2079"/>
                  </a:lnTo>
                  <a:lnTo>
                    <a:pt x="2525" y="2196"/>
                  </a:lnTo>
                  <a:lnTo>
                    <a:pt x="2394" y="2306"/>
                  </a:lnTo>
                  <a:lnTo>
                    <a:pt x="2256" y="2407"/>
                  </a:lnTo>
                  <a:lnTo>
                    <a:pt x="2112" y="2501"/>
                  </a:lnTo>
                  <a:lnTo>
                    <a:pt x="1961" y="2587"/>
                  </a:lnTo>
                  <a:lnTo>
                    <a:pt x="1806" y="2663"/>
                  </a:lnTo>
                  <a:lnTo>
                    <a:pt x="1646" y="2731"/>
                  </a:lnTo>
                  <a:lnTo>
                    <a:pt x="1481" y="2787"/>
                  </a:lnTo>
                  <a:lnTo>
                    <a:pt x="1311" y="2837"/>
                  </a:lnTo>
                  <a:lnTo>
                    <a:pt x="1139" y="2874"/>
                  </a:lnTo>
                  <a:lnTo>
                    <a:pt x="961" y="2903"/>
                  </a:lnTo>
                  <a:lnTo>
                    <a:pt x="782" y="2919"/>
                  </a:lnTo>
                  <a:lnTo>
                    <a:pt x="597" y="2926"/>
                  </a:lnTo>
                  <a:lnTo>
                    <a:pt x="597" y="2926"/>
                  </a:lnTo>
                  <a:lnTo>
                    <a:pt x="595" y="2926"/>
                  </a:lnTo>
                  <a:lnTo>
                    <a:pt x="593" y="2926"/>
                  </a:lnTo>
                  <a:lnTo>
                    <a:pt x="593" y="2926"/>
                  </a:lnTo>
                  <a:lnTo>
                    <a:pt x="592" y="2926"/>
                  </a:lnTo>
                  <a:lnTo>
                    <a:pt x="512" y="2919"/>
                  </a:lnTo>
                  <a:lnTo>
                    <a:pt x="435" y="2901"/>
                  </a:lnTo>
                  <a:lnTo>
                    <a:pt x="363" y="2874"/>
                  </a:lnTo>
                  <a:lnTo>
                    <a:pt x="293" y="2841"/>
                  </a:lnTo>
                  <a:lnTo>
                    <a:pt x="231" y="2796"/>
                  </a:lnTo>
                  <a:lnTo>
                    <a:pt x="174" y="2747"/>
                  </a:lnTo>
                  <a:lnTo>
                    <a:pt x="125" y="2688"/>
                  </a:lnTo>
                  <a:lnTo>
                    <a:pt x="82" y="2624"/>
                  </a:lnTo>
                  <a:lnTo>
                    <a:pt x="48" y="2556"/>
                  </a:lnTo>
                  <a:lnTo>
                    <a:pt x="22" y="2482"/>
                  </a:lnTo>
                  <a:lnTo>
                    <a:pt x="6" y="2405"/>
                  </a:lnTo>
                  <a:lnTo>
                    <a:pt x="0" y="2324"/>
                  </a:lnTo>
                  <a:lnTo>
                    <a:pt x="6" y="2244"/>
                  </a:lnTo>
                  <a:lnTo>
                    <a:pt x="22" y="2167"/>
                  </a:lnTo>
                  <a:lnTo>
                    <a:pt x="47" y="2095"/>
                  </a:lnTo>
                  <a:lnTo>
                    <a:pt x="80" y="2027"/>
                  </a:lnTo>
                  <a:lnTo>
                    <a:pt x="121" y="1963"/>
                  </a:lnTo>
                  <a:lnTo>
                    <a:pt x="171" y="1906"/>
                  </a:lnTo>
                  <a:lnTo>
                    <a:pt x="226" y="1856"/>
                  </a:lnTo>
                  <a:lnTo>
                    <a:pt x="281" y="1816"/>
                  </a:lnTo>
                  <a:lnTo>
                    <a:pt x="341" y="1782"/>
                  </a:lnTo>
                  <a:lnTo>
                    <a:pt x="407" y="1755"/>
                  </a:lnTo>
                  <a:lnTo>
                    <a:pt x="474" y="1737"/>
                  </a:lnTo>
                  <a:lnTo>
                    <a:pt x="522" y="1729"/>
                  </a:lnTo>
                  <a:lnTo>
                    <a:pt x="572" y="1723"/>
                  </a:lnTo>
                  <a:lnTo>
                    <a:pt x="593" y="1723"/>
                  </a:lnTo>
                  <a:lnTo>
                    <a:pt x="597" y="1723"/>
                  </a:lnTo>
                  <a:lnTo>
                    <a:pt x="597" y="1723"/>
                  </a:lnTo>
                  <a:lnTo>
                    <a:pt x="732" y="1718"/>
                  </a:lnTo>
                  <a:lnTo>
                    <a:pt x="863" y="1702"/>
                  </a:lnTo>
                  <a:lnTo>
                    <a:pt x="991" y="1677"/>
                  </a:lnTo>
                  <a:lnTo>
                    <a:pt x="1117" y="1643"/>
                  </a:lnTo>
                  <a:lnTo>
                    <a:pt x="1238" y="1599"/>
                  </a:lnTo>
                  <a:lnTo>
                    <a:pt x="1353" y="1547"/>
                  </a:lnTo>
                  <a:lnTo>
                    <a:pt x="1465" y="1487"/>
                  </a:lnTo>
                  <a:lnTo>
                    <a:pt x="1572" y="1419"/>
                  </a:lnTo>
                  <a:lnTo>
                    <a:pt x="1673" y="1343"/>
                  </a:lnTo>
                  <a:lnTo>
                    <a:pt x="1769" y="1261"/>
                  </a:lnTo>
                  <a:lnTo>
                    <a:pt x="1858" y="1172"/>
                  </a:lnTo>
                  <a:lnTo>
                    <a:pt x="1939" y="1077"/>
                  </a:lnTo>
                  <a:lnTo>
                    <a:pt x="2014" y="975"/>
                  </a:lnTo>
                  <a:lnTo>
                    <a:pt x="2083" y="869"/>
                  </a:lnTo>
                  <a:lnTo>
                    <a:pt x="2142" y="757"/>
                  </a:lnTo>
                  <a:lnTo>
                    <a:pt x="2195" y="639"/>
                  </a:lnTo>
                  <a:lnTo>
                    <a:pt x="2238" y="519"/>
                  </a:lnTo>
                  <a:lnTo>
                    <a:pt x="2272" y="394"/>
                  </a:lnTo>
                  <a:lnTo>
                    <a:pt x="2296" y="265"/>
                  </a:lnTo>
                  <a:lnTo>
                    <a:pt x="2312" y="133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04FE2C8-8B73-457B-9912-87AB1693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2700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4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14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DAAF90D-8BA7-4F8C-A8B7-1DA7E99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1263"/>
              <a:ext cx="0" cy="1588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EE6C483-42EC-4F79-9EC9-FA9A19F3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1113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0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73B458B-B815-4321-A05C-45CC97094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37D3F32-C356-4C3A-B38E-A90A40BF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C031CA6-D8CD-48D5-88B4-18F83EC3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478088"/>
              <a:ext cx="1368425" cy="1368425"/>
            </a:xfrm>
            <a:custGeom>
              <a:avLst/>
              <a:gdLst>
                <a:gd name="T0" fmla="*/ 0 w 1725"/>
                <a:gd name="T1" fmla="*/ 0 h 1725"/>
                <a:gd name="T2" fmla="*/ 4 w 1725"/>
                <a:gd name="T3" fmla="*/ 0 h 1725"/>
                <a:gd name="T4" fmla="*/ 4 w 1725"/>
                <a:gd name="T5" fmla="*/ 0 h 1725"/>
                <a:gd name="T6" fmla="*/ 15 w 1725"/>
                <a:gd name="T7" fmla="*/ 0 h 1725"/>
                <a:gd name="T8" fmla="*/ 155 w 1725"/>
                <a:gd name="T9" fmla="*/ 7 h 1725"/>
                <a:gd name="T10" fmla="*/ 292 w 1725"/>
                <a:gd name="T11" fmla="*/ 25 h 1725"/>
                <a:gd name="T12" fmla="*/ 427 w 1725"/>
                <a:gd name="T13" fmla="*/ 53 h 1725"/>
                <a:gd name="T14" fmla="*/ 556 w 1725"/>
                <a:gd name="T15" fmla="*/ 91 h 1725"/>
                <a:gd name="T16" fmla="*/ 681 w 1725"/>
                <a:gd name="T17" fmla="*/ 139 h 1725"/>
                <a:gd name="T18" fmla="*/ 801 w 1725"/>
                <a:gd name="T19" fmla="*/ 197 h 1725"/>
                <a:gd name="T20" fmla="*/ 917 w 1725"/>
                <a:gd name="T21" fmla="*/ 263 h 1725"/>
                <a:gd name="T22" fmla="*/ 1025 w 1725"/>
                <a:gd name="T23" fmla="*/ 338 h 1725"/>
                <a:gd name="T24" fmla="*/ 1128 w 1725"/>
                <a:gd name="T25" fmla="*/ 419 h 1725"/>
                <a:gd name="T26" fmla="*/ 1224 w 1725"/>
                <a:gd name="T27" fmla="*/ 510 h 1725"/>
                <a:gd name="T28" fmla="*/ 1313 w 1725"/>
                <a:gd name="T29" fmla="*/ 608 h 1725"/>
                <a:gd name="T30" fmla="*/ 1394 w 1725"/>
                <a:gd name="T31" fmla="*/ 711 h 1725"/>
                <a:gd name="T32" fmla="*/ 1469 w 1725"/>
                <a:gd name="T33" fmla="*/ 821 h 1725"/>
                <a:gd name="T34" fmla="*/ 1535 w 1725"/>
                <a:gd name="T35" fmla="*/ 936 h 1725"/>
                <a:gd name="T36" fmla="*/ 1590 w 1725"/>
                <a:gd name="T37" fmla="*/ 1057 h 1725"/>
                <a:gd name="T38" fmla="*/ 1638 w 1725"/>
                <a:gd name="T39" fmla="*/ 1183 h 1725"/>
                <a:gd name="T40" fmla="*/ 1675 w 1725"/>
                <a:gd name="T41" fmla="*/ 1313 h 1725"/>
                <a:gd name="T42" fmla="*/ 1702 w 1725"/>
                <a:gd name="T43" fmla="*/ 1446 h 1725"/>
                <a:gd name="T44" fmla="*/ 1719 w 1725"/>
                <a:gd name="T45" fmla="*/ 1585 h 1725"/>
                <a:gd name="T46" fmla="*/ 1725 w 1725"/>
                <a:gd name="T47" fmla="*/ 1725 h 1725"/>
                <a:gd name="T48" fmla="*/ 1236 w 1725"/>
                <a:gd name="T49" fmla="*/ 1722 h 1725"/>
                <a:gd name="T50" fmla="*/ 1231 w 1725"/>
                <a:gd name="T51" fmla="*/ 1603 h 1725"/>
                <a:gd name="T52" fmla="*/ 1213 w 1725"/>
                <a:gd name="T53" fmla="*/ 1487 h 1725"/>
                <a:gd name="T54" fmla="*/ 1187 w 1725"/>
                <a:gd name="T55" fmla="*/ 1375 h 1725"/>
                <a:gd name="T56" fmla="*/ 1149 w 1725"/>
                <a:gd name="T57" fmla="*/ 1267 h 1725"/>
                <a:gd name="T58" fmla="*/ 1103 w 1725"/>
                <a:gd name="T59" fmla="*/ 1164 h 1725"/>
                <a:gd name="T60" fmla="*/ 1048 w 1725"/>
                <a:gd name="T61" fmla="*/ 1066 h 1725"/>
                <a:gd name="T62" fmla="*/ 984 w 1725"/>
                <a:gd name="T63" fmla="*/ 975 h 1725"/>
                <a:gd name="T64" fmla="*/ 911 w 1725"/>
                <a:gd name="T65" fmla="*/ 890 h 1725"/>
                <a:gd name="T66" fmla="*/ 833 w 1725"/>
                <a:gd name="T67" fmla="*/ 810 h 1725"/>
                <a:gd name="T68" fmla="*/ 748 w 1725"/>
                <a:gd name="T69" fmla="*/ 739 h 1725"/>
                <a:gd name="T70" fmla="*/ 656 w 1725"/>
                <a:gd name="T71" fmla="*/ 675 h 1725"/>
                <a:gd name="T72" fmla="*/ 558 w 1725"/>
                <a:gd name="T73" fmla="*/ 620 h 1725"/>
                <a:gd name="T74" fmla="*/ 455 w 1725"/>
                <a:gd name="T75" fmla="*/ 574 h 1725"/>
                <a:gd name="T76" fmla="*/ 347 w 1725"/>
                <a:gd name="T77" fmla="*/ 537 h 1725"/>
                <a:gd name="T78" fmla="*/ 235 w 1725"/>
                <a:gd name="T79" fmla="*/ 510 h 1725"/>
                <a:gd name="T80" fmla="*/ 119 w 1725"/>
                <a:gd name="T81" fmla="*/ 494 h 1725"/>
                <a:gd name="T82" fmla="*/ 0 w 1725"/>
                <a:gd name="T83" fmla="*/ 487 h 1725"/>
                <a:gd name="T84" fmla="*/ 0 w 1725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5" h="172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5" y="7"/>
                  </a:lnTo>
                  <a:lnTo>
                    <a:pt x="292" y="25"/>
                  </a:lnTo>
                  <a:lnTo>
                    <a:pt x="427" y="53"/>
                  </a:lnTo>
                  <a:lnTo>
                    <a:pt x="556" y="91"/>
                  </a:lnTo>
                  <a:lnTo>
                    <a:pt x="681" y="139"/>
                  </a:lnTo>
                  <a:lnTo>
                    <a:pt x="801" y="197"/>
                  </a:lnTo>
                  <a:lnTo>
                    <a:pt x="917" y="263"/>
                  </a:lnTo>
                  <a:lnTo>
                    <a:pt x="1025" y="338"/>
                  </a:lnTo>
                  <a:lnTo>
                    <a:pt x="1128" y="419"/>
                  </a:lnTo>
                  <a:lnTo>
                    <a:pt x="1224" y="510"/>
                  </a:lnTo>
                  <a:lnTo>
                    <a:pt x="1313" y="608"/>
                  </a:lnTo>
                  <a:lnTo>
                    <a:pt x="1394" y="711"/>
                  </a:lnTo>
                  <a:lnTo>
                    <a:pt x="1469" y="821"/>
                  </a:lnTo>
                  <a:lnTo>
                    <a:pt x="1535" y="936"/>
                  </a:lnTo>
                  <a:lnTo>
                    <a:pt x="1590" y="1057"/>
                  </a:lnTo>
                  <a:lnTo>
                    <a:pt x="1638" y="1183"/>
                  </a:lnTo>
                  <a:lnTo>
                    <a:pt x="1675" y="1313"/>
                  </a:lnTo>
                  <a:lnTo>
                    <a:pt x="1702" y="1446"/>
                  </a:lnTo>
                  <a:lnTo>
                    <a:pt x="1719" y="1585"/>
                  </a:lnTo>
                  <a:lnTo>
                    <a:pt x="1725" y="1725"/>
                  </a:lnTo>
                  <a:lnTo>
                    <a:pt x="1236" y="1722"/>
                  </a:lnTo>
                  <a:lnTo>
                    <a:pt x="1231" y="1603"/>
                  </a:lnTo>
                  <a:lnTo>
                    <a:pt x="1213" y="1487"/>
                  </a:lnTo>
                  <a:lnTo>
                    <a:pt x="1187" y="1375"/>
                  </a:lnTo>
                  <a:lnTo>
                    <a:pt x="1149" y="1267"/>
                  </a:lnTo>
                  <a:lnTo>
                    <a:pt x="1103" y="1164"/>
                  </a:lnTo>
                  <a:lnTo>
                    <a:pt x="1048" y="1066"/>
                  </a:lnTo>
                  <a:lnTo>
                    <a:pt x="984" y="975"/>
                  </a:lnTo>
                  <a:lnTo>
                    <a:pt x="911" y="890"/>
                  </a:lnTo>
                  <a:lnTo>
                    <a:pt x="833" y="810"/>
                  </a:lnTo>
                  <a:lnTo>
                    <a:pt x="748" y="739"/>
                  </a:lnTo>
                  <a:lnTo>
                    <a:pt x="656" y="675"/>
                  </a:lnTo>
                  <a:lnTo>
                    <a:pt x="558" y="620"/>
                  </a:lnTo>
                  <a:lnTo>
                    <a:pt x="455" y="574"/>
                  </a:lnTo>
                  <a:lnTo>
                    <a:pt x="347" y="537"/>
                  </a:lnTo>
                  <a:lnTo>
                    <a:pt x="235" y="510"/>
                  </a:lnTo>
                  <a:lnTo>
                    <a:pt x="119" y="494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CD296C3-0A29-4440-B527-EDF0517FC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2412"/>
              <a:ext cx="2322513" cy="2798763"/>
            </a:xfrm>
            <a:custGeom>
              <a:avLst/>
              <a:gdLst>
                <a:gd name="T0" fmla="*/ 4 w 2927"/>
                <a:gd name="T1" fmla="*/ 2 h 3525"/>
                <a:gd name="T2" fmla="*/ 219 w 2927"/>
                <a:gd name="T3" fmla="*/ 9 h 3525"/>
                <a:gd name="T4" fmla="*/ 576 w 2927"/>
                <a:gd name="T5" fmla="*/ 59 h 3525"/>
                <a:gd name="T6" fmla="*/ 917 w 2927"/>
                <a:gd name="T7" fmla="*/ 148 h 3525"/>
                <a:gd name="T8" fmla="*/ 1240 w 2927"/>
                <a:gd name="T9" fmla="*/ 277 h 3525"/>
                <a:gd name="T10" fmla="*/ 1544 w 2927"/>
                <a:gd name="T11" fmla="*/ 443 h 3525"/>
                <a:gd name="T12" fmla="*/ 1824 w 2927"/>
                <a:gd name="T13" fmla="*/ 640 h 3525"/>
                <a:gd name="T14" fmla="*/ 2080 w 2927"/>
                <a:gd name="T15" fmla="*/ 871 h 3525"/>
                <a:gd name="T16" fmla="*/ 2307 w 2927"/>
                <a:gd name="T17" fmla="*/ 1128 h 3525"/>
                <a:gd name="T18" fmla="*/ 2502 w 2927"/>
                <a:gd name="T19" fmla="*/ 1411 h 3525"/>
                <a:gd name="T20" fmla="*/ 2664 w 2927"/>
                <a:gd name="T21" fmla="*/ 1716 h 3525"/>
                <a:gd name="T22" fmla="*/ 2788 w 2927"/>
                <a:gd name="T23" fmla="*/ 2042 h 3525"/>
                <a:gd name="T24" fmla="*/ 2875 w 2927"/>
                <a:gd name="T25" fmla="*/ 2386 h 3525"/>
                <a:gd name="T26" fmla="*/ 2920 w 2927"/>
                <a:gd name="T27" fmla="*/ 2743 h 3525"/>
                <a:gd name="T28" fmla="*/ 2925 w 2927"/>
                <a:gd name="T29" fmla="*/ 2928 h 3525"/>
                <a:gd name="T30" fmla="*/ 2925 w 2927"/>
                <a:gd name="T31" fmla="*/ 2965 h 3525"/>
                <a:gd name="T32" fmla="*/ 2895 w 2927"/>
                <a:gd name="T33" fmla="*/ 3115 h 3525"/>
                <a:gd name="T34" fmla="*/ 2831 w 2927"/>
                <a:gd name="T35" fmla="*/ 3250 h 3525"/>
                <a:gd name="T36" fmla="*/ 2737 w 2927"/>
                <a:gd name="T37" fmla="*/ 3362 h 3525"/>
                <a:gd name="T38" fmla="*/ 2618 w 2927"/>
                <a:gd name="T39" fmla="*/ 3449 h 3525"/>
                <a:gd name="T40" fmla="*/ 2479 w 2927"/>
                <a:gd name="T41" fmla="*/ 3506 h 3525"/>
                <a:gd name="T42" fmla="*/ 2325 w 2927"/>
                <a:gd name="T43" fmla="*/ 3525 h 3525"/>
                <a:gd name="T44" fmla="*/ 2169 w 2927"/>
                <a:gd name="T45" fmla="*/ 3504 h 3525"/>
                <a:gd name="T46" fmla="*/ 2027 w 2927"/>
                <a:gd name="T47" fmla="*/ 3445 h 3525"/>
                <a:gd name="T48" fmla="*/ 1906 w 2927"/>
                <a:gd name="T49" fmla="*/ 3355 h 3525"/>
                <a:gd name="T50" fmla="*/ 1815 w 2927"/>
                <a:gd name="T51" fmla="*/ 3243 h 3525"/>
                <a:gd name="T52" fmla="*/ 1757 w 2927"/>
                <a:gd name="T53" fmla="*/ 3115 h 3525"/>
                <a:gd name="T54" fmla="*/ 1728 w 2927"/>
                <a:gd name="T55" fmla="*/ 2989 h 3525"/>
                <a:gd name="T56" fmla="*/ 1725 w 2927"/>
                <a:gd name="T57" fmla="*/ 2928 h 3525"/>
                <a:gd name="T58" fmla="*/ 1719 w 2927"/>
                <a:gd name="T59" fmla="*/ 2788 h 3525"/>
                <a:gd name="T60" fmla="*/ 1675 w 2927"/>
                <a:gd name="T61" fmla="*/ 2516 h 3525"/>
                <a:gd name="T62" fmla="*/ 1590 w 2927"/>
                <a:gd name="T63" fmla="*/ 2260 h 3525"/>
                <a:gd name="T64" fmla="*/ 1469 w 2927"/>
                <a:gd name="T65" fmla="*/ 2024 h 3525"/>
                <a:gd name="T66" fmla="*/ 1313 w 2927"/>
                <a:gd name="T67" fmla="*/ 1811 h 3525"/>
                <a:gd name="T68" fmla="*/ 1128 w 2927"/>
                <a:gd name="T69" fmla="*/ 1622 h 3525"/>
                <a:gd name="T70" fmla="*/ 917 w 2927"/>
                <a:gd name="T71" fmla="*/ 1466 h 3525"/>
                <a:gd name="T72" fmla="*/ 681 w 2927"/>
                <a:gd name="T73" fmla="*/ 1342 h 3525"/>
                <a:gd name="T74" fmla="*/ 427 w 2927"/>
                <a:gd name="T75" fmla="*/ 1256 h 3525"/>
                <a:gd name="T76" fmla="*/ 155 w 2927"/>
                <a:gd name="T77" fmla="*/ 1210 h 3525"/>
                <a:gd name="T78" fmla="*/ 4 w 2927"/>
                <a:gd name="T79" fmla="*/ 1203 h 3525"/>
                <a:gd name="T80" fmla="*/ 0 w 2927"/>
                <a:gd name="T81" fmla="*/ 1203 h 3525"/>
                <a:gd name="T82" fmla="*/ 70 w 2927"/>
                <a:gd name="T83" fmla="*/ 1036 h 3525"/>
                <a:gd name="T84" fmla="*/ 0 w 2927"/>
                <a:gd name="T85" fmla="*/ 2 h 3525"/>
                <a:gd name="T86" fmla="*/ 0 w 2927"/>
                <a:gd name="T8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7" h="3525">
                  <a:moveTo>
                    <a:pt x="0" y="0"/>
                  </a:moveTo>
                  <a:lnTo>
                    <a:pt x="4" y="2"/>
                  </a:lnTo>
                  <a:lnTo>
                    <a:pt x="36" y="2"/>
                  </a:lnTo>
                  <a:lnTo>
                    <a:pt x="219" y="9"/>
                  </a:lnTo>
                  <a:lnTo>
                    <a:pt x="398" y="29"/>
                  </a:lnTo>
                  <a:lnTo>
                    <a:pt x="576" y="59"/>
                  </a:lnTo>
                  <a:lnTo>
                    <a:pt x="748" y="98"/>
                  </a:lnTo>
                  <a:lnTo>
                    <a:pt x="917" y="148"/>
                  </a:lnTo>
                  <a:lnTo>
                    <a:pt x="1082" y="208"/>
                  </a:lnTo>
                  <a:lnTo>
                    <a:pt x="1240" y="277"/>
                  </a:lnTo>
                  <a:lnTo>
                    <a:pt x="1396" y="356"/>
                  </a:lnTo>
                  <a:lnTo>
                    <a:pt x="1544" y="443"/>
                  </a:lnTo>
                  <a:lnTo>
                    <a:pt x="1687" y="537"/>
                  </a:lnTo>
                  <a:lnTo>
                    <a:pt x="1824" y="640"/>
                  </a:lnTo>
                  <a:lnTo>
                    <a:pt x="1956" y="752"/>
                  </a:lnTo>
                  <a:lnTo>
                    <a:pt x="2080" y="871"/>
                  </a:lnTo>
                  <a:lnTo>
                    <a:pt x="2197" y="995"/>
                  </a:lnTo>
                  <a:lnTo>
                    <a:pt x="2307" y="1128"/>
                  </a:lnTo>
                  <a:lnTo>
                    <a:pt x="2408" y="1265"/>
                  </a:lnTo>
                  <a:lnTo>
                    <a:pt x="2502" y="1411"/>
                  </a:lnTo>
                  <a:lnTo>
                    <a:pt x="2588" y="1560"/>
                  </a:lnTo>
                  <a:lnTo>
                    <a:pt x="2664" y="1716"/>
                  </a:lnTo>
                  <a:lnTo>
                    <a:pt x="2732" y="1876"/>
                  </a:lnTo>
                  <a:lnTo>
                    <a:pt x="2788" y="2042"/>
                  </a:lnTo>
                  <a:lnTo>
                    <a:pt x="2836" y="2212"/>
                  </a:lnTo>
                  <a:lnTo>
                    <a:pt x="2875" y="2386"/>
                  </a:lnTo>
                  <a:lnTo>
                    <a:pt x="2902" y="2562"/>
                  </a:lnTo>
                  <a:lnTo>
                    <a:pt x="2920" y="2743"/>
                  </a:lnTo>
                  <a:lnTo>
                    <a:pt x="2925" y="2926"/>
                  </a:lnTo>
                  <a:lnTo>
                    <a:pt x="2925" y="2928"/>
                  </a:lnTo>
                  <a:lnTo>
                    <a:pt x="2927" y="2928"/>
                  </a:lnTo>
                  <a:lnTo>
                    <a:pt x="2925" y="2965"/>
                  </a:lnTo>
                  <a:lnTo>
                    <a:pt x="2914" y="3042"/>
                  </a:lnTo>
                  <a:lnTo>
                    <a:pt x="2895" y="3115"/>
                  </a:lnTo>
                  <a:lnTo>
                    <a:pt x="2867" y="3184"/>
                  </a:lnTo>
                  <a:lnTo>
                    <a:pt x="2831" y="3250"/>
                  </a:lnTo>
                  <a:lnTo>
                    <a:pt x="2787" y="3308"/>
                  </a:lnTo>
                  <a:lnTo>
                    <a:pt x="2737" y="3362"/>
                  </a:lnTo>
                  <a:lnTo>
                    <a:pt x="2680" y="3410"/>
                  </a:lnTo>
                  <a:lnTo>
                    <a:pt x="2618" y="3449"/>
                  </a:lnTo>
                  <a:lnTo>
                    <a:pt x="2550" y="3481"/>
                  </a:lnTo>
                  <a:lnTo>
                    <a:pt x="2479" y="3506"/>
                  </a:lnTo>
                  <a:lnTo>
                    <a:pt x="2403" y="3520"/>
                  </a:lnTo>
                  <a:lnTo>
                    <a:pt x="2325" y="3525"/>
                  </a:lnTo>
                  <a:lnTo>
                    <a:pt x="2245" y="3520"/>
                  </a:lnTo>
                  <a:lnTo>
                    <a:pt x="2169" y="3504"/>
                  </a:lnTo>
                  <a:lnTo>
                    <a:pt x="2096" y="3479"/>
                  </a:lnTo>
                  <a:lnTo>
                    <a:pt x="2027" y="3445"/>
                  </a:lnTo>
                  <a:lnTo>
                    <a:pt x="1964" y="3404"/>
                  </a:lnTo>
                  <a:lnTo>
                    <a:pt x="1906" y="3355"/>
                  </a:lnTo>
                  <a:lnTo>
                    <a:pt x="1856" y="3298"/>
                  </a:lnTo>
                  <a:lnTo>
                    <a:pt x="1815" y="3243"/>
                  </a:lnTo>
                  <a:lnTo>
                    <a:pt x="1782" y="3180"/>
                  </a:lnTo>
                  <a:lnTo>
                    <a:pt x="1757" y="3115"/>
                  </a:lnTo>
                  <a:lnTo>
                    <a:pt x="1737" y="3047"/>
                  </a:lnTo>
                  <a:lnTo>
                    <a:pt x="1728" y="2989"/>
                  </a:lnTo>
                  <a:lnTo>
                    <a:pt x="1725" y="2930"/>
                  </a:lnTo>
                  <a:lnTo>
                    <a:pt x="1725" y="2928"/>
                  </a:lnTo>
                  <a:lnTo>
                    <a:pt x="1725" y="2928"/>
                  </a:lnTo>
                  <a:lnTo>
                    <a:pt x="1719" y="2788"/>
                  </a:lnTo>
                  <a:lnTo>
                    <a:pt x="1702" y="2649"/>
                  </a:lnTo>
                  <a:lnTo>
                    <a:pt x="1675" y="2516"/>
                  </a:lnTo>
                  <a:lnTo>
                    <a:pt x="1638" y="2386"/>
                  </a:lnTo>
                  <a:lnTo>
                    <a:pt x="1590" y="2260"/>
                  </a:lnTo>
                  <a:lnTo>
                    <a:pt x="1535" y="2139"/>
                  </a:lnTo>
                  <a:lnTo>
                    <a:pt x="1469" y="2024"/>
                  </a:lnTo>
                  <a:lnTo>
                    <a:pt x="1394" y="1914"/>
                  </a:lnTo>
                  <a:lnTo>
                    <a:pt x="1313" y="1811"/>
                  </a:lnTo>
                  <a:lnTo>
                    <a:pt x="1224" y="1713"/>
                  </a:lnTo>
                  <a:lnTo>
                    <a:pt x="1128" y="1622"/>
                  </a:lnTo>
                  <a:lnTo>
                    <a:pt x="1025" y="1541"/>
                  </a:lnTo>
                  <a:lnTo>
                    <a:pt x="917" y="1466"/>
                  </a:lnTo>
                  <a:lnTo>
                    <a:pt x="801" y="1400"/>
                  </a:lnTo>
                  <a:lnTo>
                    <a:pt x="681" y="1342"/>
                  </a:lnTo>
                  <a:lnTo>
                    <a:pt x="556" y="1294"/>
                  </a:lnTo>
                  <a:lnTo>
                    <a:pt x="427" y="1256"/>
                  </a:lnTo>
                  <a:lnTo>
                    <a:pt x="292" y="1228"/>
                  </a:lnTo>
                  <a:lnTo>
                    <a:pt x="155" y="1210"/>
                  </a:lnTo>
                  <a:lnTo>
                    <a:pt x="15" y="1203"/>
                  </a:lnTo>
                  <a:lnTo>
                    <a:pt x="4" y="1203"/>
                  </a:lnTo>
                  <a:lnTo>
                    <a:pt x="4" y="1203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70" y="1036"/>
                  </a:lnTo>
                  <a:lnTo>
                    <a:pt x="244" y="62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24FDB4D-CF19-4239-85CC-421B5CC5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1522412"/>
              <a:ext cx="2798763" cy="2322513"/>
            </a:xfrm>
            <a:custGeom>
              <a:avLst/>
              <a:gdLst>
                <a:gd name="T0" fmla="*/ 2930 w 3527"/>
                <a:gd name="T1" fmla="*/ 7 h 2926"/>
                <a:gd name="T2" fmla="*/ 3113 w 3527"/>
                <a:gd name="T3" fmla="*/ 30 h 2926"/>
                <a:gd name="T4" fmla="*/ 3363 w 3527"/>
                <a:gd name="T5" fmla="*/ 189 h 2926"/>
                <a:gd name="T6" fmla="*/ 3507 w 3527"/>
                <a:gd name="T7" fmla="*/ 448 h 2926"/>
                <a:gd name="T8" fmla="*/ 3505 w 3527"/>
                <a:gd name="T9" fmla="*/ 759 h 2926"/>
                <a:gd name="T10" fmla="*/ 3356 w 3527"/>
                <a:gd name="T11" fmla="*/ 1022 h 2926"/>
                <a:gd name="T12" fmla="*/ 3124 w 3527"/>
                <a:gd name="T13" fmla="*/ 1169 h 2926"/>
                <a:gd name="T14" fmla="*/ 2926 w 3527"/>
                <a:gd name="T15" fmla="*/ 1203 h 2926"/>
                <a:gd name="T16" fmla="*/ 2514 w 3527"/>
                <a:gd name="T17" fmla="*/ 1253 h 2926"/>
                <a:gd name="T18" fmla="*/ 2023 w 3527"/>
                <a:gd name="T19" fmla="*/ 1457 h 2926"/>
                <a:gd name="T20" fmla="*/ 1623 w 3527"/>
                <a:gd name="T21" fmla="*/ 1796 h 2926"/>
                <a:gd name="T22" fmla="*/ 1342 w 3527"/>
                <a:gd name="T23" fmla="*/ 2242 h 2926"/>
                <a:gd name="T24" fmla="*/ 1209 w 3527"/>
                <a:gd name="T25" fmla="*/ 2766 h 2926"/>
                <a:gd name="T26" fmla="*/ 1199 w 3527"/>
                <a:gd name="T27" fmla="*/ 2877 h 2926"/>
                <a:gd name="T28" fmla="*/ 1190 w 3527"/>
                <a:gd name="T29" fmla="*/ 2818 h 2926"/>
                <a:gd name="T30" fmla="*/ 1177 w 3527"/>
                <a:gd name="T31" fmla="*/ 2768 h 2926"/>
                <a:gd name="T32" fmla="*/ 1160 w 3527"/>
                <a:gd name="T33" fmla="*/ 2715 h 2926"/>
                <a:gd name="T34" fmla="*/ 1135 w 3527"/>
                <a:gd name="T35" fmla="*/ 2663 h 2926"/>
                <a:gd name="T36" fmla="*/ 1108 w 3527"/>
                <a:gd name="T37" fmla="*/ 2614 h 2926"/>
                <a:gd name="T38" fmla="*/ 1074 w 3527"/>
                <a:gd name="T39" fmla="*/ 2567 h 2926"/>
                <a:gd name="T40" fmla="*/ 1051 w 3527"/>
                <a:gd name="T41" fmla="*/ 2539 h 2926"/>
                <a:gd name="T42" fmla="*/ 1010 w 3527"/>
                <a:gd name="T43" fmla="*/ 2498 h 2926"/>
                <a:gd name="T44" fmla="*/ 968 w 3527"/>
                <a:gd name="T45" fmla="*/ 2461 h 2926"/>
                <a:gd name="T46" fmla="*/ 920 w 3527"/>
                <a:gd name="T47" fmla="*/ 2429 h 2926"/>
                <a:gd name="T48" fmla="*/ 870 w 3527"/>
                <a:gd name="T49" fmla="*/ 2400 h 2926"/>
                <a:gd name="T50" fmla="*/ 817 w 3527"/>
                <a:gd name="T51" fmla="*/ 2377 h 2926"/>
                <a:gd name="T52" fmla="*/ 762 w 3527"/>
                <a:gd name="T53" fmla="*/ 2358 h 2926"/>
                <a:gd name="T54" fmla="*/ 703 w 3527"/>
                <a:gd name="T55" fmla="*/ 2345 h 2926"/>
                <a:gd name="T56" fmla="*/ 641 w 3527"/>
                <a:gd name="T57" fmla="*/ 2338 h 2926"/>
                <a:gd name="T58" fmla="*/ 563 w 3527"/>
                <a:gd name="T59" fmla="*/ 2338 h 2926"/>
                <a:gd name="T60" fmla="*/ 494 w 3527"/>
                <a:gd name="T61" fmla="*/ 2345 h 2926"/>
                <a:gd name="T62" fmla="*/ 439 w 3527"/>
                <a:gd name="T63" fmla="*/ 2360 h 2926"/>
                <a:gd name="T64" fmla="*/ 380 w 3527"/>
                <a:gd name="T65" fmla="*/ 2379 h 2926"/>
                <a:gd name="T66" fmla="*/ 327 w 3527"/>
                <a:gd name="T67" fmla="*/ 2402 h 2926"/>
                <a:gd name="T68" fmla="*/ 277 w 3527"/>
                <a:gd name="T69" fmla="*/ 2432 h 2926"/>
                <a:gd name="T70" fmla="*/ 229 w 3527"/>
                <a:gd name="T71" fmla="*/ 2466 h 2926"/>
                <a:gd name="T72" fmla="*/ 185 w 3527"/>
                <a:gd name="T73" fmla="*/ 2503 h 2926"/>
                <a:gd name="T74" fmla="*/ 146 w 3527"/>
                <a:gd name="T75" fmla="*/ 2546 h 2926"/>
                <a:gd name="T76" fmla="*/ 110 w 3527"/>
                <a:gd name="T77" fmla="*/ 2591 h 2926"/>
                <a:gd name="T78" fmla="*/ 78 w 3527"/>
                <a:gd name="T79" fmla="*/ 2640 h 2926"/>
                <a:gd name="T80" fmla="*/ 53 w 3527"/>
                <a:gd name="T81" fmla="*/ 2692 h 2926"/>
                <a:gd name="T82" fmla="*/ 32 w 3527"/>
                <a:gd name="T83" fmla="*/ 2745 h 2926"/>
                <a:gd name="T84" fmla="*/ 16 w 3527"/>
                <a:gd name="T85" fmla="*/ 2802 h 2926"/>
                <a:gd name="T86" fmla="*/ 5 w 3527"/>
                <a:gd name="T87" fmla="*/ 2861 h 2926"/>
                <a:gd name="T88" fmla="*/ 0 w 3527"/>
                <a:gd name="T89" fmla="*/ 2921 h 2926"/>
                <a:gd name="T90" fmla="*/ 21 w 3527"/>
                <a:gd name="T91" fmla="*/ 2573 h 2926"/>
                <a:gd name="T92" fmla="*/ 183 w 3527"/>
                <a:gd name="T93" fmla="*/ 1907 h 2926"/>
                <a:gd name="T94" fmla="*/ 488 w 3527"/>
                <a:gd name="T95" fmla="*/ 1310 h 2926"/>
                <a:gd name="T96" fmla="*/ 916 w 3527"/>
                <a:gd name="T97" fmla="*/ 800 h 2926"/>
                <a:gd name="T98" fmla="*/ 1449 w 3527"/>
                <a:gd name="T99" fmla="*/ 402 h 2926"/>
                <a:gd name="T100" fmla="*/ 2065 w 3527"/>
                <a:gd name="T101" fmla="*/ 130 h 2926"/>
                <a:gd name="T102" fmla="*/ 2747 w 3527"/>
                <a:gd name="T103" fmla="*/ 7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7" h="2926">
                  <a:moveTo>
                    <a:pt x="2925" y="0"/>
                  </a:moveTo>
                  <a:lnTo>
                    <a:pt x="2926" y="2"/>
                  </a:lnTo>
                  <a:lnTo>
                    <a:pt x="2926" y="2"/>
                  </a:lnTo>
                  <a:lnTo>
                    <a:pt x="2930" y="7"/>
                  </a:lnTo>
                  <a:lnTo>
                    <a:pt x="2930" y="2"/>
                  </a:lnTo>
                  <a:lnTo>
                    <a:pt x="2962" y="2"/>
                  </a:lnTo>
                  <a:lnTo>
                    <a:pt x="3038" y="11"/>
                  </a:lnTo>
                  <a:lnTo>
                    <a:pt x="3113" y="30"/>
                  </a:lnTo>
                  <a:lnTo>
                    <a:pt x="3182" y="59"/>
                  </a:lnTo>
                  <a:lnTo>
                    <a:pt x="3248" y="94"/>
                  </a:lnTo>
                  <a:lnTo>
                    <a:pt x="3308" y="139"/>
                  </a:lnTo>
                  <a:lnTo>
                    <a:pt x="3363" y="189"/>
                  </a:lnTo>
                  <a:lnTo>
                    <a:pt x="3409" y="245"/>
                  </a:lnTo>
                  <a:lnTo>
                    <a:pt x="3450" y="308"/>
                  </a:lnTo>
                  <a:lnTo>
                    <a:pt x="3482" y="375"/>
                  </a:lnTo>
                  <a:lnTo>
                    <a:pt x="3507" y="448"/>
                  </a:lnTo>
                  <a:lnTo>
                    <a:pt x="3521" y="523"/>
                  </a:lnTo>
                  <a:lnTo>
                    <a:pt x="3527" y="603"/>
                  </a:lnTo>
                  <a:lnTo>
                    <a:pt x="3521" y="682"/>
                  </a:lnTo>
                  <a:lnTo>
                    <a:pt x="3505" y="759"/>
                  </a:lnTo>
                  <a:lnTo>
                    <a:pt x="3480" y="832"/>
                  </a:lnTo>
                  <a:lnTo>
                    <a:pt x="3447" y="901"/>
                  </a:lnTo>
                  <a:lnTo>
                    <a:pt x="3406" y="963"/>
                  </a:lnTo>
                  <a:lnTo>
                    <a:pt x="3356" y="1022"/>
                  </a:lnTo>
                  <a:lnTo>
                    <a:pt x="3299" y="1072"/>
                  </a:lnTo>
                  <a:lnTo>
                    <a:pt x="3246" y="1111"/>
                  </a:lnTo>
                  <a:lnTo>
                    <a:pt x="3186" y="1144"/>
                  </a:lnTo>
                  <a:lnTo>
                    <a:pt x="3124" y="1169"/>
                  </a:lnTo>
                  <a:lnTo>
                    <a:pt x="3058" y="1189"/>
                  </a:lnTo>
                  <a:lnTo>
                    <a:pt x="2930" y="1201"/>
                  </a:lnTo>
                  <a:lnTo>
                    <a:pt x="2930" y="1198"/>
                  </a:lnTo>
                  <a:lnTo>
                    <a:pt x="2926" y="1203"/>
                  </a:lnTo>
                  <a:lnTo>
                    <a:pt x="2926" y="1203"/>
                  </a:lnTo>
                  <a:lnTo>
                    <a:pt x="2786" y="1208"/>
                  </a:lnTo>
                  <a:lnTo>
                    <a:pt x="2648" y="1224"/>
                  </a:lnTo>
                  <a:lnTo>
                    <a:pt x="2514" y="1253"/>
                  </a:lnTo>
                  <a:lnTo>
                    <a:pt x="2385" y="1290"/>
                  </a:lnTo>
                  <a:lnTo>
                    <a:pt x="2259" y="1336"/>
                  </a:lnTo>
                  <a:lnTo>
                    <a:pt x="2138" y="1393"/>
                  </a:lnTo>
                  <a:lnTo>
                    <a:pt x="2023" y="1457"/>
                  </a:lnTo>
                  <a:lnTo>
                    <a:pt x="1914" y="1530"/>
                  </a:lnTo>
                  <a:lnTo>
                    <a:pt x="1809" y="1612"/>
                  </a:lnTo>
                  <a:lnTo>
                    <a:pt x="1714" y="1700"/>
                  </a:lnTo>
                  <a:lnTo>
                    <a:pt x="1623" y="1796"/>
                  </a:lnTo>
                  <a:lnTo>
                    <a:pt x="1541" y="1899"/>
                  </a:lnTo>
                  <a:lnTo>
                    <a:pt x="1467" y="2008"/>
                  </a:lnTo>
                  <a:lnTo>
                    <a:pt x="1399" y="2123"/>
                  </a:lnTo>
                  <a:lnTo>
                    <a:pt x="1342" y="2242"/>
                  </a:lnTo>
                  <a:lnTo>
                    <a:pt x="1295" y="2367"/>
                  </a:lnTo>
                  <a:lnTo>
                    <a:pt x="1255" y="2496"/>
                  </a:lnTo>
                  <a:lnTo>
                    <a:pt x="1227" y="2630"/>
                  </a:lnTo>
                  <a:lnTo>
                    <a:pt x="1209" y="2766"/>
                  </a:lnTo>
                  <a:lnTo>
                    <a:pt x="1200" y="2907"/>
                  </a:lnTo>
                  <a:lnTo>
                    <a:pt x="1200" y="2907"/>
                  </a:lnTo>
                  <a:lnTo>
                    <a:pt x="1199" y="2880"/>
                  </a:lnTo>
                  <a:lnTo>
                    <a:pt x="1199" y="2877"/>
                  </a:lnTo>
                  <a:lnTo>
                    <a:pt x="1195" y="2852"/>
                  </a:lnTo>
                  <a:lnTo>
                    <a:pt x="1195" y="2846"/>
                  </a:lnTo>
                  <a:lnTo>
                    <a:pt x="1192" y="2823"/>
                  </a:lnTo>
                  <a:lnTo>
                    <a:pt x="1190" y="2818"/>
                  </a:lnTo>
                  <a:lnTo>
                    <a:pt x="1188" y="2809"/>
                  </a:lnTo>
                  <a:lnTo>
                    <a:pt x="1184" y="2795"/>
                  </a:lnTo>
                  <a:lnTo>
                    <a:pt x="1183" y="2790"/>
                  </a:lnTo>
                  <a:lnTo>
                    <a:pt x="1177" y="2768"/>
                  </a:lnTo>
                  <a:lnTo>
                    <a:pt x="1176" y="2761"/>
                  </a:lnTo>
                  <a:lnTo>
                    <a:pt x="1168" y="2740"/>
                  </a:lnTo>
                  <a:lnTo>
                    <a:pt x="1167" y="2734"/>
                  </a:lnTo>
                  <a:lnTo>
                    <a:pt x="1160" y="2715"/>
                  </a:lnTo>
                  <a:lnTo>
                    <a:pt x="1156" y="2706"/>
                  </a:lnTo>
                  <a:lnTo>
                    <a:pt x="1147" y="2688"/>
                  </a:lnTo>
                  <a:lnTo>
                    <a:pt x="1144" y="2681"/>
                  </a:lnTo>
                  <a:lnTo>
                    <a:pt x="1135" y="2663"/>
                  </a:lnTo>
                  <a:lnTo>
                    <a:pt x="1131" y="2655"/>
                  </a:lnTo>
                  <a:lnTo>
                    <a:pt x="1122" y="2639"/>
                  </a:lnTo>
                  <a:lnTo>
                    <a:pt x="1117" y="2630"/>
                  </a:lnTo>
                  <a:lnTo>
                    <a:pt x="1108" y="2614"/>
                  </a:lnTo>
                  <a:lnTo>
                    <a:pt x="1103" y="2607"/>
                  </a:lnTo>
                  <a:lnTo>
                    <a:pt x="1092" y="2591"/>
                  </a:lnTo>
                  <a:lnTo>
                    <a:pt x="1087" y="2583"/>
                  </a:lnTo>
                  <a:lnTo>
                    <a:pt x="1074" y="2567"/>
                  </a:lnTo>
                  <a:lnTo>
                    <a:pt x="1069" y="2560"/>
                  </a:lnTo>
                  <a:lnTo>
                    <a:pt x="1069" y="2560"/>
                  </a:lnTo>
                  <a:lnTo>
                    <a:pt x="1057" y="2546"/>
                  </a:lnTo>
                  <a:lnTo>
                    <a:pt x="1051" y="2539"/>
                  </a:lnTo>
                  <a:lnTo>
                    <a:pt x="1039" y="2525"/>
                  </a:lnTo>
                  <a:lnTo>
                    <a:pt x="1032" y="2518"/>
                  </a:lnTo>
                  <a:lnTo>
                    <a:pt x="1019" y="2505"/>
                  </a:lnTo>
                  <a:lnTo>
                    <a:pt x="1010" y="2498"/>
                  </a:lnTo>
                  <a:lnTo>
                    <a:pt x="998" y="2486"/>
                  </a:lnTo>
                  <a:lnTo>
                    <a:pt x="989" y="2479"/>
                  </a:lnTo>
                  <a:lnTo>
                    <a:pt x="977" y="2468"/>
                  </a:lnTo>
                  <a:lnTo>
                    <a:pt x="968" y="2461"/>
                  </a:lnTo>
                  <a:lnTo>
                    <a:pt x="954" y="2452"/>
                  </a:lnTo>
                  <a:lnTo>
                    <a:pt x="945" y="2445"/>
                  </a:lnTo>
                  <a:lnTo>
                    <a:pt x="930" y="2434"/>
                  </a:lnTo>
                  <a:lnTo>
                    <a:pt x="920" y="2429"/>
                  </a:lnTo>
                  <a:lnTo>
                    <a:pt x="907" y="2420"/>
                  </a:lnTo>
                  <a:lnTo>
                    <a:pt x="895" y="2413"/>
                  </a:lnTo>
                  <a:lnTo>
                    <a:pt x="883" y="2406"/>
                  </a:lnTo>
                  <a:lnTo>
                    <a:pt x="870" y="2400"/>
                  </a:lnTo>
                  <a:lnTo>
                    <a:pt x="858" y="2393"/>
                  </a:lnTo>
                  <a:lnTo>
                    <a:pt x="843" y="2388"/>
                  </a:lnTo>
                  <a:lnTo>
                    <a:pt x="831" y="2381"/>
                  </a:lnTo>
                  <a:lnTo>
                    <a:pt x="817" y="2377"/>
                  </a:lnTo>
                  <a:lnTo>
                    <a:pt x="804" y="2372"/>
                  </a:lnTo>
                  <a:lnTo>
                    <a:pt x="790" y="2367"/>
                  </a:lnTo>
                  <a:lnTo>
                    <a:pt x="776" y="2363"/>
                  </a:lnTo>
                  <a:lnTo>
                    <a:pt x="762" y="2358"/>
                  </a:lnTo>
                  <a:lnTo>
                    <a:pt x="749" y="2354"/>
                  </a:lnTo>
                  <a:lnTo>
                    <a:pt x="733" y="2351"/>
                  </a:lnTo>
                  <a:lnTo>
                    <a:pt x="719" y="2347"/>
                  </a:lnTo>
                  <a:lnTo>
                    <a:pt x="703" y="2345"/>
                  </a:lnTo>
                  <a:lnTo>
                    <a:pt x="691" y="2344"/>
                  </a:lnTo>
                  <a:lnTo>
                    <a:pt x="673" y="2340"/>
                  </a:lnTo>
                  <a:lnTo>
                    <a:pt x="661" y="2338"/>
                  </a:lnTo>
                  <a:lnTo>
                    <a:pt x="641" y="2338"/>
                  </a:lnTo>
                  <a:lnTo>
                    <a:pt x="632" y="2336"/>
                  </a:lnTo>
                  <a:lnTo>
                    <a:pt x="600" y="2336"/>
                  </a:lnTo>
                  <a:lnTo>
                    <a:pt x="570" y="2336"/>
                  </a:lnTo>
                  <a:lnTo>
                    <a:pt x="563" y="2338"/>
                  </a:lnTo>
                  <a:lnTo>
                    <a:pt x="540" y="2340"/>
                  </a:lnTo>
                  <a:lnTo>
                    <a:pt x="526" y="2342"/>
                  </a:lnTo>
                  <a:lnTo>
                    <a:pt x="510" y="2344"/>
                  </a:lnTo>
                  <a:lnTo>
                    <a:pt x="494" y="2345"/>
                  </a:lnTo>
                  <a:lnTo>
                    <a:pt x="481" y="2349"/>
                  </a:lnTo>
                  <a:lnTo>
                    <a:pt x="465" y="2351"/>
                  </a:lnTo>
                  <a:lnTo>
                    <a:pt x="453" y="2354"/>
                  </a:lnTo>
                  <a:lnTo>
                    <a:pt x="439" y="2360"/>
                  </a:lnTo>
                  <a:lnTo>
                    <a:pt x="424" y="2363"/>
                  </a:lnTo>
                  <a:lnTo>
                    <a:pt x="408" y="2368"/>
                  </a:lnTo>
                  <a:lnTo>
                    <a:pt x="396" y="2372"/>
                  </a:lnTo>
                  <a:lnTo>
                    <a:pt x="380" y="2379"/>
                  </a:lnTo>
                  <a:lnTo>
                    <a:pt x="369" y="2383"/>
                  </a:lnTo>
                  <a:lnTo>
                    <a:pt x="352" y="2390"/>
                  </a:lnTo>
                  <a:lnTo>
                    <a:pt x="343" y="2395"/>
                  </a:lnTo>
                  <a:lnTo>
                    <a:pt x="327" y="2402"/>
                  </a:lnTo>
                  <a:lnTo>
                    <a:pt x="316" y="2408"/>
                  </a:lnTo>
                  <a:lnTo>
                    <a:pt x="300" y="2416"/>
                  </a:lnTo>
                  <a:lnTo>
                    <a:pt x="291" y="2422"/>
                  </a:lnTo>
                  <a:lnTo>
                    <a:pt x="277" y="2432"/>
                  </a:lnTo>
                  <a:lnTo>
                    <a:pt x="268" y="2438"/>
                  </a:lnTo>
                  <a:lnTo>
                    <a:pt x="252" y="2448"/>
                  </a:lnTo>
                  <a:lnTo>
                    <a:pt x="245" y="2454"/>
                  </a:lnTo>
                  <a:lnTo>
                    <a:pt x="229" y="2466"/>
                  </a:lnTo>
                  <a:lnTo>
                    <a:pt x="222" y="2472"/>
                  </a:lnTo>
                  <a:lnTo>
                    <a:pt x="206" y="2484"/>
                  </a:lnTo>
                  <a:lnTo>
                    <a:pt x="201" y="2489"/>
                  </a:lnTo>
                  <a:lnTo>
                    <a:pt x="185" y="2503"/>
                  </a:lnTo>
                  <a:lnTo>
                    <a:pt x="179" y="2509"/>
                  </a:lnTo>
                  <a:lnTo>
                    <a:pt x="165" y="2525"/>
                  </a:lnTo>
                  <a:lnTo>
                    <a:pt x="160" y="2530"/>
                  </a:lnTo>
                  <a:lnTo>
                    <a:pt x="146" y="2546"/>
                  </a:lnTo>
                  <a:lnTo>
                    <a:pt x="140" y="2551"/>
                  </a:lnTo>
                  <a:lnTo>
                    <a:pt x="128" y="2567"/>
                  </a:lnTo>
                  <a:lnTo>
                    <a:pt x="123" y="2573"/>
                  </a:lnTo>
                  <a:lnTo>
                    <a:pt x="110" y="2591"/>
                  </a:lnTo>
                  <a:lnTo>
                    <a:pt x="107" y="2596"/>
                  </a:lnTo>
                  <a:lnTo>
                    <a:pt x="94" y="2615"/>
                  </a:lnTo>
                  <a:lnTo>
                    <a:pt x="91" y="2621"/>
                  </a:lnTo>
                  <a:lnTo>
                    <a:pt x="78" y="2640"/>
                  </a:lnTo>
                  <a:lnTo>
                    <a:pt x="76" y="2646"/>
                  </a:lnTo>
                  <a:lnTo>
                    <a:pt x="66" y="2665"/>
                  </a:lnTo>
                  <a:lnTo>
                    <a:pt x="62" y="2671"/>
                  </a:lnTo>
                  <a:lnTo>
                    <a:pt x="53" y="2692"/>
                  </a:lnTo>
                  <a:lnTo>
                    <a:pt x="50" y="2697"/>
                  </a:lnTo>
                  <a:lnTo>
                    <a:pt x="41" y="2718"/>
                  </a:lnTo>
                  <a:lnTo>
                    <a:pt x="39" y="2724"/>
                  </a:lnTo>
                  <a:lnTo>
                    <a:pt x="32" y="2745"/>
                  </a:lnTo>
                  <a:lnTo>
                    <a:pt x="30" y="2752"/>
                  </a:lnTo>
                  <a:lnTo>
                    <a:pt x="23" y="2774"/>
                  </a:lnTo>
                  <a:lnTo>
                    <a:pt x="21" y="2781"/>
                  </a:lnTo>
                  <a:lnTo>
                    <a:pt x="16" y="2802"/>
                  </a:lnTo>
                  <a:lnTo>
                    <a:pt x="14" y="2809"/>
                  </a:lnTo>
                  <a:lnTo>
                    <a:pt x="9" y="2830"/>
                  </a:lnTo>
                  <a:lnTo>
                    <a:pt x="9" y="2838"/>
                  </a:lnTo>
                  <a:lnTo>
                    <a:pt x="5" y="2861"/>
                  </a:lnTo>
                  <a:lnTo>
                    <a:pt x="4" y="2868"/>
                  </a:lnTo>
                  <a:lnTo>
                    <a:pt x="2" y="2891"/>
                  </a:lnTo>
                  <a:lnTo>
                    <a:pt x="2" y="2898"/>
                  </a:lnTo>
                  <a:lnTo>
                    <a:pt x="0" y="2921"/>
                  </a:lnTo>
                  <a:lnTo>
                    <a:pt x="0" y="2926"/>
                  </a:lnTo>
                  <a:lnTo>
                    <a:pt x="0" y="2926"/>
                  </a:lnTo>
                  <a:lnTo>
                    <a:pt x="5" y="2749"/>
                  </a:lnTo>
                  <a:lnTo>
                    <a:pt x="21" y="2573"/>
                  </a:lnTo>
                  <a:lnTo>
                    <a:pt x="48" y="2400"/>
                  </a:lnTo>
                  <a:lnTo>
                    <a:pt x="83" y="2232"/>
                  </a:lnTo>
                  <a:lnTo>
                    <a:pt x="128" y="2068"/>
                  </a:lnTo>
                  <a:lnTo>
                    <a:pt x="183" y="1907"/>
                  </a:lnTo>
                  <a:lnTo>
                    <a:pt x="247" y="1750"/>
                  </a:lnTo>
                  <a:lnTo>
                    <a:pt x="320" y="1597"/>
                  </a:lnTo>
                  <a:lnTo>
                    <a:pt x="400" y="1450"/>
                  </a:lnTo>
                  <a:lnTo>
                    <a:pt x="488" y="1310"/>
                  </a:lnTo>
                  <a:lnTo>
                    <a:pt x="584" y="1173"/>
                  </a:lnTo>
                  <a:lnTo>
                    <a:pt x="689" y="1043"/>
                  </a:lnTo>
                  <a:lnTo>
                    <a:pt x="799" y="919"/>
                  </a:lnTo>
                  <a:lnTo>
                    <a:pt x="916" y="800"/>
                  </a:lnTo>
                  <a:lnTo>
                    <a:pt x="1041" y="690"/>
                  </a:lnTo>
                  <a:lnTo>
                    <a:pt x="1170" y="587"/>
                  </a:lnTo>
                  <a:lnTo>
                    <a:pt x="1307" y="489"/>
                  </a:lnTo>
                  <a:lnTo>
                    <a:pt x="1449" y="402"/>
                  </a:lnTo>
                  <a:lnTo>
                    <a:pt x="1596" y="320"/>
                  </a:lnTo>
                  <a:lnTo>
                    <a:pt x="1747" y="249"/>
                  </a:lnTo>
                  <a:lnTo>
                    <a:pt x="1904" y="185"/>
                  </a:lnTo>
                  <a:lnTo>
                    <a:pt x="2065" y="130"/>
                  </a:lnTo>
                  <a:lnTo>
                    <a:pt x="2230" y="84"/>
                  </a:lnTo>
                  <a:lnTo>
                    <a:pt x="2399" y="48"/>
                  </a:lnTo>
                  <a:lnTo>
                    <a:pt x="2571" y="22"/>
                  </a:lnTo>
                  <a:lnTo>
                    <a:pt x="2747" y="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4D66A9D-9CAE-47AC-8399-9924D6EB80D4}"/>
              </a:ext>
            </a:extLst>
          </p:cNvPr>
          <p:cNvSpPr/>
          <p:nvPr/>
        </p:nvSpPr>
        <p:spPr>
          <a:xfrm>
            <a:off x="4712476" y="3132337"/>
            <a:ext cx="1877437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ZA" sz="54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CD5DE1-21AC-4436-B865-C0592FBF7076}"/>
              </a:ext>
            </a:extLst>
          </p:cNvPr>
          <p:cNvSpPr/>
          <p:nvPr/>
        </p:nvSpPr>
        <p:spPr>
          <a:xfrm>
            <a:off x="7240877" y="2654958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1. </a:t>
            </a:r>
            <a:r>
              <a:rPr lang="en-ZA" b="1" dirty="0"/>
              <a:t>Careful selection of materials</a:t>
            </a:r>
          </a:p>
        </p:txBody>
      </p:sp>
      <p:pic>
        <p:nvPicPr>
          <p:cNvPr id="53" name="Graphic 52" descr="Books">
            <a:extLst>
              <a:ext uri="{FF2B5EF4-FFF2-40B4-BE49-F238E27FC236}">
                <a16:creationId xmlns:a16="http://schemas.microsoft.com/office/drawing/2014/main" id="{E21B9BC6-E33A-4255-BE43-0AC7DE8A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043" y="2673794"/>
            <a:ext cx="584782" cy="58478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C4E2D14-8D32-48F4-9DA2-14FBEDF1FB73}"/>
              </a:ext>
            </a:extLst>
          </p:cNvPr>
          <p:cNvSpPr/>
          <p:nvPr/>
        </p:nvSpPr>
        <p:spPr>
          <a:xfrm>
            <a:off x="6896608" y="5048142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2. </a:t>
            </a:r>
            <a:r>
              <a:rPr lang="en-ZA" b="1" dirty="0"/>
              <a:t>Provide context for study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F1F78B-E773-48FE-BC6D-1AA44A70D4C7}"/>
              </a:ext>
            </a:extLst>
          </p:cNvPr>
          <p:cNvSpPr/>
          <p:nvPr/>
        </p:nvSpPr>
        <p:spPr>
          <a:xfrm>
            <a:off x="1493318" y="4933039"/>
            <a:ext cx="272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3. </a:t>
            </a:r>
            <a:r>
              <a:rPr lang="en-ZA" b="1" dirty="0"/>
              <a:t>Create student activities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6ACACD-3BBF-47A0-8FB5-CBF858E2E657}"/>
              </a:ext>
            </a:extLst>
          </p:cNvPr>
          <p:cNvSpPr/>
          <p:nvPr/>
        </p:nvSpPr>
        <p:spPr>
          <a:xfrm>
            <a:off x="883101" y="2139386"/>
            <a:ext cx="327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4. </a:t>
            </a:r>
            <a:r>
              <a:rPr lang="en-ZA" b="1" dirty="0"/>
              <a:t>Provide feedback and support</a:t>
            </a:r>
          </a:p>
        </p:txBody>
      </p:sp>
      <p:pic>
        <p:nvPicPr>
          <p:cNvPr id="58" name="Graphic 57" descr="Africa">
            <a:extLst>
              <a:ext uri="{FF2B5EF4-FFF2-40B4-BE49-F238E27FC236}">
                <a16:creationId xmlns:a16="http://schemas.microsoft.com/office/drawing/2014/main" id="{D78451E7-69E9-4649-A57D-E6813EC0C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9231" y="4502049"/>
            <a:ext cx="559980" cy="559980"/>
          </a:xfrm>
          <a:prstGeom prst="rect">
            <a:avLst/>
          </a:prstGeom>
        </p:spPr>
      </p:pic>
      <p:pic>
        <p:nvPicPr>
          <p:cNvPr id="60" name="Graphic 59" descr="Gears">
            <a:extLst>
              <a:ext uri="{FF2B5EF4-FFF2-40B4-BE49-F238E27FC236}">
                <a16:creationId xmlns:a16="http://schemas.microsoft.com/office/drawing/2014/main" id="{033DF0B2-C253-4C55-A4CB-12CD07DC2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9177" y="4355775"/>
            <a:ext cx="630561" cy="630561"/>
          </a:xfrm>
          <a:prstGeom prst="rect">
            <a:avLst/>
          </a:prstGeom>
        </p:spPr>
      </p:pic>
      <p:pic>
        <p:nvPicPr>
          <p:cNvPr id="62" name="Graphic 61" descr="Call center">
            <a:extLst>
              <a:ext uri="{FF2B5EF4-FFF2-40B4-BE49-F238E27FC236}">
                <a16:creationId xmlns:a16="http://schemas.microsoft.com/office/drawing/2014/main" id="{A8968F2E-BE95-494F-8BBA-4983D8D9B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595" y="2228539"/>
            <a:ext cx="507111" cy="507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52088-EC96-4B73-B98B-26E3AE1F4867}"/>
              </a:ext>
            </a:extLst>
          </p:cNvPr>
          <p:cNvSpPr txBox="1"/>
          <p:nvPr/>
        </p:nvSpPr>
        <p:spPr>
          <a:xfrm>
            <a:off x="4862920" y="3954096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ESSENTIALS</a:t>
            </a:r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736AEA-3380-4ED5-A327-12F690092B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255534" y="5953832"/>
            <a:ext cx="473299" cy="44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D56FF8-2BA5-4213-BADB-ED65ECBE33CD}"/>
              </a:ext>
            </a:extLst>
          </p:cNvPr>
          <p:cNvSpPr txBox="1"/>
          <p:nvPr/>
        </p:nvSpPr>
        <p:spPr>
          <a:xfrm>
            <a:off x="5735227" y="5986645"/>
            <a:ext cx="165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+ 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21632115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1ED2FB-2643-4F8D-B3CB-9070B88B7A3E}"/>
              </a:ext>
            </a:extLst>
          </p:cNvPr>
          <p:cNvGrpSpPr/>
          <p:nvPr/>
        </p:nvGrpSpPr>
        <p:grpSpPr>
          <a:xfrm flipH="1">
            <a:off x="5832345" y="2241845"/>
            <a:ext cx="3419949" cy="1528393"/>
            <a:chOff x="609440" y="1340768"/>
            <a:chExt cx="5460544" cy="2438235"/>
          </a:xfrm>
          <a:solidFill>
            <a:schemeClr val="accent3"/>
          </a:solidFill>
        </p:grpSpPr>
        <p:sp>
          <p:nvSpPr>
            <p:cNvPr id="8" name="Arrow: Chevron 5">
              <a:extLst>
                <a:ext uri="{FF2B5EF4-FFF2-40B4-BE49-F238E27FC236}">
                  <a16:creationId xmlns:a16="http://schemas.microsoft.com/office/drawing/2014/main" id="{C0E11B1E-C645-4955-A133-647BCC965AE6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" name="Arrow: Chevron 5">
              <a:extLst>
                <a:ext uri="{FF2B5EF4-FFF2-40B4-BE49-F238E27FC236}">
                  <a16:creationId xmlns:a16="http://schemas.microsoft.com/office/drawing/2014/main" id="{49606BC3-B0AD-4ACC-B4E3-D06170B60051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119361-B3E6-47D0-93B1-EA0CAC8744D5}"/>
              </a:ext>
            </a:extLst>
          </p:cNvPr>
          <p:cNvGrpSpPr/>
          <p:nvPr/>
        </p:nvGrpSpPr>
        <p:grpSpPr>
          <a:xfrm>
            <a:off x="2441861" y="2241846"/>
            <a:ext cx="3419949" cy="1528393"/>
            <a:chOff x="609440" y="1340768"/>
            <a:chExt cx="5460544" cy="2438235"/>
          </a:xfrm>
          <a:effectLst/>
        </p:grpSpPr>
        <p:sp>
          <p:nvSpPr>
            <p:cNvPr id="11" name="Arrow: Chevron 5">
              <a:extLst>
                <a:ext uri="{FF2B5EF4-FFF2-40B4-BE49-F238E27FC236}">
                  <a16:creationId xmlns:a16="http://schemas.microsoft.com/office/drawing/2014/main" id="{732AF269-899F-4500-9564-212AF4F56AB6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5">
              <a:extLst>
                <a:ext uri="{FF2B5EF4-FFF2-40B4-BE49-F238E27FC236}">
                  <a16:creationId xmlns:a16="http://schemas.microsoft.com/office/drawing/2014/main" id="{F04F381E-321A-4560-BE82-9FAAA82668A3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7B6DC7-3F7D-41B5-B518-57C2056E1E35}"/>
              </a:ext>
            </a:extLst>
          </p:cNvPr>
          <p:cNvGrpSpPr/>
          <p:nvPr/>
        </p:nvGrpSpPr>
        <p:grpSpPr>
          <a:xfrm flipV="1">
            <a:off x="2412397" y="3770239"/>
            <a:ext cx="3419949" cy="1528393"/>
            <a:chOff x="609440" y="1340768"/>
            <a:chExt cx="5460544" cy="2438235"/>
          </a:xfrm>
          <a:solidFill>
            <a:schemeClr val="accent4"/>
          </a:solidFill>
          <a:effectLst/>
        </p:grpSpPr>
        <p:sp>
          <p:nvSpPr>
            <p:cNvPr id="14" name="Arrow: Chevron 5">
              <a:extLst>
                <a:ext uri="{FF2B5EF4-FFF2-40B4-BE49-F238E27FC236}">
                  <a16:creationId xmlns:a16="http://schemas.microsoft.com/office/drawing/2014/main" id="{C6E475C9-EAB1-46C3-AE68-9E2CE35C12B2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5">
              <a:extLst>
                <a:ext uri="{FF2B5EF4-FFF2-40B4-BE49-F238E27FC236}">
                  <a16:creationId xmlns:a16="http://schemas.microsoft.com/office/drawing/2014/main" id="{0A9D666C-705E-44D9-93B6-895E77B9F25F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E8C82B-0D3A-4F4F-B104-403F1C51CD26}"/>
              </a:ext>
            </a:extLst>
          </p:cNvPr>
          <p:cNvGrpSpPr/>
          <p:nvPr/>
        </p:nvGrpSpPr>
        <p:grpSpPr>
          <a:xfrm flipH="1" flipV="1">
            <a:off x="5832345" y="3770238"/>
            <a:ext cx="3419949" cy="1528393"/>
            <a:chOff x="609440" y="1340768"/>
            <a:chExt cx="5460544" cy="2438235"/>
          </a:xfrm>
          <a:solidFill>
            <a:srgbClr val="009FEB"/>
          </a:solidFill>
        </p:grpSpPr>
        <p:sp>
          <p:nvSpPr>
            <p:cNvPr id="17" name="Arrow: Chevron 5">
              <a:extLst>
                <a:ext uri="{FF2B5EF4-FFF2-40B4-BE49-F238E27FC236}">
                  <a16:creationId xmlns:a16="http://schemas.microsoft.com/office/drawing/2014/main" id="{0CF77DA9-95F6-4FAB-A977-4BAAA00770EB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id="{F7242498-2BF1-4EC1-9354-868BBFE3ED38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rgbClr val="007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A94D4-F3C5-4C42-B69E-9CE6EB6FD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0769" y="3023863"/>
            <a:ext cx="1605106" cy="14927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36C294-B768-42FB-908B-0C9839331F77}"/>
              </a:ext>
            </a:extLst>
          </p:cNvPr>
          <p:cNvSpPr txBox="1"/>
          <p:nvPr/>
        </p:nvSpPr>
        <p:spPr>
          <a:xfrm>
            <a:off x="2996171" y="2472705"/>
            <a:ext cx="26448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free open </a:t>
            </a:r>
            <a:b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0D2EE6-A586-43B0-9139-80D1F7C50523}"/>
              </a:ext>
            </a:extLst>
          </p:cNvPr>
          <p:cNvSpPr txBox="1"/>
          <p:nvPr/>
        </p:nvSpPr>
        <p:spPr>
          <a:xfrm>
            <a:off x="7056659" y="2478700"/>
            <a:ext cx="2344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free open</a:t>
            </a:r>
            <a:b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 videos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F29446-F118-48AE-9FC9-6F6285E9870F}"/>
              </a:ext>
            </a:extLst>
          </p:cNvPr>
          <p:cNvSpPr txBox="1"/>
          <p:nvPr/>
        </p:nvSpPr>
        <p:spPr>
          <a:xfrm>
            <a:off x="2842776" y="4738612"/>
            <a:ext cx="2011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voice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FDAF8C-6AA3-42DA-B250-7A1AD31BFD90}"/>
              </a:ext>
            </a:extLst>
          </p:cNvPr>
          <p:cNvSpPr txBox="1"/>
          <p:nvPr/>
        </p:nvSpPr>
        <p:spPr>
          <a:xfrm>
            <a:off x="6978045" y="4738610"/>
            <a:ext cx="23443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screen capture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E72AE-E834-497E-9348-2F73C880942E}"/>
              </a:ext>
            </a:extLst>
          </p:cNvPr>
          <p:cNvSpPr txBox="1"/>
          <p:nvPr/>
        </p:nvSpPr>
        <p:spPr>
          <a:xfrm>
            <a:off x="1512926" y="1843453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E4B5C-A441-4839-8E51-EFF4118E96BC}"/>
              </a:ext>
            </a:extLst>
          </p:cNvPr>
          <p:cNvSpPr txBox="1"/>
          <p:nvPr/>
        </p:nvSpPr>
        <p:spPr>
          <a:xfrm>
            <a:off x="9403173" y="1843453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344094-5DBA-4E15-A03E-BF8E4167CEEF}"/>
              </a:ext>
            </a:extLst>
          </p:cNvPr>
          <p:cNvSpPr txBox="1"/>
          <p:nvPr/>
        </p:nvSpPr>
        <p:spPr>
          <a:xfrm>
            <a:off x="1514393" y="3987659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D0667B-5F30-4160-B4A8-5DAE9488E736}"/>
              </a:ext>
            </a:extLst>
          </p:cNvPr>
          <p:cNvSpPr txBox="1"/>
          <p:nvPr/>
        </p:nvSpPr>
        <p:spPr>
          <a:xfrm>
            <a:off x="9403172" y="3923002"/>
            <a:ext cx="89800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88AE713-4B75-4547-8CBC-0603FCEA1F0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9FE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dirty="0"/>
              <a:t>Webinar 1 agenda </a:t>
            </a:r>
            <a:br>
              <a:rPr lang="en-ZA" dirty="0"/>
            </a:br>
            <a:r>
              <a:rPr lang="en-ZA" sz="3300" dirty="0">
                <a:solidFill>
                  <a:srgbClr val="393464"/>
                </a:solidFill>
              </a:rPr>
              <a:t>Tips and tricks: media for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564985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4">
            <a:extLst>
              <a:ext uri="{FF2B5EF4-FFF2-40B4-BE49-F238E27FC236}">
                <a16:creationId xmlns:a16="http://schemas.microsoft.com/office/drawing/2014/main" id="{1BEAF032-FBBD-4D89-9528-868EA9E6DFAE}"/>
              </a:ext>
            </a:extLst>
          </p:cNvPr>
          <p:cNvSpPr>
            <a:spLocks/>
          </p:cNvSpPr>
          <p:nvPr/>
        </p:nvSpPr>
        <p:spPr bwMode="auto">
          <a:xfrm>
            <a:off x="5971176" y="1760445"/>
            <a:ext cx="2065067" cy="2046228"/>
          </a:xfrm>
          <a:custGeom>
            <a:avLst/>
            <a:gdLst>
              <a:gd name="T0" fmla="*/ 1541 w 2849"/>
              <a:gd name="T1" fmla="*/ 161 h 2825"/>
              <a:gd name="T2" fmla="*/ 1840 w 2849"/>
              <a:gd name="T3" fmla="*/ 501 h 2825"/>
              <a:gd name="T4" fmla="*/ 1980 w 2849"/>
              <a:gd name="T5" fmla="*/ 569 h 2825"/>
              <a:gd name="T6" fmla="*/ 2069 w 2849"/>
              <a:gd name="T7" fmla="*/ 364 h 2825"/>
              <a:gd name="T8" fmla="*/ 2169 w 2849"/>
              <a:gd name="T9" fmla="*/ 166 h 2825"/>
              <a:gd name="T10" fmla="*/ 2451 w 2849"/>
              <a:gd name="T11" fmla="*/ 77 h 2825"/>
              <a:gd name="T12" fmla="*/ 2697 w 2849"/>
              <a:gd name="T13" fmla="*/ 254 h 2825"/>
              <a:gd name="T14" fmla="*/ 2697 w 2849"/>
              <a:gd name="T15" fmla="*/ 552 h 2825"/>
              <a:gd name="T16" fmla="*/ 2480 w 2849"/>
              <a:gd name="T17" fmla="*/ 724 h 2825"/>
              <a:gd name="T18" fmla="*/ 2302 w 2849"/>
              <a:gd name="T19" fmla="*/ 769 h 2825"/>
              <a:gd name="T20" fmla="*/ 2238 w 2849"/>
              <a:gd name="T21" fmla="*/ 901 h 2825"/>
              <a:gd name="T22" fmla="*/ 2506 w 2849"/>
              <a:gd name="T23" fmla="*/ 1148 h 2825"/>
              <a:gd name="T24" fmla="*/ 2795 w 2849"/>
              <a:gd name="T25" fmla="*/ 1381 h 2825"/>
              <a:gd name="T26" fmla="*/ 2732 w 2849"/>
              <a:gd name="T27" fmla="*/ 1567 h 2825"/>
              <a:gd name="T28" fmla="*/ 2392 w 2849"/>
              <a:gd name="T29" fmla="*/ 1950 h 2825"/>
              <a:gd name="T30" fmla="*/ 2334 w 2849"/>
              <a:gd name="T31" fmla="*/ 1949 h 2825"/>
              <a:gd name="T32" fmla="*/ 2285 w 2849"/>
              <a:gd name="T33" fmla="*/ 1810 h 2825"/>
              <a:gd name="T34" fmla="*/ 2173 w 2849"/>
              <a:gd name="T35" fmla="*/ 1579 h 2825"/>
              <a:gd name="T36" fmla="*/ 1894 w 2849"/>
              <a:gd name="T37" fmla="*/ 1463 h 2825"/>
              <a:gd name="T38" fmla="*/ 1577 w 2849"/>
              <a:gd name="T39" fmla="*/ 1624 h 2825"/>
              <a:gd name="T40" fmla="*/ 1505 w 2849"/>
              <a:gd name="T41" fmla="*/ 1943 h 2825"/>
              <a:gd name="T42" fmla="*/ 1678 w 2849"/>
              <a:gd name="T43" fmla="*/ 2190 h 2825"/>
              <a:gd name="T44" fmla="*/ 1808 w 2849"/>
              <a:gd name="T45" fmla="*/ 2250 h 2825"/>
              <a:gd name="T46" fmla="*/ 1836 w 2849"/>
              <a:gd name="T47" fmla="*/ 2257 h 2825"/>
              <a:gd name="T48" fmla="*/ 1983 w 2849"/>
              <a:gd name="T49" fmla="*/ 2290 h 2825"/>
              <a:gd name="T50" fmla="*/ 2001 w 2849"/>
              <a:gd name="T51" fmla="*/ 2346 h 2825"/>
              <a:gd name="T52" fmla="*/ 1647 w 2849"/>
              <a:gd name="T53" fmla="*/ 2646 h 2825"/>
              <a:gd name="T54" fmla="*/ 1396 w 2849"/>
              <a:gd name="T55" fmla="*/ 2804 h 2825"/>
              <a:gd name="T56" fmla="*/ 1124 w 2849"/>
              <a:gd name="T57" fmla="*/ 2576 h 2825"/>
              <a:gd name="T58" fmla="*/ 1019 w 2849"/>
              <a:gd name="T59" fmla="*/ 2485 h 2825"/>
              <a:gd name="T60" fmla="*/ 951 w 2849"/>
              <a:gd name="T61" fmla="*/ 2422 h 2825"/>
              <a:gd name="T62" fmla="*/ 873 w 2849"/>
              <a:gd name="T63" fmla="*/ 2311 h 2825"/>
              <a:gd name="T64" fmla="*/ 898 w 2849"/>
              <a:gd name="T65" fmla="*/ 2262 h 2825"/>
              <a:gd name="T66" fmla="*/ 1026 w 2849"/>
              <a:gd name="T67" fmla="*/ 2224 h 2825"/>
              <a:gd name="T68" fmla="*/ 1066 w 2849"/>
              <a:gd name="T69" fmla="*/ 2217 h 2825"/>
              <a:gd name="T70" fmla="*/ 1115 w 2849"/>
              <a:gd name="T71" fmla="*/ 2206 h 2825"/>
              <a:gd name="T72" fmla="*/ 1161 w 2849"/>
              <a:gd name="T73" fmla="*/ 2189 h 2825"/>
              <a:gd name="T74" fmla="*/ 1203 w 2849"/>
              <a:gd name="T75" fmla="*/ 2166 h 2825"/>
              <a:gd name="T76" fmla="*/ 1242 w 2849"/>
              <a:gd name="T77" fmla="*/ 2138 h 2825"/>
              <a:gd name="T78" fmla="*/ 1364 w 2849"/>
              <a:gd name="T79" fmla="*/ 1961 h 2825"/>
              <a:gd name="T80" fmla="*/ 1340 w 2849"/>
              <a:gd name="T81" fmla="*/ 1654 h 2825"/>
              <a:gd name="T82" fmla="*/ 1059 w 2849"/>
              <a:gd name="T83" fmla="*/ 1458 h 2825"/>
              <a:gd name="T84" fmla="*/ 717 w 2849"/>
              <a:gd name="T85" fmla="*/ 1568 h 2825"/>
              <a:gd name="T86" fmla="*/ 603 w 2849"/>
              <a:gd name="T87" fmla="*/ 1810 h 2825"/>
              <a:gd name="T88" fmla="*/ 533 w 2849"/>
              <a:gd name="T89" fmla="*/ 1957 h 2825"/>
              <a:gd name="T90" fmla="*/ 439 w 2849"/>
              <a:gd name="T91" fmla="*/ 1914 h 2825"/>
              <a:gd name="T92" fmla="*/ 363 w 2849"/>
              <a:gd name="T93" fmla="*/ 1829 h 2825"/>
              <a:gd name="T94" fmla="*/ 269 w 2849"/>
              <a:gd name="T95" fmla="*/ 1724 h 2825"/>
              <a:gd name="T96" fmla="*/ 23 w 2849"/>
              <a:gd name="T97" fmla="*/ 1435 h 2825"/>
              <a:gd name="T98" fmla="*/ 118 w 2849"/>
              <a:gd name="T99" fmla="*/ 1260 h 2825"/>
              <a:gd name="T100" fmla="*/ 423 w 2849"/>
              <a:gd name="T101" fmla="*/ 911 h 2825"/>
              <a:gd name="T102" fmla="*/ 614 w 2849"/>
              <a:gd name="T103" fmla="*/ 706 h 2825"/>
              <a:gd name="T104" fmla="*/ 851 w 2849"/>
              <a:gd name="T105" fmla="*/ 466 h 2825"/>
              <a:gd name="T106" fmla="*/ 984 w 2849"/>
              <a:gd name="T107" fmla="*/ 356 h 2825"/>
              <a:gd name="T108" fmla="*/ 1317 w 2849"/>
              <a:gd name="T109" fmla="*/ 72 h 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49" h="2825">
                <a:moveTo>
                  <a:pt x="1408" y="0"/>
                </a:moveTo>
                <a:lnTo>
                  <a:pt x="1426" y="21"/>
                </a:lnTo>
                <a:lnTo>
                  <a:pt x="1447" y="47"/>
                </a:lnTo>
                <a:lnTo>
                  <a:pt x="1473" y="80"/>
                </a:lnTo>
                <a:lnTo>
                  <a:pt x="1505" y="119"/>
                </a:lnTo>
                <a:lnTo>
                  <a:pt x="1541" y="161"/>
                </a:lnTo>
                <a:lnTo>
                  <a:pt x="1582" y="208"/>
                </a:lnTo>
                <a:lnTo>
                  <a:pt x="1626" y="261"/>
                </a:lnTo>
                <a:lnTo>
                  <a:pt x="1675" y="317"/>
                </a:lnTo>
                <a:lnTo>
                  <a:pt x="1726" y="375"/>
                </a:lnTo>
                <a:lnTo>
                  <a:pt x="1782" y="436"/>
                </a:lnTo>
                <a:lnTo>
                  <a:pt x="1840" y="501"/>
                </a:lnTo>
                <a:lnTo>
                  <a:pt x="1901" y="568"/>
                </a:lnTo>
                <a:lnTo>
                  <a:pt x="1908" y="573"/>
                </a:lnTo>
                <a:lnTo>
                  <a:pt x="1915" y="576"/>
                </a:lnTo>
                <a:lnTo>
                  <a:pt x="1938" y="578"/>
                </a:lnTo>
                <a:lnTo>
                  <a:pt x="1961" y="575"/>
                </a:lnTo>
                <a:lnTo>
                  <a:pt x="1980" y="569"/>
                </a:lnTo>
                <a:lnTo>
                  <a:pt x="2006" y="554"/>
                </a:lnTo>
                <a:lnTo>
                  <a:pt x="2027" y="531"/>
                </a:lnTo>
                <a:lnTo>
                  <a:pt x="2045" y="501"/>
                </a:lnTo>
                <a:lnTo>
                  <a:pt x="2057" y="462"/>
                </a:lnTo>
                <a:lnTo>
                  <a:pt x="2066" y="417"/>
                </a:lnTo>
                <a:lnTo>
                  <a:pt x="2069" y="364"/>
                </a:lnTo>
                <a:lnTo>
                  <a:pt x="2078" y="340"/>
                </a:lnTo>
                <a:lnTo>
                  <a:pt x="2090" y="305"/>
                </a:lnTo>
                <a:lnTo>
                  <a:pt x="2106" y="268"/>
                </a:lnTo>
                <a:lnTo>
                  <a:pt x="2122" y="231"/>
                </a:lnTo>
                <a:lnTo>
                  <a:pt x="2143" y="198"/>
                </a:lnTo>
                <a:lnTo>
                  <a:pt x="2169" y="166"/>
                </a:lnTo>
                <a:lnTo>
                  <a:pt x="2208" y="133"/>
                </a:lnTo>
                <a:lnTo>
                  <a:pt x="2250" y="107"/>
                </a:lnTo>
                <a:lnTo>
                  <a:pt x="2297" y="89"/>
                </a:lnTo>
                <a:lnTo>
                  <a:pt x="2346" y="77"/>
                </a:lnTo>
                <a:lnTo>
                  <a:pt x="2399" y="73"/>
                </a:lnTo>
                <a:lnTo>
                  <a:pt x="2451" y="77"/>
                </a:lnTo>
                <a:lnTo>
                  <a:pt x="2502" y="89"/>
                </a:lnTo>
                <a:lnTo>
                  <a:pt x="2551" y="108"/>
                </a:lnTo>
                <a:lnTo>
                  <a:pt x="2597" y="136"/>
                </a:lnTo>
                <a:lnTo>
                  <a:pt x="2637" y="172"/>
                </a:lnTo>
                <a:lnTo>
                  <a:pt x="2671" y="210"/>
                </a:lnTo>
                <a:lnTo>
                  <a:pt x="2697" y="254"/>
                </a:lnTo>
                <a:lnTo>
                  <a:pt x="2716" y="301"/>
                </a:lnTo>
                <a:lnTo>
                  <a:pt x="2728" y="352"/>
                </a:lnTo>
                <a:lnTo>
                  <a:pt x="2732" y="403"/>
                </a:lnTo>
                <a:lnTo>
                  <a:pt x="2728" y="455"/>
                </a:lnTo>
                <a:lnTo>
                  <a:pt x="2716" y="504"/>
                </a:lnTo>
                <a:lnTo>
                  <a:pt x="2697" y="552"/>
                </a:lnTo>
                <a:lnTo>
                  <a:pt x="2671" y="596"/>
                </a:lnTo>
                <a:lnTo>
                  <a:pt x="2637" y="636"/>
                </a:lnTo>
                <a:lnTo>
                  <a:pt x="2602" y="666"/>
                </a:lnTo>
                <a:lnTo>
                  <a:pt x="2564" y="690"/>
                </a:lnTo>
                <a:lnTo>
                  <a:pt x="2523" y="710"/>
                </a:lnTo>
                <a:lnTo>
                  <a:pt x="2480" y="724"/>
                </a:lnTo>
                <a:lnTo>
                  <a:pt x="2434" y="731"/>
                </a:lnTo>
                <a:lnTo>
                  <a:pt x="2429" y="731"/>
                </a:lnTo>
                <a:lnTo>
                  <a:pt x="2425" y="734"/>
                </a:lnTo>
                <a:lnTo>
                  <a:pt x="2378" y="741"/>
                </a:lnTo>
                <a:lnTo>
                  <a:pt x="2336" y="753"/>
                </a:lnTo>
                <a:lnTo>
                  <a:pt x="2302" y="769"/>
                </a:lnTo>
                <a:lnTo>
                  <a:pt x="2274" y="787"/>
                </a:lnTo>
                <a:lnTo>
                  <a:pt x="2253" y="809"/>
                </a:lnTo>
                <a:lnTo>
                  <a:pt x="2239" y="834"/>
                </a:lnTo>
                <a:lnTo>
                  <a:pt x="2234" y="855"/>
                </a:lnTo>
                <a:lnTo>
                  <a:pt x="2232" y="878"/>
                </a:lnTo>
                <a:lnTo>
                  <a:pt x="2238" y="901"/>
                </a:lnTo>
                <a:lnTo>
                  <a:pt x="2239" y="908"/>
                </a:lnTo>
                <a:lnTo>
                  <a:pt x="2245" y="913"/>
                </a:lnTo>
                <a:lnTo>
                  <a:pt x="2313" y="978"/>
                </a:lnTo>
                <a:lnTo>
                  <a:pt x="2380" y="1037"/>
                </a:lnTo>
                <a:lnTo>
                  <a:pt x="2444" y="1095"/>
                </a:lnTo>
                <a:lnTo>
                  <a:pt x="2506" y="1148"/>
                </a:lnTo>
                <a:lnTo>
                  <a:pt x="2565" y="1197"/>
                </a:lnTo>
                <a:lnTo>
                  <a:pt x="2620" y="1242"/>
                </a:lnTo>
                <a:lnTo>
                  <a:pt x="2671" y="1284"/>
                </a:lnTo>
                <a:lnTo>
                  <a:pt x="2718" y="1321"/>
                </a:lnTo>
                <a:lnTo>
                  <a:pt x="2760" y="1353"/>
                </a:lnTo>
                <a:lnTo>
                  <a:pt x="2795" y="1381"/>
                </a:lnTo>
                <a:lnTo>
                  <a:pt x="2827" y="1404"/>
                </a:lnTo>
                <a:lnTo>
                  <a:pt x="2849" y="1421"/>
                </a:lnTo>
                <a:lnTo>
                  <a:pt x="2830" y="1447"/>
                </a:lnTo>
                <a:lnTo>
                  <a:pt x="2802" y="1481"/>
                </a:lnTo>
                <a:lnTo>
                  <a:pt x="2771" y="1521"/>
                </a:lnTo>
                <a:lnTo>
                  <a:pt x="2732" y="1567"/>
                </a:lnTo>
                <a:lnTo>
                  <a:pt x="2688" y="1619"/>
                </a:lnTo>
                <a:lnTo>
                  <a:pt x="2639" y="1675"/>
                </a:lnTo>
                <a:lnTo>
                  <a:pt x="2585" y="1738"/>
                </a:lnTo>
                <a:lnTo>
                  <a:pt x="2525" y="1805"/>
                </a:lnTo>
                <a:lnTo>
                  <a:pt x="2460" y="1875"/>
                </a:lnTo>
                <a:lnTo>
                  <a:pt x="2392" y="1950"/>
                </a:lnTo>
                <a:lnTo>
                  <a:pt x="2376" y="1957"/>
                </a:lnTo>
                <a:lnTo>
                  <a:pt x="2364" y="1961"/>
                </a:lnTo>
                <a:lnTo>
                  <a:pt x="2357" y="1961"/>
                </a:lnTo>
                <a:lnTo>
                  <a:pt x="2352" y="1961"/>
                </a:lnTo>
                <a:lnTo>
                  <a:pt x="2350" y="1959"/>
                </a:lnTo>
                <a:lnTo>
                  <a:pt x="2334" y="1949"/>
                </a:lnTo>
                <a:lnTo>
                  <a:pt x="2320" y="1931"/>
                </a:lnTo>
                <a:lnTo>
                  <a:pt x="2308" y="1905"/>
                </a:lnTo>
                <a:lnTo>
                  <a:pt x="2297" y="1873"/>
                </a:lnTo>
                <a:lnTo>
                  <a:pt x="2290" y="1833"/>
                </a:lnTo>
                <a:lnTo>
                  <a:pt x="2288" y="1819"/>
                </a:lnTo>
                <a:lnTo>
                  <a:pt x="2285" y="1810"/>
                </a:lnTo>
                <a:lnTo>
                  <a:pt x="2280" y="1779"/>
                </a:lnTo>
                <a:lnTo>
                  <a:pt x="2271" y="1738"/>
                </a:lnTo>
                <a:lnTo>
                  <a:pt x="2257" y="1700"/>
                </a:lnTo>
                <a:lnTo>
                  <a:pt x="2236" y="1661"/>
                </a:lnTo>
                <a:lnTo>
                  <a:pt x="2208" y="1617"/>
                </a:lnTo>
                <a:lnTo>
                  <a:pt x="2173" y="1579"/>
                </a:lnTo>
                <a:lnTo>
                  <a:pt x="2136" y="1547"/>
                </a:lnTo>
                <a:lnTo>
                  <a:pt x="2096" y="1519"/>
                </a:lnTo>
                <a:lnTo>
                  <a:pt x="2053" y="1496"/>
                </a:lnTo>
                <a:lnTo>
                  <a:pt x="2008" y="1481"/>
                </a:lnTo>
                <a:lnTo>
                  <a:pt x="1952" y="1468"/>
                </a:lnTo>
                <a:lnTo>
                  <a:pt x="1894" y="1463"/>
                </a:lnTo>
                <a:lnTo>
                  <a:pt x="1833" y="1468"/>
                </a:lnTo>
                <a:lnTo>
                  <a:pt x="1773" y="1482"/>
                </a:lnTo>
                <a:lnTo>
                  <a:pt x="1715" y="1507"/>
                </a:lnTo>
                <a:lnTo>
                  <a:pt x="1662" y="1539"/>
                </a:lnTo>
                <a:lnTo>
                  <a:pt x="1615" y="1579"/>
                </a:lnTo>
                <a:lnTo>
                  <a:pt x="1577" y="1624"/>
                </a:lnTo>
                <a:lnTo>
                  <a:pt x="1547" y="1672"/>
                </a:lnTo>
                <a:lnTo>
                  <a:pt x="1522" y="1724"/>
                </a:lnTo>
                <a:lnTo>
                  <a:pt x="1506" y="1777"/>
                </a:lnTo>
                <a:lnTo>
                  <a:pt x="1499" y="1833"/>
                </a:lnTo>
                <a:lnTo>
                  <a:pt x="1498" y="1887"/>
                </a:lnTo>
                <a:lnTo>
                  <a:pt x="1505" y="1943"/>
                </a:lnTo>
                <a:lnTo>
                  <a:pt x="1520" y="1996"/>
                </a:lnTo>
                <a:lnTo>
                  <a:pt x="1543" y="2047"/>
                </a:lnTo>
                <a:lnTo>
                  <a:pt x="1573" y="2096"/>
                </a:lnTo>
                <a:lnTo>
                  <a:pt x="1612" y="2140"/>
                </a:lnTo>
                <a:lnTo>
                  <a:pt x="1643" y="2168"/>
                </a:lnTo>
                <a:lnTo>
                  <a:pt x="1678" y="2190"/>
                </a:lnTo>
                <a:lnTo>
                  <a:pt x="1715" y="2210"/>
                </a:lnTo>
                <a:lnTo>
                  <a:pt x="1750" y="2226"/>
                </a:lnTo>
                <a:lnTo>
                  <a:pt x="1787" y="2240"/>
                </a:lnTo>
                <a:lnTo>
                  <a:pt x="1792" y="2243"/>
                </a:lnTo>
                <a:lnTo>
                  <a:pt x="1799" y="2247"/>
                </a:lnTo>
                <a:lnTo>
                  <a:pt x="1808" y="2250"/>
                </a:lnTo>
                <a:lnTo>
                  <a:pt x="1808" y="2252"/>
                </a:lnTo>
                <a:lnTo>
                  <a:pt x="1810" y="2252"/>
                </a:lnTo>
                <a:lnTo>
                  <a:pt x="1813" y="2252"/>
                </a:lnTo>
                <a:lnTo>
                  <a:pt x="1817" y="2254"/>
                </a:lnTo>
                <a:lnTo>
                  <a:pt x="1826" y="2255"/>
                </a:lnTo>
                <a:lnTo>
                  <a:pt x="1836" y="2257"/>
                </a:lnTo>
                <a:lnTo>
                  <a:pt x="1871" y="2268"/>
                </a:lnTo>
                <a:lnTo>
                  <a:pt x="1903" y="2275"/>
                </a:lnTo>
                <a:lnTo>
                  <a:pt x="1931" y="2278"/>
                </a:lnTo>
                <a:lnTo>
                  <a:pt x="1959" y="2283"/>
                </a:lnTo>
                <a:lnTo>
                  <a:pt x="1980" y="2289"/>
                </a:lnTo>
                <a:lnTo>
                  <a:pt x="1983" y="2290"/>
                </a:lnTo>
                <a:lnTo>
                  <a:pt x="1989" y="2301"/>
                </a:lnTo>
                <a:lnTo>
                  <a:pt x="1996" y="2313"/>
                </a:lnTo>
                <a:lnTo>
                  <a:pt x="2001" y="2327"/>
                </a:lnTo>
                <a:lnTo>
                  <a:pt x="2003" y="2341"/>
                </a:lnTo>
                <a:lnTo>
                  <a:pt x="2003" y="2343"/>
                </a:lnTo>
                <a:lnTo>
                  <a:pt x="2001" y="2346"/>
                </a:lnTo>
                <a:lnTo>
                  <a:pt x="1999" y="2348"/>
                </a:lnTo>
                <a:lnTo>
                  <a:pt x="1936" y="2406"/>
                </a:lnTo>
                <a:lnTo>
                  <a:pt x="1855" y="2473"/>
                </a:lnTo>
                <a:lnTo>
                  <a:pt x="1780" y="2536"/>
                </a:lnTo>
                <a:lnTo>
                  <a:pt x="1710" y="2594"/>
                </a:lnTo>
                <a:lnTo>
                  <a:pt x="1647" y="2646"/>
                </a:lnTo>
                <a:lnTo>
                  <a:pt x="1589" y="2692"/>
                </a:lnTo>
                <a:lnTo>
                  <a:pt x="1538" y="2734"/>
                </a:lnTo>
                <a:lnTo>
                  <a:pt x="1492" y="2771"/>
                </a:lnTo>
                <a:lnTo>
                  <a:pt x="1454" y="2800"/>
                </a:lnTo>
                <a:lnTo>
                  <a:pt x="1422" y="2825"/>
                </a:lnTo>
                <a:lnTo>
                  <a:pt x="1396" y="2804"/>
                </a:lnTo>
                <a:lnTo>
                  <a:pt x="1364" y="2778"/>
                </a:lnTo>
                <a:lnTo>
                  <a:pt x="1326" y="2746"/>
                </a:lnTo>
                <a:lnTo>
                  <a:pt x="1282" y="2711"/>
                </a:lnTo>
                <a:lnTo>
                  <a:pt x="1235" y="2671"/>
                </a:lnTo>
                <a:lnTo>
                  <a:pt x="1180" y="2625"/>
                </a:lnTo>
                <a:lnTo>
                  <a:pt x="1124" y="2576"/>
                </a:lnTo>
                <a:lnTo>
                  <a:pt x="1063" y="2523"/>
                </a:lnTo>
                <a:lnTo>
                  <a:pt x="1063" y="2523"/>
                </a:lnTo>
                <a:lnTo>
                  <a:pt x="1045" y="2506"/>
                </a:lnTo>
                <a:lnTo>
                  <a:pt x="1042" y="2504"/>
                </a:lnTo>
                <a:lnTo>
                  <a:pt x="1024" y="2488"/>
                </a:lnTo>
                <a:lnTo>
                  <a:pt x="1019" y="2485"/>
                </a:lnTo>
                <a:lnTo>
                  <a:pt x="1003" y="2471"/>
                </a:lnTo>
                <a:lnTo>
                  <a:pt x="998" y="2464"/>
                </a:lnTo>
                <a:lnTo>
                  <a:pt x="982" y="2452"/>
                </a:lnTo>
                <a:lnTo>
                  <a:pt x="975" y="2445"/>
                </a:lnTo>
                <a:lnTo>
                  <a:pt x="961" y="2432"/>
                </a:lnTo>
                <a:lnTo>
                  <a:pt x="951" y="2422"/>
                </a:lnTo>
                <a:lnTo>
                  <a:pt x="938" y="2411"/>
                </a:lnTo>
                <a:lnTo>
                  <a:pt x="917" y="2392"/>
                </a:lnTo>
                <a:lnTo>
                  <a:pt x="900" y="2364"/>
                </a:lnTo>
                <a:lnTo>
                  <a:pt x="886" y="2343"/>
                </a:lnTo>
                <a:lnTo>
                  <a:pt x="879" y="2325"/>
                </a:lnTo>
                <a:lnTo>
                  <a:pt x="873" y="2311"/>
                </a:lnTo>
                <a:lnTo>
                  <a:pt x="872" y="2301"/>
                </a:lnTo>
                <a:lnTo>
                  <a:pt x="870" y="2294"/>
                </a:lnTo>
                <a:lnTo>
                  <a:pt x="870" y="2290"/>
                </a:lnTo>
                <a:lnTo>
                  <a:pt x="872" y="2289"/>
                </a:lnTo>
                <a:lnTo>
                  <a:pt x="882" y="2275"/>
                </a:lnTo>
                <a:lnTo>
                  <a:pt x="898" y="2262"/>
                </a:lnTo>
                <a:lnTo>
                  <a:pt x="921" y="2254"/>
                </a:lnTo>
                <a:lnTo>
                  <a:pt x="947" y="2245"/>
                </a:lnTo>
                <a:lnTo>
                  <a:pt x="973" y="2236"/>
                </a:lnTo>
                <a:lnTo>
                  <a:pt x="1019" y="2226"/>
                </a:lnTo>
                <a:lnTo>
                  <a:pt x="1023" y="2224"/>
                </a:lnTo>
                <a:lnTo>
                  <a:pt x="1026" y="2224"/>
                </a:lnTo>
                <a:lnTo>
                  <a:pt x="1030" y="2222"/>
                </a:lnTo>
                <a:lnTo>
                  <a:pt x="1035" y="2220"/>
                </a:lnTo>
                <a:lnTo>
                  <a:pt x="1042" y="2219"/>
                </a:lnTo>
                <a:lnTo>
                  <a:pt x="1051" y="2219"/>
                </a:lnTo>
                <a:lnTo>
                  <a:pt x="1059" y="2217"/>
                </a:lnTo>
                <a:lnTo>
                  <a:pt x="1066" y="2217"/>
                </a:lnTo>
                <a:lnTo>
                  <a:pt x="1075" y="2215"/>
                </a:lnTo>
                <a:lnTo>
                  <a:pt x="1084" y="2213"/>
                </a:lnTo>
                <a:lnTo>
                  <a:pt x="1093" y="2212"/>
                </a:lnTo>
                <a:lnTo>
                  <a:pt x="1100" y="2210"/>
                </a:lnTo>
                <a:lnTo>
                  <a:pt x="1108" y="2208"/>
                </a:lnTo>
                <a:lnTo>
                  <a:pt x="1115" y="2206"/>
                </a:lnTo>
                <a:lnTo>
                  <a:pt x="1124" y="2203"/>
                </a:lnTo>
                <a:lnTo>
                  <a:pt x="1131" y="2201"/>
                </a:lnTo>
                <a:lnTo>
                  <a:pt x="1140" y="2198"/>
                </a:lnTo>
                <a:lnTo>
                  <a:pt x="1145" y="2196"/>
                </a:lnTo>
                <a:lnTo>
                  <a:pt x="1154" y="2192"/>
                </a:lnTo>
                <a:lnTo>
                  <a:pt x="1161" y="2189"/>
                </a:lnTo>
                <a:lnTo>
                  <a:pt x="1170" y="2185"/>
                </a:lnTo>
                <a:lnTo>
                  <a:pt x="1175" y="2182"/>
                </a:lnTo>
                <a:lnTo>
                  <a:pt x="1184" y="2178"/>
                </a:lnTo>
                <a:lnTo>
                  <a:pt x="1189" y="2175"/>
                </a:lnTo>
                <a:lnTo>
                  <a:pt x="1198" y="2169"/>
                </a:lnTo>
                <a:lnTo>
                  <a:pt x="1203" y="2166"/>
                </a:lnTo>
                <a:lnTo>
                  <a:pt x="1212" y="2161"/>
                </a:lnTo>
                <a:lnTo>
                  <a:pt x="1217" y="2157"/>
                </a:lnTo>
                <a:lnTo>
                  <a:pt x="1224" y="2152"/>
                </a:lnTo>
                <a:lnTo>
                  <a:pt x="1229" y="2148"/>
                </a:lnTo>
                <a:lnTo>
                  <a:pt x="1236" y="2143"/>
                </a:lnTo>
                <a:lnTo>
                  <a:pt x="1242" y="2138"/>
                </a:lnTo>
                <a:lnTo>
                  <a:pt x="1250" y="2131"/>
                </a:lnTo>
                <a:lnTo>
                  <a:pt x="1254" y="2127"/>
                </a:lnTo>
                <a:lnTo>
                  <a:pt x="1266" y="2117"/>
                </a:lnTo>
                <a:lnTo>
                  <a:pt x="1307" y="2070"/>
                </a:lnTo>
                <a:lnTo>
                  <a:pt x="1340" y="2017"/>
                </a:lnTo>
                <a:lnTo>
                  <a:pt x="1364" y="1961"/>
                </a:lnTo>
                <a:lnTo>
                  <a:pt x="1380" y="1903"/>
                </a:lnTo>
                <a:lnTo>
                  <a:pt x="1385" y="1843"/>
                </a:lnTo>
                <a:lnTo>
                  <a:pt x="1385" y="1805"/>
                </a:lnTo>
                <a:lnTo>
                  <a:pt x="1377" y="1752"/>
                </a:lnTo>
                <a:lnTo>
                  <a:pt x="1363" y="1703"/>
                </a:lnTo>
                <a:lnTo>
                  <a:pt x="1340" y="1654"/>
                </a:lnTo>
                <a:lnTo>
                  <a:pt x="1312" y="1610"/>
                </a:lnTo>
                <a:lnTo>
                  <a:pt x="1275" y="1570"/>
                </a:lnTo>
                <a:lnTo>
                  <a:pt x="1228" y="1528"/>
                </a:lnTo>
                <a:lnTo>
                  <a:pt x="1175" y="1496"/>
                </a:lnTo>
                <a:lnTo>
                  <a:pt x="1119" y="1474"/>
                </a:lnTo>
                <a:lnTo>
                  <a:pt x="1059" y="1458"/>
                </a:lnTo>
                <a:lnTo>
                  <a:pt x="996" y="1454"/>
                </a:lnTo>
                <a:lnTo>
                  <a:pt x="933" y="1458"/>
                </a:lnTo>
                <a:lnTo>
                  <a:pt x="873" y="1474"/>
                </a:lnTo>
                <a:lnTo>
                  <a:pt x="817" y="1496"/>
                </a:lnTo>
                <a:lnTo>
                  <a:pt x="765" y="1528"/>
                </a:lnTo>
                <a:lnTo>
                  <a:pt x="717" y="1568"/>
                </a:lnTo>
                <a:lnTo>
                  <a:pt x="682" y="1609"/>
                </a:lnTo>
                <a:lnTo>
                  <a:pt x="654" y="1652"/>
                </a:lnTo>
                <a:lnTo>
                  <a:pt x="632" y="1700"/>
                </a:lnTo>
                <a:lnTo>
                  <a:pt x="614" y="1751"/>
                </a:lnTo>
                <a:lnTo>
                  <a:pt x="605" y="1801"/>
                </a:lnTo>
                <a:lnTo>
                  <a:pt x="603" y="1810"/>
                </a:lnTo>
                <a:lnTo>
                  <a:pt x="595" y="1854"/>
                </a:lnTo>
                <a:lnTo>
                  <a:pt x="584" y="1893"/>
                </a:lnTo>
                <a:lnTo>
                  <a:pt x="572" y="1922"/>
                </a:lnTo>
                <a:lnTo>
                  <a:pt x="556" y="1943"/>
                </a:lnTo>
                <a:lnTo>
                  <a:pt x="537" y="1956"/>
                </a:lnTo>
                <a:lnTo>
                  <a:pt x="533" y="1957"/>
                </a:lnTo>
                <a:lnTo>
                  <a:pt x="530" y="1957"/>
                </a:lnTo>
                <a:lnTo>
                  <a:pt x="521" y="1956"/>
                </a:lnTo>
                <a:lnTo>
                  <a:pt x="509" y="1952"/>
                </a:lnTo>
                <a:lnTo>
                  <a:pt x="491" y="1945"/>
                </a:lnTo>
                <a:lnTo>
                  <a:pt x="467" y="1933"/>
                </a:lnTo>
                <a:lnTo>
                  <a:pt x="439" y="1914"/>
                </a:lnTo>
                <a:lnTo>
                  <a:pt x="419" y="1893"/>
                </a:lnTo>
                <a:lnTo>
                  <a:pt x="404" y="1875"/>
                </a:lnTo>
                <a:lnTo>
                  <a:pt x="400" y="1870"/>
                </a:lnTo>
                <a:lnTo>
                  <a:pt x="383" y="1852"/>
                </a:lnTo>
                <a:lnTo>
                  <a:pt x="381" y="1849"/>
                </a:lnTo>
                <a:lnTo>
                  <a:pt x="363" y="1829"/>
                </a:lnTo>
                <a:lnTo>
                  <a:pt x="361" y="1829"/>
                </a:lnTo>
                <a:lnTo>
                  <a:pt x="344" y="1810"/>
                </a:lnTo>
                <a:lnTo>
                  <a:pt x="342" y="1808"/>
                </a:lnTo>
                <a:lnTo>
                  <a:pt x="325" y="1789"/>
                </a:lnTo>
                <a:lnTo>
                  <a:pt x="325" y="1789"/>
                </a:lnTo>
                <a:lnTo>
                  <a:pt x="269" y="1724"/>
                </a:lnTo>
                <a:lnTo>
                  <a:pt x="216" y="1665"/>
                </a:lnTo>
                <a:lnTo>
                  <a:pt x="169" y="1609"/>
                </a:lnTo>
                <a:lnTo>
                  <a:pt x="125" y="1558"/>
                </a:lnTo>
                <a:lnTo>
                  <a:pt x="86" y="1510"/>
                </a:lnTo>
                <a:lnTo>
                  <a:pt x="53" y="1470"/>
                </a:lnTo>
                <a:lnTo>
                  <a:pt x="23" y="1435"/>
                </a:lnTo>
                <a:lnTo>
                  <a:pt x="0" y="1405"/>
                </a:lnTo>
                <a:lnTo>
                  <a:pt x="0" y="1405"/>
                </a:lnTo>
                <a:lnTo>
                  <a:pt x="21" y="1377"/>
                </a:lnTo>
                <a:lnTo>
                  <a:pt x="49" y="1344"/>
                </a:lnTo>
                <a:lnTo>
                  <a:pt x="81" y="1304"/>
                </a:lnTo>
                <a:lnTo>
                  <a:pt x="118" y="1260"/>
                </a:lnTo>
                <a:lnTo>
                  <a:pt x="158" y="1211"/>
                </a:lnTo>
                <a:lnTo>
                  <a:pt x="204" y="1156"/>
                </a:lnTo>
                <a:lnTo>
                  <a:pt x="253" y="1100"/>
                </a:lnTo>
                <a:lnTo>
                  <a:pt x="305" y="1039"/>
                </a:lnTo>
                <a:lnTo>
                  <a:pt x="363" y="976"/>
                </a:lnTo>
                <a:lnTo>
                  <a:pt x="423" y="911"/>
                </a:lnTo>
                <a:lnTo>
                  <a:pt x="484" y="845"/>
                </a:lnTo>
                <a:lnTo>
                  <a:pt x="488" y="843"/>
                </a:lnTo>
                <a:lnTo>
                  <a:pt x="514" y="815"/>
                </a:lnTo>
                <a:lnTo>
                  <a:pt x="544" y="781"/>
                </a:lnTo>
                <a:lnTo>
                  <a:pt x="577" y="746"/>
                </a:lnTo>
                <a:lnTo>
                  <a:pt x="614" y="706"/>
                </a:lnTo>
                <a:lnTo>
                  <a:pt x="653" y="666"/>
                </a:lnTo>
                <a:lnTo>
                  <a:pt x="693" y="624"/>
                </a:lnTo>
                <a:lnTo>
                  <a:pt x="733" y="583"/>
                </a:lnTo>
                <a:lnTo>
                  <a:pt x="774" y="541"/>
                </a:lnTo>
                <a:lnTo>
                  <a:pt x="812" y="503"/>
                </a:lnTo>
                <a:lnTo>
                  <a:pt x="851" y="466"/>
                </a:lnTo>
                <a:lnTo>
                  <a:pt x="884" y="433"/>
                </a:lnTo>
                <a:lnTo>
                  <a:pt x="917" y="405"/>
                </a:lnTo>
                <a:lnTo>
                  <a:pt x="944" y="382"/>
                </a:lnTo>
                <a:lnTo>
                  <a:pt x="966" y="364"/>
                </a:lnTo>
                <a:lnTo>
                  <a:pt x="975" y="359"/>
                </a:lnTo>
                <a:lnTo>
                  <a:pt x="984" y="356"/>
                </a:lnTo>
                <a:lnTo>
                  <a:pt x="1051" y="296"/>
                </a:lnTo>
                <a:lnTo>
                  <a:pt x="1114" y="242"/>
                </a:lnTo>
                <a:lnTo>
                  <a:pt x="1172" y="193"/>
                </a:lnTo>
                <a:lnTo>
                  <a:pt x="1226" y="147"/>
                </a:lnTo>
                <a:lnTo>
                  <a:pt x="1275" y="107"/>
                </a:lnTo>
                <a:lnTo>
                  <a:pt x="1317" y="72"/>
                </a:lnTo>
                <a:lnTo>
                  <a:pt x="1356" y="42"/>
                </a:lnTo>
                <a:lnTo>
                  <a:pt x="1385" y="19"/>
                </a:lnTo>
                <a:lnTo>
                  <a:pt x="140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BA250-865F-4571-ADEB-6312A6462632}"/>
              </a:ext>
            </a:extLst>
          </p:cNvPr>
          <p:cNvSpPr/>
          <p:nvPr/>
        </p:nvSpPr>
        <p:spPr>
          <a:xfrm>
            <a:off x="8182378" y="1985687"/>
            <a:ext cx="3328260" cy="120886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2828B-4BC9-4994-96D1-8EFF5256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>
                <a:solidFill>
                  <a:srgbClr val="009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1 resources </a:t>
            </a:r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B91FE196-C6DC-49D6-8F1A-03B1877B5487}"/>
              </a:ext>
            </a:extLst>
          </p:cNvPr>
          <p:cNvSpPr>
            <a:spLocks/>
          </p:cNvSpPr>
          <p:nvPr/>
        </p:nvSpPr>
        <p:spPr bwMode="auto">
          <a:xfrm>
            <a:off x="7045011" y="2827034"/>
            <a:ext cx="2047677" cy="2023042"/>
          </a:xfrm>
          <a:custGeom>
            <a:avLst/>
            <a:gdLst>
              <a:gd name="T0" fmla="*/ 1546 w 2826"/>
              <a:gd name="T1" fmla="*/ 138 h 2792"/>
              <a:gd name="T2" fmla="*/ 1872 w 2826"/>
              <a:gd name="T3" fmla="*/ 489 h 2792"/>
              <a:gd name="T4" fmla="*/ 2058 w 2826"/>
              <a:gd name="T5" fmla="*/ 526 h 2792"/>
              <a:gd name="T6" fmla="*/ 2123 w 2826"/>
              <a:gd name="T7" fmla="*/ 371 h 2792"/>
              <a:gd name="T8" fmla="*/ 2167 w 2826"/>
              <a:gd name="T9" fmla="*/ 210 h 2792"/>
              <a:gd name="T10" fmla="*/ 2404 w 2826"/>
              <a:gd name="T11" fmla="*/ 44 h 2792"/>
              <a:gd name="T12" fmla="*/ 2681 w 2826"/>
              <a:gd name="T13" fmla="*/ 133 h 2792"/>
              <a:gd name="T14" fmla="*/ 2772 w 2826"/>
              <a:gd name="T15" fmla="*/ 414 h 2792"/>
              <a:gd name="T16" fmla="*/ 2590 w 2826"/>
              <a:gd name="T17" fmla="*/ 657 h 2792"/>
              <a:gd name="T18" fmla="*/ 2383 w 2826"/>
              <a:gd name="T19" fmla="*/ 710 h 2792"/>
              <a:gd name="T20" fmla="*/ 2283 w 2826"/>
              <a:gd name="T21" fmla="*/ 845 h 2792"/>
              <a:gd name="T22" fmla="*/ 2481 w 2826"/>
              <a:gd name="T23" fmla="*/ 1088 h 2792"/>
              <a:gd name="T24" fmla="*/ 2779 w 2826"/>
              <a:gd name="T25" fmla="*/ 1369 h 2792"/>
              <a:gd name="T26" fmla="*/ 2390 w 2826"/>
              <a:gd name="T27" fmla="*/ 1779 h 2792"/>
              <a:gd name="T28" fmla="*/ 2265 w 2826"/>
              <a:gd name="T29" fmla="*/ 1949 h 2792"/>
              <a:gd name="T30" fmla="*/ 2426 w 2826"/>
              <a:gd name="T31" fmla="*/ 2052 h 2792"/>
              <a:gd name="T32" fmla="*/ 2642 w 2826"/>
              <a:gd name="T33" fmla="*/ 2129 h 2792"/>
              <a:gd name="T34" fmla="*/ 2768 w 2826"/>
              <a:gd name="T35" fmla="*/ 2385 h 2792"/>
              <a:gd name="T36" fmla="*/ 2632 w 2826"/>
              <a:gd name="T37" fmla="*/ 2650 h 2792"/>
              <a:gd name="T38" fmla="*/ 2386 w 2826"/>
              <a:gd name="T39" fmla="*/ 2708 h 2792"/>
              <a:gd name="T40" fmla="*/ 2146 w 2826"/>
              <a:gd name="T41" fmla="*/ 2527 h 2792"/>
              <a:gd name="T42" fmla="*/ 2093 w 2826"/>
              <a:gd name="T43" fmla="*/ 2322 h 2792"/>
              <a:gd name="T44" fmla="*/ 1965 w 2826"/>
              <a:gd name="T45" fmla="*/ 2219 h 2792"/>
              <a:gd name="T46" fmla="*/ 1732 w 2826"/>
              <a:gd name="T47" fmla="*/ 2445 h 2792"/>
              <a:gd name="T48" fmla="*/ 1469 w 2826"/>
              <a:gd name="T49" fmla="*/ 2760 h 2792"/>
              <a:gd name="T50" fmla="*/ 1278 w 2826"/>
              <a:gd name="T51" fmla="*/ 2590 h 2792"/>
              <a:gd name="T52" fmla="*/ 920 w 2826"/>
              <a:gd name="T53" fmla="*/ 2192 h 2792"/>
              <a:gd name="T54" fmla="*/ 885 w 2826"/>
              <a:gd name="T55" fmla="*/ 2180 h 2792"/>
              <a:gd name="T56" fmla="*/ 782 w 2826"/>
              <a:gd name="T57" fmla="*/ 2261 h 2792"/>
              <a:gd name="T58" fmla="*/ 738 w 2826"/>
              <a:gd name="T59" fmla="*/ 2396 h 2792"/>
              <a:gd name="T60" fmla="*/ 610 w 2826"/>
              <a:gd name="T61" fmla="*/ 2629 h 2792"/>
              <a:gd name="T62" fmla="*/ 319 w 2826"/>
              <a:gd name="T63" fmla="*/ 2674 h 2792"/>
              <a:gd name="T64" fmla="*/ 109 w 2826"/>
              <a:gd name="T65" fmla="*/ 2462 h 2792"/>
              <a:gd name="T66" fmla="*/ 154 w 2826"/>
              <a:gd name="T67" fmla="*/ 2171 h 2792"/>
              <a:gd name="T68" fmla="*/ 391 w 2826"/>
              <a:gd name="T69" fmla="*/ 2035 h 2792"/>
              <a:gd name="T70" fmla="*/ 542 w 2826"/>
              <a:gd name="T71" fmla="*/ 1993 h 2792"/>
              <a:gd name="T72" fmla="*/ 598 w 2826"/>
              <a:gd name="T73" fmla="*/ 1905 h 2792"/>
              <a:gd name="T74" fmla="*/ 559 w 2826"/>
              <a:gd name="T75" fmla="*/ 1856 h 2792"/>
              <a:gd name="T76" fmla="*/ 245 w 2826"/>
              <a:gd name="T77" fmla="*/ 1584 h 2792"/>
              <a:gd name="T78" fmla="*/ 0 w 2826"/>
              <a:gd name="T79" fmla="*/ 1393 h 2792"/>
              <a:gd name="T80" fmla="*/ 319 w 2826"/>
              <a:gd name="T81" fmla="*/ 1136 h 2792"/>
              <a:gd name="T82" fmla="*/ 587 w 2826"/>
              <a:gd name="T83" fmla="*/ 904 h 2792"/>
              <a:gd name="T84" fmla="*/ 571 w 2826"/>
              <a:gd name="T85" fmla="*/ 792 h 2792"/>
              <a:gd name="T86" fmla="*/ 421 w 2826"/>
              <a:gd name="T87" fmla="*/ 733 h 2792"/>
              <a:gd name="T88" fmla="*/ 245 w 2826"/>
              <a:gd name="T89" fmla="*/ 666 h 2792"/>
              <a:gd name="T90" fmla="*/ 88 w 2826"/>
              <a:gd name="T91" fmla="*/ 438 h 2792"/>
              <a:gd name="T92" fmla="*/ 182 w 2826"/>
              <a:gd name="T93" fmla="*/ 156 h 2792"/>
              <a:gd name="T94" fmla="*/ 459 w 2826"/>
              <a:gd name="T95" fmla="*/ 65 h 2792"/>
              <a:gd name="T96" fmla="*/ 706 w 2826"/>
              <a:gd name="T97" fmla="*/ 247 h 2792"/>
              <a:gd name="T98" fmla="*/ 750 w 2826"/>
              <a:gd name="T99" fmla="*/ 426 h 2792"/>
              <a:gd name="T100" fmla="*/ 889 w 2826"/>
              <a:gd name="T101" fmla="*/ 557 h 2792"/>
              <a:gd name="T102" fmla="*/ 1087 w 2826"/>
              <a:gd name="T103" fmla="*/ 387 h 2792"/>
              <a:gd name="T104" fmla="*/ 1366 w 2826"/>
              <a:gd name="T105" fmla="*/ 63 h 2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26" h="2792">
                <a:moveTo>
                  <a:pt x="1417" y="0"/>
                </a:moveTo>
                <a:lnTo>
                  <a:pt x="1434" y="19"/>
                </a:lnTo>
                <a:lnTo>
                  <a:pt x="1455" y="42"/>
                </a:lnTo>
                <a:lnTo>
                  <a:pt x="1481" y="70"/>
                </a:lnTo>
                <a:lnTo>
                  <a:pt x="1511" y="102"/>
                </a:lnTo>
                <a:lnTo>
                  <a:pt x="1546" y="138"/>
                </a:lnTo>
                <a:lnTo>
                  <a:pt x="1599" y="196"/>
                </a:lnTo>
                <a:lnTo>
                  <a:pt x="1659" y="259"/>
                </a:lnTo>
                <a:lnTo>
                  <a:pt x="1723" y="329"/>
                </a:lnTo>
                <a:lnTo>
                  <a:pt x="1794" y="405"/>
                </a:lnTo>
                <a:lnTo>
                  <a:pt x="1867" y="484"/>
                </a:lnTo>
                <a:lnTo>
                  <a:pt x="1872" y="489"/>
                </a:lnTo>
                <a:lnTo>
                  <a:pt x="1913" y="515"/>
                </a:lnTo>
                <a:lnTo>
                  <a:pt x="1950" y="533"/>
                </a:lnTo>
                <a:lnTo>
                  <a:pt x="1981" y="543"/>
                </a:lnTo>
                <a:lnTo>
                  <a:pt x="2009" y="545"/>
                </a:lnTo>
                <a:lnTo>
                  <a:pt x="2034" y="540"/>
                </a:lnTo>
                <a:lnTo>
                  <a:pt x="2058" y="526"/>
                </a:lnTo>
                <a:lnTo>
                  <a:pt x="2076" y="506"/>
                </a:lnTo>
                <a:lnTo>
                  <a:pt x="2090" y="482"/>
                </a:lnTo>
                <a:lnTo>
                  <a:pt x="2100" y="456"/>
                </a:lnTo>
                <a:lnTo>
                  <a:pt x="2109" y="428"/>
                </a:lnTo>
                <a:lnTo>
                  <a:pt x="2116" y="398"/>
                </a:lnTo>
                <a:lnTo>
                  <a:pt x="2123" y="371"/>
                </a:lnTo>
                <a:lnTo>
                  <a:pt x="2130" y="345"/>
                </a:lnTo>
                <a:lnTo>
                  <a:pt x="2134" y="338"/>
                </a:lnTo>
                <a:lnTo>
                  <a:pt x="2134" y="329"/>
                </a:lnTo>
                <a:lnTo>
                  <a:pt x="2139" y="287"/>
                </a:lnTo>
                <a:lnTo>
                  <a:pt x="2149" y="249"/>
                </a:lnTo>
                <a:lnTo>
                  <a:pt x="2167" y="210"/>
                </a:lnTo>
                <a:lnTo>
                  <a:pt x="2193" y="172"/>
                </a:lnTo>
                <a:lnTo>
                  <a:pt x="2225" y="137"/>
                </a:lnTo>
                <a:lnTo>
                  <a:pt x="2265" y="102"/>
                </a:lnTo>
                <a:lnTo>
                  <a:pt x="2307" y="75"/>
                </a:lnTo>
                <a:lnTo>
                  <a:pt x="2355" y="56"/>
                </a:lnTo>
                <a:lnTo>
                  <a:pt x="2404" y="44"/>
                </a:lnTo>
                <a:lnTo>
                  <a:pt x="2455" y="40"/>
                </a:lnTo>
                <a:lnTo>
                  <a:pt x="2505" y="44"/>
                </a:lnTo>
                <a:lnTo>
                  <a:pt x="2554" y="56"/>
                </a:lnTo>
                <a:lnTo>
                  <a:pt x="2600" y="75"/>
                </a:lnTo>
                <a:lnTo>
                  <a:pt x="2642" y="102"/>
                </a:lnTo>
                <a:lnTo>
                  <a:pt x="2681" y="133"/>
                </a:lnTo>
                <a:lnTo>
                  <a:pt x="2714" y="173"/>
                </a:lnTo>
                <a:lnTo>
                  <a:pt x="2740" y="215"/>
                </a:lnTo>
                <a:lnTo>
                  <a:pt x="2760" y="263"/>
                </a:lnTo>
                <a:lnTo>
                  <a:pt x="2772" y="312"/>
                </a:lnTo>
                <a:lnTo>
                  <a:pt x="2775" y="363"/>
                </a:lnTo>
                <a:lnTo>
                  <a:pt x="2772" y="414"/>
                </a:lnTo>
                <a:lnTo>
                  <a:pt x="2760" y="464"/>
                </a:lnTo>
                <a:lnTo>
                  <a:pt x="2740" y="510"/>
                </a:lnTo>
                <a:lnTo>
                  <a:pt x="2714" y="554"/>
                </a:lnTo>
                <a:lnTo>
                  <a:pt x="2681" y="592"/>
                </a:lnTo>
                <a:lnTo>
                  <a:pt x="2639" y="629"/>
                </a:lnTo>
                <a:lnTo>
                  <a:pt x="2590" y="657"/>
                </a:lnTo>
                <a:lnTo>
                  <a:pt x="2537" y="676"/>
                </a:lnTo>
                <a:lnTo>
                  <a:pt x="2483" y="685"/>
                </a:lnTo>
                <a:lnTo>
                  <a:pt x="2477" y="687"/>
                </a:lnTo>
                <a:lnTo>
                  <a:pt x="2472" y="689"/>
                </a:lnTo>
                <a:lnTo>
                  <a:pt x="2425" y="697"/>
                </a:lnTo>
                <a:lnTo>
                  <a:pt x="2383" y="710"/>
                </a:lnTo>
                <a:lnTo>
                  <a:pt x="2349" y="724"/>
                </a:lnTo>
                <a:lnTo>
                  <a:pt x="2321" y="743"/>
                </a:lnTo>
                <a:lnTo>
                  <a:pt x="2300" y="766"/>
                </a:lnTo>
                <a:lnTo>
                  <a:pt x="2286" y="792"/>
                </a:lnTo>
                <a:lnTo>
                  <a:pt x="2279" y="817"/>
                </a:lnTo>
                <a:lnTo>
                  <a:pt x="2283" y="845"/>
                </a:lnTo>
                <a:lnTo>
                  <a:pt x="2291" y="876"/>
                </a:lnTo>
                <a:lnTo>
                  <a:pt x="2311" y="913"/>
                </a:lnTo>
                <a:lnTo>
                  <a:pt x="2337" y="953"/>
                </a:lnTo>
                <a:lnTo>
                  <a:pt x="2341" y="957"/>
                </a:lnTo>
                <a:lnTo>
                  <a:pt x="2412" y="1023"/>
                </a:lnTo>
                <a:lnTo>
                  <a:pt x="2481" y="1088"/>
                </a:lnTo>
                <a:lnTo>
                  <a:pt x="2544" y="1148"/>
                </a:lnTo>
                <a:lnTo>
                  <a:pt x="2604" y="1202"/>
                </a:lnTo>
                <a:lnTo>
                  <a:pt x="2658" y="1255"/>
                </a:lnTo>
                <a:lnTo>
                  <a:pt x="2705" y="1300"/>
                </a:lnTo>
                <a:lnTo>
                  <a:pt x="2746" y="1337"/>
                </a:lnTo>
                <a:lnTo>
                  <a:pt x="2779" y="1369"/>
                </a:lnTo>
                <a:lnTo>
                  <a:pt x="2805" y="1393"/>
                </a:lnTo>
                <a:lnTo>
                  <a:pt x="2826" y="1413"/>
                </a:lnTo>
                <a:lnTo>
                  <a:pt x="2721" y="1497"/>
                </a:lnTo>
                <a:lnTo>
                  <a:pt x="2611" y="1586"/>
                </a:lnTo>
                <a:lnTo>
                  <a:pt x="2500" y="1681"/>
                </a:lnTo>
                <a:lnTo>
                  <a:pt x="2390" y="1779"/>
                </a:lnTo>
                <a:lnTo>
                  <a:pt x="2279" y="1880"/>
                </a:lnTo>
                <a:lnTo>
                  <a:pt x="2274" y="1887"/>
                </a:lnTo>
                <a:lnTo>
                  <a:pt x="2270" y="1894"/>
                </a:lnTo>
                <a:lnTo>
                  <a:pt x="2265" y="1914"/>
                </a:lnTo>
                <a:lnTo>
                  <a:pt x="2263" y="1931"/>
                </a:lnTo>
                <a:lnTo>
                  <a:pt x="2265" y="1949"/>
                </a:lnTo>
                <a:lnTo>
                  <a:pt x="2270" y="1966"/>
                </a:lnTo>
                <a:lnTo>
                  <a:pt x="2286" y="1993"/>
                </a:lnTo>
                <a:lnTo>
                  <a:pt x="2309" y="2014"/>
                </a:lnTo>
                <a:lnTo>
                  <a:pt x="2341" y="2031"/>
                </a:lnTo>
                <a:lnTo>
                  <a:pt x="2379" y="2043"/>
                </a:lnTo>
                <a:lnTo>
                  <a:pt x="2426" y="2052"/>
                </a:lnTo>
                <a:lnTo>
                  <a:pt x="2481" y="2057"/>
                </a:lnTo>
                <a:lnTo>
                  <a:pt x="2493" y="2061"/>
                </a:lnTo>
                <a:lnTo>
                  <a:pt x="2532" y="2075"/>
                </a:lnTo>
                <a:lnTo>
                  <a:pt x="2569" y="2089"/>
                </a:lnTo>
                <a:lnTo>
                  <a:pt x="2607" y="2108"/>
                </a:lnTo>
                <a:lnTo>
                  <a:pt x="2642" y="2129"/>
                </a:lnTo>
                <a:lnTo>
                  <a:pt x="2674" y="2157"/>
                </a:lnTo>
                <a:lnTo>
                  <a:pt x="2709" y="2198"/>
                </a:lnTo>
                <a:lnTo>
                  <a:pt x="2735" y="2241"/>
                </a:lnTo>
                <a:lnTo>
                  <a:pt x="2753" y="2287"/>
                </a:lnTo>
                <a:lnTo>
                  <a:pt x="2765" y="2336"/>
                </a:lnTo>
                <a:lnTo>
                  <a:pt x="2768" y="2385"/>
                </a:lnTo>
                <a:lnTo>
                  <a:pt x="2763" y="2436"/>
                </a:lnTo>
                <a:lnTo>
                  <a:pt x="2751" y="2483"/>
                </a:lnTo>
                <a:lnTo>
                  <a:pt x="2732" y="2531"/>
                </a:lnTo>
                <a:lnTo>
                  <a:pt x="2705" y="2576"/>
                </a:lnTo>
                <a:lnTo>
                  <a:pt x="2670" y="2617"/>
                </a:lnTo>
                <a:lnTo>
                  <a:pt x="2632" y="2650"/>
                </a:lnTo>
                <a:lnTo>
                  <a:pt x="2588" y="2676"/>
                </a:lnTo>
                <a:lnTo>
                  <a:pt x="2540" y="2695"/>
                </a:lnTo>
                <a:lnTo>
                  <a:pt x="2490" y="2708"/>
                </a:lnTo>
                <a:lnTo>
                  <a:pt x="2437" y="2711"/>
                </a:lnTo>
                <a:lnTo>
                  <a:pt x="2437" y="2711"/>
                </a:lnTo>
                <a:lnTo>
                  <a:pt x="2386" y="2708"/>
                </a:lnTo>
                <a:lnTo>
                  <a:pt x="2337" y="2695"/>
                </a:lnTo>
                <a:lnTo>
                  <a:pt x="2291" y="2678"/>
                </a:lnTo>
                <a:lnTo>
                  <a:pt x="2248" y="2652"/>
                </a:lnTo>
                <a:lnTo>
                  <a:pt x="2209" y="2618"/>
                </a:lnTo>
                <a:lnTo>
                  <a:pt x="2174" y="2576"/>
                </a:lnTo>
                <a:lnTo>
                  <a:pt x="2146" y="2527"/>
                </a:lnTo>
                <a:lnTo>
                  <a:pt x="2127" y="2475"/>
                </a:lnTo>
                <a:lnTo>
                  <a:pt x="2116" y="2420"/>
                </a:lnTo>
                <a:lnTo>
                  <a:pt x="2114" y="2415"/>
                </a:lnTo>
                <a:lnTo>
                  <a:pt x="2113" y="2411"/>
                </a:lnTo>
                <a:lnTo>
                  <a:pt x="2106" y="2362"/>
                </a:lnTo>
                <a:lnTo>
                  <a:pt x="2093" y="2322"/>
                </a:lnTo>
                <a:lnTo>
                  <a:pt x="2078" y="2287"/>
                </a:lnTo>
                <a:lnTo>
                  <a:pt x="2058" y="2261"/>
                </a:lnTo>
                <a:lnTo>
                  <a:pt x="2035" y="2240"/>
                </a:lnTo>
                <a:lnTo>
                  <a:pt x="2009" y="2224"/>
                </a:lnTo>
                <a:lnTo>
                  <a:pt x="1988" y="2219"/>
                </a:lnTo>
                <a:lnTo>
                  <a:pt x="1965" y="2219"/>
                </a:lnTo>
                <a:lnTo>
                  <a:pt x="1939" y="2226"/>
                </a:lnTo>
                <a:lnTo>
                  <a:pt x="1930" y="2229"/>
                </a:lnTo>
                <a:lnTo>
                  <a:pt x="1923" y="2234"/>
                </a:lnTo>
                <a:lnTo>
                  <a:pt x="1857" y="2308"/>
                </a:lnTo>
                <a:lnTo>
                  <a:pt x="1794" y="2378"/>
                </a:lnTo>
                <a:lnTo>
                  <a:pt x="1732" y="2445"/>
                </a:lnTo>
                <a:lnTo>
                  <a:pt x="1678" y="2510"/>
                </a:lnTo>
                <a:lnTo>
                  <a:pt x="1625" y="2569"/>
                </a:lnTo>
                <a:lnTo>
                  <a:pt x="1580" y="2625"/>
                </a:lnTo>
                <a:lnTo>
                  <a:pt x="1538" y="2676"/>
                </a:lnTo>
                <a:lnTo>
                  <a:pt x="1501" y="2720"/>
                </a:lnTo>
                <a:lnTo>
                  <a:pt x="1469" y="2760"/>
                </a:lnTo>
                <a:lnTo>
                  <a:pt x="1443" y="2792"/>
                </a:lnTo>
                <a:lnTo>
                  <a:pt x="1422" y="2764"/>
                </a:lnTo>
                <a:lnTo>
                  <a:pt x="1394" y="2730"/>
                </a:lnTo>
                <a:lnTo>
                  <a:pt x="1360" y="2690"/>
                </a:lnTo>
                <a:lnTo>
                  <a:pt x="1322" y="2643"/>
                </a:lnTo>
                <a:lnTo>
                  <a:pt x="1278" y="2590"/>
                </a:lnTo>
                <a:lnTo>
                  <a:pt x="1229" y="2532"/>
                </a:lnTo>
                <a:lnTo>
                  <a:pt x="1175" y="2471"/>
                </a:lnTo>
                <a:lnTo>
                  <a:pt x="1117" y="2406"/>
                </a:lnTo>
                <a:lnTo>
                  <a:pt x="1055" y="2338"/>
                </a:lnTo>
                <a:lnTo>
                  <a:pt x="991" y="2266"/>
                </a:lnTo>
                <a:lnTo>
                  <a:pt x="920" y="2192"/>
                </a:lnTo>
                <a:lnTo>
                  <a:pt x="915" y="2187"/>
                </a:lnTo>
                <a:lnTo>
                  <a:pt x="910" y="2184"/>
                </a:lnTo>
                <a:lnTo>
                  <a:pt x="903" y="2182"/>
                </a:lnTo>
                <a:lnTo>
                  <a:pt x="896" y="2182"/>
                </a:lnTo>
                <a:lnTo>
                  <a:pt x="887" y="2182"/>
                </a:lnTo>
                <a:lnTo>
                  <a:pt x="885" y="2180"/>
                </a:lnTo>
                <a:lnTo>
                  <a:pt x="863" y="2184"/>
                </a:lnTo>
                <a:lnTo>
                  <a:pt x="847" y="2189"/>
                </a:lnTo>
                <a:lnTo>
                  <a:pt x="824" y="2203"/>
                </a:lnTo>
                <a:lnTo>
                  <a:pt x="806" y="2219"/>
                </a:lnTo>
                <a:lnTo>
                  <a:pt x="794" y="2238"/>
                </a:lnTo>
                <a:lnTo>
                  <a:pt x="782" y="2261"/>
                </a:lnTo>
                <a:lnTo>
                  <a:pt x="773" y="2285"/>
                </a:lnTo>
                <a:lnTo>
                  <a:pt x="766" y="2312"/>
                </a:lnTo>
                <a:lnTo>
                  <a:pt x="756" y="2345"/>
                </a:lnTo>
                <a:lnTo>
                  <a:pt x="742" y="2380"/>
                </a:lnTo>
                <a:lnTo>
                  <a:pt x="740" y="2387"/>
                </a:lnTo>
                <a:lnTo>
                  <a:pt x="738" y="2396"/>
                </a:lnTo>
                <a:lnTo>
                  <a:pt x="735" y="2438"/>
                </a:lnTo>
                <a:lnTo>
                  <a:pt x="724" y="2480"/>
                </a:lnTo>
                <a:lnTo>
                  <a:pt x="705" y="2520"/>
                </a:lnTo>
                <a:lnTo>
                  <a:pt x="680" y="2559"/>
                </a:lnTo>
                <a:lnTo>
                  <a:pt x="649" y="2596"/>
                </a:lnTo>
                <a:lnTo>
                  <a:pt x="610" y="2629"/>
                </a:lnTo>
                <a:lnTo>
                  <a:pt x="566" y="2655"/>
                </a:lnTo>
                <a:lnTo>
                  <a:pt x="519" y="2674"/>
                </a:lnTo>
                <a:lnTo>
                  <a:pt x="470" y="2687"/>
                </a:lnTo>
                <a:lnTo>
                  <a:pt x="419" y="2690"/>
                </a:lnTo>
                <a:lnTo>
                  <a:pt x="368" y="2687"/>
                </a:lnTo>
                <a:lnTo>
                  <a:pt x="319" y="2674"/>
                </a:lnTo>
                <a:lnTo>
                  <a:pt x="272" y="2655"/>
                </a:lnTo>
                <a:lnTo>
                  <a:pt x="228" y="2629"/>
                </a:lnTo>
                <a:lnTo>
                  <a:pt x="189" y="2596"/>
                </a:lnTo>
                <a:lnTo>
                  <a:pt x="154" y="2553"/>
                </a:lnTo>
                <a:lnTo>
                  <a:pt x="128" y="2510"/>
                </a:lnTo>
                <a:lnTo>
                  <a:pt x="109" y="2462"/>
                </a:lnTo>
                <a:lnTo>
                  <a:pt x="96" y="2413"/>
                </a:lnTo>
                <a:lnTo>
                  <a:pt x="93" y="2362"/>
                </a:lnTo>
                <a:lnTo>
                  <a:pt x="96" y="2312"/>
                </a:lnTo>
                <a:lnTo>
                  <a:pt x="109" y="2263"/>
                </a:lnTo>
                <a:lnTo>
                  <a:pt x="128" y="2215"/>
                </a:lnTo>
                <a:lnTo>
                  <a:pt x="154" y="2171"/>
                </a:lnTo>
                <a:lnTo>
                  <a:pt x="189" y="2131"/>
                </a:lnTo>
                <a:lnTo>
                  <a:pt x="235" y="2089"/>
                </a:lnTo>
                <a:lnTo>
                  <a:pt x="282" y="2061"/>
                </a:lnTo>
                <a:lnTo>
                  <a:pt x="333" y="2043"/>
                </a:lnTo>
                <a:lnTo>
                  <a:pt x="384" y="2036"/>
                </a:lnTo>
                <a:lnTo>
                  <a:pt x="391" y="2035"/>
                </a:lnTo>
                <a:lnTo>
                  <a:pt x="398" y="2033"/>
                </a:lnTo>
                <a:lnTo>
                  <a:pt x="426" y="2024"/>
                </a:lnTo>
                <a:lnTo>
                  <a:pt x="456" y="2017"/>
                </a:lnTo>
                <a:lnTo>
                  <a:pt x="486" y="2010"/>
                </a:lnTo>
                <a:lnTo>
                  <a:pt x="514" y="2003"/>
                </a:lnTo>
                <a:lnTo>
                  <a:pt x="542" y="1993"/>
                </a:lnTo>
                <a:lnTo>
                  <a:pt x="564" y="1979"/>
                </a:lnTo>
                <a:lnTo>
                  <a:pt x="584" y="1961"/>
                </a:lnTo>
                <a:lnTo>
                  <a:pt x="598" y="1937"/>
                </a:lnTo>
                <a:lnTo>
                  <a:pt x="600" y="1928"/>
                </a:lnTo>
                <a:lnTo>
                  <a:pt x="601" y="1917"/>
                </a:lnTo>
                <a:lnTo>
                  <a:pt x="598" y="1905"/>
                </a:lnTo>
                <a:lnTo>
                  <a:pt x="587" y="1891"/>
                </a:lnTo>
                <a:lnTo>
                  <a:pt x="584" y="1884"/>
                </a:lnTo>
                <a:lnTo>
                  <a:pt x="578" y="1877"/>
                </a:lnTo>
                <a:lnTo>
                  <a:pt x="566" y="1865"/>
                </a:lnTo>
                <a:lnTo>
                  <a:pt x="563" y="1863"/>
                </a:lnTo>
                <a:lnTo>
                  <a:pt x="559" y="1856"/>
                </a:lnTo>
                <a:lnTo>
                  <a:pt x="493" y="1796"/>
                </a:lnTo>
                <a:lnTo>
                  <a:pt x="491" y="1796"/>
                </a:lnTo>
                <a:lnTo>
                  <a:pt x="426" y="1737"/>
                </a:lnTo>
                <a:lnTo>
                  <a:pt x="363" y="1682"/>
                </a:lnTo>
                <a:lnTo>
                  <a:pt x="301" y="1632"/>
                </a:lnTo>
                <a:lnTo>
                  <a:pt x="245" y="1584"/>
                </a:lnTo>
                <a:lnTo>
                  <a:pt x="193" y="1542"/>
                </a:lnTo>
                <a:lnTo>
                  <a:pt x="144" y="1502"/>
                </a:lnTo>
                <a:lnTo>
                  <a:pt x="100" y="1469"/>
                </a:lnTo>
                <a:lnTo>
                  <a:pt x="61" y="1439"/>
                </a:lnTo>
                <a:lnTo>
                  <a:pt x="28" y="1414"/>
                </a:lnTo>
                <a:lnTo>
                  <a:pt x="0" y="1393"/>
                </a:lnTo>
                <a:lnTo>
                  <a:pt x="42" y="1362"/>
                </a:lnTo>
                <a:lnTo>
                  <a:pt x="88" y="1325"/>
                </a:lnTo>
                <a:lnTo>
                  <a:pt x="140" y="1283"/>
                </a:lnTo>
                <a:lnTo>
                  <a:pt x="196" y="1236"/>
                </a:lnTo>
                <a:lnTo>
                  <a:pt x="258" y="1186"/>
                </a:lnTo>
                <a:lnTo>
                  <a:pt x="319" y="1136"/>
                </a:lnTo>
                <a:lnTo>
                  <a:pt x="382" y="1083"/>
                </a:lnTo>
                <a:lnTo>
                  <a:pt x="445" y="1032"/>
                </a:lnTo>
                <a:lnTo>
                  <a:pt x="507" y="980"/>
                </a:lnTo>
                <a:lnTo>
                  <a:pt x="566" y="929"/>
                </a:lnTo>
                <a:lnTo>
                  <a:pt x="570" y="925"/>
                </a:lnTo>
                <a:lnTo>
                  <a:pt x="587" y="904"/>
                </a:lnTo>
                <a:lnTo>
                  <a:pt x="594" y="881"/>
                </a:lnTo>
                <a:lnTo>
                  <a:pt x="596" y="862"/>
                </a:lnTo>
                <a:lnTo>
                  <a:pt x="594" y="843"/>
                </a:lnTo>
                <a:lnTo>
                  <a:pt x="587" y="825"/>
                </a:lnTo>
                <a:lnTo>
                  <a:pt x="582" y="810"/>
                </a:lnTo>
                <a:lnTo>
                  <a:pt x="571" y="792"/>
                </a:lnTo>
                <a:lnTo>
                  <a:pt x="557" y="775"/>
                </a:lnTo>
                <a:lnTo>
                  <a:pt x="536" y="759"/>
                </a:lnTo>
                <a:lnTo>
                  <a:pt x="512" y="748"/>
                </a:lnTo>
                <a:lnTo>
                  <a:pt x="486" y="741"/>
                </a:lnTo>
                <a:lnTo>
                  <a:pt x="459" y="738"/>
                </a:lnTo>
                <a:lnTo>
                  <a:pt x="421" y="733"/>
                </a:lnTo>
                <a:lnTo>
                  <a:pt x="380" y="720"/>
                </a:lnTo>
                <a:lnTo>
                  <a:pt x="375" y="718"/>
                </a:lnTo>
                <a:lnTo>
                  <a:pt x="356" y="711"/>
                </a:lnTo>
                <a:lnTo>
                  <a:pt x="319" y="699"/>
                </a:lnTo>
                <a:lnTo>
                  <a:pt x="282" y="683"/>
                </a:lnTo>
                <a:lnTo>
                  <a:pt x="245" y="666"/>
                </a:lnTo>
                <a:lnTo>
                  <a:pt x="210" y="645"/>
                </a:lnTo>
                <a:lnTo>
                  <a:pt x="179" y="619"/>
                </a:lnTo>
                <a:lnTo>
                  <a:pt x="144" y="578"/>
                </a:lnTo>
                <a:lnTo>
                  <a:pt x="117" y="534"/>
                </a:lnTo>
                <a:lnTo>
                  <a:pt x="100" y="487"/>
                </a:lnTo>
                <a:lnTo>
                  <a:pt x="88" y="438"/>
                </a:lnTo>
                <a:lnTo>
                  <a:pt x="84" y="389"/>
                </a:lnTo>
                <a:lnTo>
                  <a:pt x="89" y="338"/>
                </a:lnTo>
                <a:lnTo>
                  <a:pt x="102" y="289"/>
                </a:lnTo>
                <a:lnTo>
                  <a:pt x="121" y="242"/>
                </a:lnTo>
                <a:lnTo>
                  <a:pt x="147" y="196"/>
                </a:lnTo>
                <a:lnTo>
                  <a:pt x="182" y="156"/>
                </a:lnTo>
                <a:lnTo>
                  <a:pt x="223" y="123"/>
                </a:lnTo>
                <a:lnTo>
                  <a:pt x="265" y="96"/>
                </a:lnTo>
                <a:lnTo>
                  <a:pt x="312" y="77"/>
                </a:lnTo>
                <a:lnTo>
                  <a:pt x="361" y="65"/>
                </a:lnTo>
                <a:lnTo>
                  <a:pt x="412" y="61"/>
                </a:lnTo>
                <a:lnTo>
                  <a:pt x="459" y="65"/>
                </a:lnTo>
                <a:lnTo>
                  <a:pt x="507" y="75"/>
                </a:lnTo>
                <a:lnTo>
                  <a:pt x="556" y="95"/>
                </a:lnTo>
                <a:lnTo>
                  <a:pt x="601" y="121"/>
                </a:lnTo>
                <a:lnTo>
                  <a:pt x="642" y="156"/>
                </a:lnTo>
                <a:lnTo>
                  <a:pt x="678" y="200"/>
                </a:lnTo>
                <a:lnTo>
                  <a:pt x="706" y="247"/>
                </a:lnTo>
                <a:lnTo>
                  <a:pt x="726" y="300"/>
                </a:lnTo>
                <a:lnTo>
                  <a:pt x="736" y="354"/>
                </a:lnTo>
                <a:lnTo>
                  <a:pt x="736" y="359"/>
                </a:lnTo>
                <a:lnTo>
                  <a:pt x="738" y="364"/>
                </a:lnTo>
                <a:lnTo>
                  <a:pt x="740" y="371"/>
                </a:lnTo>
                <a:lnTo>
                  <a:pt x="750" y="426"/>
                </a:lnTo>
                <a:lnTo>
                  <a:pt x="766" y="471"/>
                </a:lnTo>
                <a:lnTo>
                  <a:pt x="787" y="506"/>
                </a:lnTo>
                <a:lnTo>
                  <a:pt x="812" y="534"/>
                </a:lnTo>
                <a:lnTo>
                  <a:pt x="841" y="552"/>
                </a:lnTo>
                <a:lnTo>
                  <a:pt x="864" y="557"/>
                </a:lnTo>
                <a:lnTo>
                  <a:pt x="889" y="557"/>
                </a:lnTo>
                <a:lnTo>
                  <a:pt x="917" y="550"/>
                </a:lnTo>
                <a:lnTo>
                  <a:pt x="947" y="538"/>
                </a:lnTo>
                <a:lnTo>
                  <a:pt x="952" y="534"/>
                </a:lnTo>
                <a:lnTo>
                  <a:pt x="955" y="531"/>
                </a:lnTo>
                <a:lnTo>
                  <a:pt x="1024" y="457"/>
                </a:lnTo>
                <a:lnTo>
                  <a:pt x="1087" y="387"/>
                </a:lnTo>
                <a:lnTo>
                  <a:pt x="1145" y="322"/>
                </a:lnTo>
                <a:lnTo>
                  <a:pt x="1199" y="259"/>
                </a:lnTo>
                <a:lnTo>
                  <a:pt x="1248" y="203"/>
                </a:lnTo>
                <a:lnTo>
                  <a:pt x="1294" y="151"/>
                </a:lnTo>
                <a:lnTo>
                  <a:pt x="1332" y="103"/>
                </a:lnTo>
                <a:lnTo>
                  <a:pt x="1366" y="63"/>
                </a:lnTo>
                <a:lnTo>
                  <a:pt x="1394" y="28"/>
                </a:lnTo>
                <a:lnTo>
                  <a:pt x="14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BC37184E-D888-48AB-8107-4B6F3FC91D79}"/>
              </a:ext>
            </a:extLst>
          </p:cNvPr>
          <p:cNvSpPr>
            <a:spLocks/>
          </p:cNvSpPr>
          <p:nvPr/>
        </p:nvSpPr>
        <p:spPr bwMode="auto">
          <a:xfrm>
            <a:off x="4901688" y="2813991"/>
            <a:ext cx="2062169" cy="2052025"/>
          </a:xfrm>
          <a:custGeom>
            <a:avLst/>
            <a:gdLst>
              <a:gd name="T0" fmla="*/ 1582 w 2846"/>
              <a:gd name="T1" fmla="*/ 174 h 2833"/>
              <a:gd name="T2" fmla="*/ 1873 w 2846"/>
              <a:gd name="T3" fmla="*/ 503 h 2833"/>
              <a:gd name="T4" fmla="*/ 2011 w 2846"/>
              <a:gd name="T5" fmla="*/ 563 h 2833"/>
              <a:gd name="T6" fmla="*/ 2116 w 2846"/>
              <a:gd name="T7" fmla="*/ 461 h 2833"/>
              <a:gd name="T8" fmla="*/ 2148 w 2846"/>
              <a:gd name="T9" fmla="*/ 318 h 2833"/>
              <a:gd name="T10" fmla="*/ 2276 w 2846"/>
              <a:gd name="T11" fmla="*/ 123 h 2833"/>
              <a:gd name="T12" fmla="*/ 2525 w 2846"/>
              <a:gd name="T13" fmla="*/ 63 h 2833"/>
              <a:gd name="T14" fmla="*/ 2742 w 2846"/>
              <a:gd name="T15" fmla="*/ 197 h 2833"/>
              <a:gd name="T16" fmla="*/ 2797 w 2846"/>
              <a:gd name="T17" fmla="*/ 439 h 2833"/>
              <a:gd name="T18" fmla="*/ 2690 w 2846"/>
              <a:gd name="T19" fmla="*/ 630 h 2833"/>
              <a:gd name="T20" fmla="*/ 2491 w 2846"/>
              <a:gd name="T21" fmla="*/ 707 h 2833"/>
              <a:gd name="T22" fmla="*/ 2411 w 2846"/>
              <a:gd name="T23" fmla="*/ 731 h 2833"/>
              <a:gd name="T24" fmla="*/ 2292 w 2846"/>
              <a:gd name="T25" fmla="*/ 812 h 2833"/>
              <a:gd name="T26" fmla="*/ 2346 w 2846"/>
              <a:gd name="T27" fmla="*/ 975 h 2833"/>
              <a:gd name="T28" fmla="*/ 2618 w 2846"/>
              <a:gd name="T29" fmla="*/ 1217 h 2833"/>
              <a:gd name="T30" fmla="*/ 2846 w 2846"/>
              <a:gd name="T31" fmla="*/ 1404 h 2833"/>
              <a:gd name="T32" fmla="*/ 2655 w 2846"/>
              <a:gd name="T33" fmla="*/ 1558 h 2833"/>
              <a:gd name="T34" fmla="*/ 2342 w 2846"/>
              <a:gd name="T35" fmla="*/ 1830 h 2833"/>
              <a:gd name="T36" fmla="*/ 2258 w 2846"/>
              <a:gd name="T37" fmla="*/ 1949 h 2833"/>
              <a:gd name="T38" fmla="*/ 2321 w 2846"/>
              <a:gd name="T39" fmla="*/ 2039 h 2833"/>
              <a:gd name="T40" fmla="*/ 2467 w 2846"/>
              <a:gd name="T41" fmla="*/ 2079 h 2833"/>
              <a:gd name="T42" fmla="*/ 2674 w 2846"/>
              <a:gd name="T43" fmla="*/ 2172 h 2833"/>
              <a:gd name="T44" fmla="*/ 2770 w 2846"/>
              <a:gd name="T45" fmla="*/ 2405 h 2833"/>
              <a:gd name="T46" fmla="*/ 2674 w 2846"/>
              <a:gd name="T47" fmla="*/ 2636 h 2833"/>
              <a:gd name="T48" fmla="*/ 2430 w 2846"/>
              <a:gd name="T49" fmla="*/ 2736 h 2833"/>
              <a:gd name="T50" fmla="*/ 2202 w 2846"/>
              <a:gd name="T51" fmla="*/ 2645 h 2833"/>
              <a:gd name="T52" fmla="*/ 2108 w 2846"/>
              <a:gd name="T53" fmla="*/ 2465 h 2833"/>
              <a:gd name="T54" fmla="*/ 2083 w 2846"/>
              <a:gd name="T55" fmla="*/ 2324 h 2833"/>
              <a:gd name="T56" fmla="*/ 1990 w 2846"/>
              <a:gd name="T57" fmla="*/ 2230 h 2833"/>
              <a:gd name="T58" fmla="*/ 1862 w 2846"/>
              <a:gd name="T59" fmla="*/ 2310 h 2833"/>
              <a:gd name="T60" fmla="*/ 1597 w 2846"/>
              <a:gd name="T61" fmla="*/ 2610 h 2833"/>
              <a:gd name="T62" fmla="*/ 1436 w 2846"/>
              <a:gd name="T63" fmla="*/ 2810 h 2833"/>
              <a:gd name="T64" fmla="*/ 1285 w 2846"/>
              <a:gd name="T65" fmla="*/ 2682 h 2833"/>
              <a:gd name="T66" fmla="*/ 1017 w 2846"/>
              <a:gd name="T67" fmla="*/ 2387 h 2833"/>
              <a:gd name="T68" fmla="*/ 885 w 2846"/>
              <a:gd name="T69" fmla="*/ 2288 h 2833"/>
              <a:gd name="T70" fmla="*/ 782 w 2846"/>
              <a:gd name="T71" fmla="*/ 2324 h 2833"/>
              <a:gd name="T72" fmla="*/ 726 w 2846"/>
              <a:gd name="T73" fmla="*/ 2480 h 2833"/>
              <a:gd name="T74" fmla="*/ 658 w 2846"/>
              <a:gd name="T75" fmla="*/ 2654 h 2833"/>
              <a:gd name="T76" fmla="*/ 445 w 2846"/>
              <a:gd name="T77" fmla="*/ 2784 h 2833"/>
              <a:gd name="T78" fmla="*/ 195 w 2846"/>
              <a:gd name="T79" fmla="*/ 2724 h 2833"/>
              <a:gd name="T80" fmla="*/ 60 w 2846"/>
              <a:gd name="T81" fmla="*/ 2503 h 2833"/>
              <a:gd name="T82" fmla="*/ 116 w 2846"/>
              <a:gd name="T83" fmla="*/ 2252 h 2833"/>
              <a:gd name="T84" fmla="*/ 270 w 2846"/>
              <a:gd name="T85" fmla="*/ 2123 h 2833"/>
              <a:gd name="T86" fmla="*/ 409 w 2846"/>
              <a:gd name="T87" fmla="*/ 2104 h 2833"/>
              <a:gd name="T88" fmla="*/ 544 w 2846"/>
              <a:gd name="T89" fmla="*/ 2044 h 2833"/>
              <a:gd name="T90" fmla="*/ 537 w 2846"/>
              <a:gd name="T91" fmla="*/ 1904 h 2833"/>
              <a:gd name="T92" fmla="*/ 331 w 2846"/>
              <a:gd name="T93" fmla="*/ 1716 h 2833"/>
              <a:gd name="T94" fmla="*/ 68 w 2846"/>
              <a:gd name="T95" fmla="*/ 1497 h 2833"/>
              <a:gd name="T96" fmla="*/ 74 w 2846"/>
              <a:gd name="T97" fmla="*/ 1350 h 2833"/>
              <a:gd name="T98" fmla="*/ 295 w 2846"/>
              <a:gd name="T99" fmla="*/ 1089 h 2833"/>
              <a:gd name="T100" fmla="*/ 508 w 2846"/>
              <a:gd name="T101" fmla="*/ 878 h 2833"/>
              <a:gd name="T102" fmla="*/ 566 w 2846"/>
              <a:gd name="T103" fmla="*/ 949 h 2833"/>
              <a:gd name="T104" fmla="*/ 587 w 2846"/>
              <a:gd name="T105" fmla="*/ 1075 h 2833"/>
              <a:gd name="T106" fmla="*/ 696 w 2846"/>
              <a:gd name="T107" fmla="*/ 1275 h 2833"/>
              <a:gd name="T108" fmla="*/ 973 w 2846"/>
              <a:gd name="T109" fmla="*/ 1388 h 2833"/>
              <a:gd name="T110" fmla="*/ 1219 w 2846"/>
              <a:gd name="T111" fmla="*/ 1306 h 2833"/>
              <a:gd name="T112" fmla="*/ 1368 w 2846"/>
              <a:gd name="T113" fmla="*/ 1054 h 2833"/>
              <a:gd name="T114" fmla="*/ 1299 w 2846"/>
              <a:gd name="T115" fmla="*/ 761 h 2833"/>
              <a:gd name="T116" fmla="*/ 1077 w 2846"/>
              <a:gd name="T117" fmla="*/ 610 h 2833"/>
              <a:gd name="T118" fmla="*/ 905 w 2846"/>
              <a:gd name="T119" fmla="*/ 566 h 2833"/>
              <a:gd name="T120" fmla="*/ 880 w 2846"/>
              <a:gd name="T121" fmla="*/ 484 h 2833"/>
              <a:gd name="T122" fmla="*/ 1198 w 2846"/>
              <a:gd name="T123" fmla="*/ 200 h 2833"/>
              <a:gd name="T124" fmla="*/ 1411 w 2846"/>
              <a:gd name="T125" fmla="*/ 2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6" h="2833">
                <a:moveTo>
                  <a:pt x="1438" y="0"/>
                </a:moveTo>
                <a:lnTo>
                  <a:pt x="1464" y="34"/>
                </a:lnTo>
                <a:lnTo>
                  <a:pt x="1497" y="74"/>
                </a:lnTo>
                <a:lnTo>
                  <a:pt x="1536" y="121"/>
                </a:lnTo>
                <a:lnTo>
                  <a:pt x="1582" y="174"/>
                </a:lnTo>
                <a:lnTo>
                  <a:pt x="1631" y="232"/>
                </a:lnTo>
                <a:lnTo>
                  <a:pt x="1685" y="293"/>
                </a:lnTo>
                <a:lnTo>
                  <a:pt x="1743" y="360"/>
                </a:lnTo>
                <a:lnTo>
                  <a:pt x="1806" y="430"/>
                </a:lnTo>
                <a:lnTo>
                  <a:pt x="1873" y="503"/>
                </a:lnTo>
                <a:lnTo>
                  <a:pt x="1878" y="507"/>
                </a:lnTo>
                <a:lnTo>
                  <a:pt x="1916" y="533"/>
                </a:lnTo>
                <a:lnTo>
                  <a:pt x="1951" y="551"/>
                </a:lnTo>
                <a:lnTo>
                  <a:pt x="1983" y="561"/>
                </a:lnTo>
                <a:lnTo>
                  <a:pt x="2011" y="563"/>
                </a:lnTo>
                <a:lnTo>
                  <a:pt x="2036" y="558"/>
                </a:lnTo>
                <a:lnTo>
                  <a:pt x="2062" y="544"/>
                </a:lnTo>
                <a:lnTo>
                  <a:pt x="2083" y="523"/>
                </a:lnTo>
                <a:lnTo>
                  <a:pt x="2102" y="495"/>
                </a:lnTo>
                <a:lnTo>
                  <a:pt x="2116" y="461"/>
                </a:lnTo>
                <a:lnTo>
                  <a:pt x="2129" y="419"/>
                </a:lnTo>
                <a:lnTo>
                  <a:pt x="2137" y="372"/>
                </a:lnTo>
                <a:lnTo>
                  <a:pt x="2139" y="367"/>
                </a:lnTo>
                <a:lnTo>
                  <a:pt x="2139" y="361"/>
                </a:lnTo>
                <a:lnTo>
                  <a:pt x="2148" y="318"/>
                </a:lnTo>
                <a:lnTo>
                  <a:pt x="2160" y="272"/>
                </a:lnTo>
                <a:lnTo>
                  <a:pt x="2181" y="232"/>
                </a:lnTo>
                <a:lnTo>
                  <a:pt x="2206" y="193"/>
                </a:lnTo>
                <a:lnTo>
                  <a:pt x="2237" y="158"/>
                </a:lnTo>
                <a:lnTo>
                  <a:pt x="2276" y="123"/>
                </a:lnTo>
                <a:lnTo>
                  <a:pt x="2321" y="97"/>
                </a:lnTo>
                <a:lnTo>
                  <a:pt x="2369" y="76"/>
                </a:lnTo>
                <a:lnTo>
                  <a:pt x="2420" y="63"/>
                </a:lnTo>
                <a:lnTo>
                  <a:pt x="2472" y="60"/>
                </a:lnTo>
                <a:lnTo>
                  <a:pt x="2525" y="63"/>
                </a:lnTo>
                <a:lnTo>
                  <a:pt x="2576" y="76"/>
                </a:lnTo>
                <a:lnTo>
                  <a:pt x="2625" y="97"/>
                </a:lnTo>
                <a:lnTo>
                  <a:pt x="2669" y="123"/>
                </a:lnTo>
                <a:lnTo>
                  <a:pt x="2709" y="158"/>
                </a:lnTo>
                <a:lnTo>
                  <a:pt x="2742" y="197"/>
                </a:lnTo>
                <a:lnTo>
                  <a:pt x="2769" y="241"/>
                </a:lnTo>
                <a:lnTo>
                  <a:pt x="2788" y="288"/>
                </a:lnTo>
                <a:lnTo>
                  <a:pt x="2798" y="337"/>
                </a:lnTo>
                <a:lnTo>
                  <a:pt x="2802" y="388"/>
                </a:lnTo>
                <a:lnTo>
                  <a:pt x="2797" y="439"/>
                </a:lnTo>
                <a:lnTo>
                  <a:pt x="2784" y="488"/>
                </a:lnTo>
                <a:lnTo>
                  <a:pt x="2763" y="535"/>
                </a:lnTo>
                <a:lnTo>
                  <a:pt x="2735" y="579"/>
                </a:lnTo>
                <a:lnTo>
                  <a:pt x="2700" y="619"/>
                </a:lnTo>
                <a:lnTo>
                  <a:pt x="2690" y="630"/>
                </a:lnTo>
                <a:lnTo>
                  <a:pt x="2649" y="659"/>
                </a:lnTo>
                <a:lnTo>
                  <a:pt x="2605" y="684"/>
                </a:lnTo>
                <a:lnTo>
                  <a:pt x="2556" y="698"/>
                </a:lnTo>
                <a:lnTo>
                  <a:pt x="2504" y="707"/>
                </a:lnTo>
                <a:lnTo>
                  <a:pt x="2491" y="707"/>
                </a:lnTo>
                <a:lnTo>
                  <a:pt x="2486" y="708"/>
                </a:lnTo>
                <a:lnTo>
                  <a:pt x="2479" y="710"/>
                </a:lnTo>
                <a:lnTo>
                  <a:pt x="2444" y="721"/>
                </a:lnTo>
                <a:lnTo>
                  <a:pt x="2434" y="724"/>
                </a:lnTo>
                <a:lnTo>
                  <a:pt x="2411" y="731"/>
                </a:lnTo>
                <a:lnTo>
                  <a:pt x="2381" y="740"/>
                </a:lnTo>
                <a:lnTo>
                  <a:pt x="2351" y="752"/>
                </a:lnTo>
                <a:lnTo>
                  <a:pt x="2327" y="768"/>
                </a:lnTo>
                <a:lnTo>
                  <a:pt x="2306" y="787"/>
                </a:lnTo>
                <a:lnTo>
                  <a:pt x="2292" y="812"/>
                </a:lnTo>
                <a:lnTo>
                  <a:pt x="2286" y="836"/>
                </a:lnTo>
                <a:lnTo>
                  <a:pt x="2290" y="864"/>
                </a:lnTo>
                <a:lnTo>
                  <a:pt x="2300" y="898"/>
                </a:lnTo>
                <a:lnTo>
                  <a:pt x="2320" y="936"/>
                </a:lnTo>
                <a:lnTo>
                  <a:pt x="2346" y="975"/>
                </a:lnTo>
                <a:lnTo>
                  <a:pt x="2349" y="980"/>
                </a:lnTo>
                <a:lnTo>
                  <a:pt x="2421" y="1045"/>
                </a:lnTo>
                <a:lnTo>
                  <a:pt x="2490" y="1106"/>
                </a:lnTo>
                <a:lnTo>
                  <a:pt x="2556" y="1164"/>
                </a:lnTo>
                <a:lnTo>
                  <a:pt x="2618" y="1217"/>
                </a:lnTo>
                <a:lnTo>
                  <a:pt x="2676" y="1266"/>
                </a:lnTo>
                <a:lnTo>
                  <a:pt x="2726" y="1308"/>
                </a:lnTo>
                <a:lnTo>
                  <a:pt x="2772" y="1346"/>
                </a:lnTo>
                <a:lnTo>
                  <a:pt x="2812" y="1378"/>
                </a:lnTo>
                <a:lnTo>
                  <a:pt x="2846" y="1404"/>
                </a:lnTo>
                <a:lnTo>
                  <a:pt x="2819" y="1425"/>
                </a:lnTo>
                <a:lnTo>
                  <a:pt x="2788" y="1450"/>
                </a:lnTo>
                <a:lnTo>
                  <a:pt x="2749" y="1481"/>
                </a:lnTo>
                <a:lnTo>
                  <a:pt x="2704" y="1516"/>
                </a:lnTo>
                <a:lnTo>
                  <a:pt x="2655" y="1558"/>
                </a:lnTo>
                <a:lnTo>
                  <a:pt x="2600" y="1604"/>
                </a:lnTo>
                <a:lnTo>
                  <a:pt x="2541" y="1653"/>
                </a:lnTo>
                <a:lnTo>
                  <a:pt x="2477" y="1709"/>
                </a:lnTo>
                <a:lnTo>
                  <a:pt x="2411" y="1767"/>
                </a:lnTo>
                <a:lnTo>
                  <a:pt x="2342" y="1830"/>
                </a:lnTo>
                <a:lnTo>
                  <a:pt x="2271" y="1897"/>
                </a:lnTo>
                <a:lnTo>
                  <a:pt x="2265" y="1904"/>
                </a:lnTo>
                <a:lnTo>
                  <a:pt x="2262" y="1911"/>
                </a:lnTo>
                <a:lnTo>
                  <a:pt x="2257" y="1932"/>
                </a:lnTo>
                <a:lnTo>
                  <a:pt x="2258" y="1949"/>
                </a:lnTo>
                <a:lnTo>
                  <a:pt x="2262" y="1965"/>
                </a:lnTo>
                <a:lnTo>
                  <a:pt x="2265" y="1977"/>
                </a:lnTo>
                <a:lnTo>
                  <a:pt x="2279" y="2002"/>
                </a:lnTo>
                <a:lnTo>
                  <a:pt x="2299" y="2023"/>
                </a:lnTo>
                <a:lnTo>
                  <a:pt x="2321" y="2039"/>
                </a:lnTo>
                <a:lnTo>
                  <a:pt x="2348" y="2053"/>
                </a:lnTo>
                <a:lnTo>
                  <a:pt x="2378" y="2061"/>
                </a:lnTo>
                <a:lnTo>
                  <a:pt x="2407" y="2070"/>
                </a:lnTo>
                <a:lnTo>
                  <a:pt x="2437" y="2075"/>
                </a:lnTo>
                <a:lnTo>
                  <a:pt x="2467" y="2079"/>
                </a:lnTo>
                <a:lnTo>
                  <a:pt x="2476" y="2079"/>
                </a:lnTo>
                <a:lnTo>
                  <a:pt x="2530" y="2089"/>
                </a:lnTo>
                <a:lnTo>
                  <a:pt x="2583" y="2109"/>
                </a:lnTo>
                <a:lnTo>
                  <a:pt x="2630" y="2137"/>
                </a:lnTo>
                <a:lnTo>
                  <a:pt x="2674" y="2172"/>
                </a:lnTo>
                <a:lnTo>
                  <a:pt x="2707" y="2214"/>
                </a:lnTo>
                <a:lnTo>
                  <a:pt x="2735" y="2258"/>
                </a:lnTo>
                <a:lnTo>
                  <a:pt x="2754" y="2305"/>
                </a:lnTo>
                <a:lnTo>
                  <a:pt x="2765" y="2354"/>
                </a:lnTo>
                <a:lnTo>
                  <a:pt x="2770" y="2405"/>
                </a:lnTo>
                <a:lnTo>
                  <a:pt x="2767" y="2456"/>
                </a:lnTo>
                <a:lnTo>
                  <a:pt x="2754" y="2505"/>
                </a:lnTo>
                <a:lnTo>
                  <a:pt x="2735" y="2552"/>
                </a:lnTo>
                <a:lnTo>
                  <a:pt x="2709" y="2596"/>
                </a:lnTo>
                <a:lnTo>
                  <a:pt x="2674" y="2636"/>
                </a:lnTo>
                <a:lnTo>
                  <a:pt x="2634" y="2671"/>
                </a:lnTo>
                <a:lnTo>
                  <a:pt x="2588" y="2699"/>
                </a:lnTo>
                <a:lnTo>
                  <a:pt x="2537" y="2720"/>
                </a:lnTo>
                <a:lnTo>
                  <a:pt x="2484" y="2733"/>
                </a:lnTo>
                <a:lnTo>
                  <a:pt x="2430" y="2736"/>
                </a:lnTo>
                <a:lnTo>
                  <a:pt x="2379" y="2733"/>
                </a:lnTo>
                <a:lnTo>
                  <a:pt x="2330" y="2722"/>
                </a:lnTo>
                <a:lnTo>
                  <a:pt x="2283" y="2703"/>
                </a:lnTo>
                <a:lnTo>
                  <a:pt x="2241" y="2677"/>
                </a:lnTo>
                <a:lnTo>
                  <a:pt x="2202" y="2645"/>
                </a:lnTo>
                <a:lnTo>
                  <a:pt x="2176" y="2612"/>
                </a:lnTo>
                <a:lnTo>
                  <a:pt x="2153" y="2577"/>
                </a:lnTo>
                <a:lnTo>
                  <a:pt x="2136" y="2540"/>
                </a:lnTo>
                <a:lnTo>
                  <a:pt x="2120" y="2503"/>
                </a:lnTo>
                <a:lnTo>
                  <a:pt x="2108" y="2465"/>
                </a:lnTo>
                <a:lnTo>
                  <a:pt x="2100" y="2447"/>
                </a:lnTo>
                <a:lnTo>
                  <a:pt x="2099" y="2417"/>
                </a:lnTo>
                <a:lnTo>
                  <a:pt x="2095" y="2386"/>
                </a:lnTo>
                <a:lnTo>
                  <a:pt x="2090" y="2354"/>
                </a:lnTo>
                <a:lnTo>
                  <a:pt x="2083" y="2324"/>
                </a:lnTo>
                <a:lnTo>
                  <a:pt x="2071" y="2296"/>
                </a:lnTo>
                <a:lnTo>
                  <a:pt x="2055" y="2270"/>
                </a:lnTo>
                <a:lnTo>
                  <a:pt x="2034" y="2251"/>
                </a:lnTo>
                <a:lnTo>
                  <a:pt x="2009" y="2235"/>
                </a:lnTo>
                <a:lnTo>
                  <a:pt x="1990" y="2230"/>
                </a:lnTo>
                <a:lnTo>
                  <a:pt x="1965" y="2228"/>
                </a:lnTo>
                <a:lnTo>
                  <a:pt x="1937" y="2233"/>
                </a:lnTo>
                <a:lnTo>
                  <a:pt x="1930" y="2237"/>
                </a:lnTo>
                <a:lnTo>
                  <a:pt x="1923" y="2242"/>
                </a:lnTo>
                <a:lnTo>
                  <a:pt x="1862" y="2310"/>
                </a:lnTo>
                <a:lnTo>
                  <a:pt x="1802" y="2375"/>
                </a:lnTo>
                <a:lnTo>
                  <a:pt x="1745" y="2438"/>
                </a:lnTo>
                <a:lnTo>
                  <a:pt x="1692" y="2500"/>
                </a:lnTo>
                <a:lnTo>
                  <a:pt x="1643" y="2556"/>
                </a:lnTo>
                <a:lnTo>
                  <a:pt x="1597" y="2610"/>
                </a:lnTo>
                <a:lnTo>
                  <a:pt x="1557" y="2659"/>
                </a:lnTo>
                <a:lnTo>
                  <a:pt x="1520" y="2705"/>
                </a:lnTo>
                <a:lnTo>
                  <a:pt x="1487" y="2745"/>
                </a:lnTo>
                <a:lnTo>
                  <a:pt x="1459" y="2780"/>
                </a:lnTo>
                <a:lnTo>
                  <a:pt x="1436" y="2810"/>
                </a:lnTo>
                <a:lnTo>
                  <a:pt x="1418" y="2833"/>
                </a:lnTo>
                <a:lnTo>
                  <a:pt x="1394" y="2803"/>
                </a:lnTo>
                <a:lnTo>
                  <a:pt x="1362" y="2768"/>
                </a:lnTo>
                <a:lnTo>
                  <a:pt x="1327" y="2727"/>
                </a:lnTo>
                <a:lnTo>
                  <a:pt x="1285" y="2682"/>
                </a:lnTo>
                <a:lnTo>
                  <a:pt x="1240" y="2631"/>
                </a:lnTo>
                <a:lnTo>
                  <a:pt x="1191" y="2577"/>
                </a:lnTo>
                <a:lnTo>
                  <a:pt x="1136" y="2517"/>
                </a:lnTo>
                <a:lnTo>
                  <a:pt x="1078" y="2454"/>
                </a:lnTo>
                <a:lnTo>
                  <a:pt x="1017" y="2387"/>
                </a:lnTo>
                <a:lnTo>
                  <a:pt x="952" y="2317"/>
                </a:lnTo>
                <a:lnTo>
                  <a:pt x="950" y="2316"/>
                </a:lnTo>
                <a:lnTo>
                  <a:pt x="945" y="2312"/>
                </a:lnTo>
                <a:lnTo>
                  <a:pt x="913" y="2296"/>
                </a:lnTo>
                <a:lnTo>
                  <a:pt x="885" y="2288"/>
                </a:lnTo>
                <a:lnTo>
                  <a:pt x="859" y="2284"/>
                </a:lnTo>
                <a:lnTo>
                  <a:pt x="843" y="2286"/>
                </a:lnTo>
                <a:lnTo>
                  <a:pt x="829" y="2289"/>
                </a:lnTo>
                <a:lnTo>
                  <a:pt x="803" y="2303"/>
                </a:lnTo>
                <a:lnTo>
                  <a:pt x="782" y="2324"/>
                </a:lnTo>
                <a:lnTo>
                  <a:pt x="763" y="2352"/>
                </a:lnTo>
                <a:lnTo>
                  <a:pt x="747" y="2386"/>
                </a:lnTo>
                <a:lnTo>
                  <a:pt x="736" y="2428"/>
                </a:lnTo>
                <a:lnTo>
                  <a:pt x="728" y="2475"/>
                </a:lnTo>
                <a:lnTo>
                  <a:pt x="726" y="2480"/>
                </a:lnTo>
                <a:lnTo>
                  <a:pt x="724" y="2486"/>
                </a:lnTo>
                <a:lnTo>
                  <a:pt x="717" y="2531"/>
                </a:lnTo>
                <a:lnTo>
                  <a:pt x="703" y="2575"/>
                </a:lnTo>
                <a:lnTo>
                  <a:pt x="684" y="2615"/>
                </a:lnTo>
                <a:lnTo>
                  <a:pt x="658" y="2654"/>
                </a:lnTo>
                <a:lnTo>
                  <a:pt x="628" y="2689"/>
                </a:lnTo>
                <a:lnTo>
                  <a:pt x="587" y="2724"/>
                </a:lnTo>
                <a:lnTo>
                  <a:pt x="544" y="2750"/>
                </a:lnTo>
                <a:lnTo>
                  <a:pt x="496" y="2771"/>
                </a:lnTo>
                <a:lnTo>
                  <a:pt x="445" y="2784"/>
                </a:lnTo>
                <a:lnTo>
                  <a:pt x="393" y="2787"/>
                </a:lnTo>
                <a:lnTo>
                  <a:pt x="338" y="2784"/>
                </a:lnTo>
                <a:lnTo>
                  <a:pt x="288" y="2771"/>
                </a:lnTo>
                <a:lnTo>
                  <a:pt x="240" y="2750"/>
                </a:lnTo>
                <a:lnTo>
                  <a:pt x="195" y="2724"/>
                </a:lnTo>
                <a:lnTo>
                  <a:pt x="154" y="2689"/>
                </a:lnTo>
                <a:lnTo>
                  <a:pt x="121" y="2649"/>
                </a:lnTo>
                <a:lnTo>
                  <a:pt x="93" y="2603"/>
                </a:lnTo>
                <a:lnTo>
                  <a:pt x="72" y="2556"/>
                </a:lnTo>
                <a:lnTo>
                  <a:pt x="60" y="2503"/>
                </a:lnTo>
                <a:lnTo>
                  <a:pt x="54" y="2451"/>
                </a:lnTo>
                <a:lnTo>
                  <a:pt x="58" y="2396"/>
                </a:lnTo>
                <a:lnTo>
                  <a:pt x="68" y="2345"/>
                </a:lnTo>
                <a:lnTo>
                  <a:pt x="88" y="2296"/>
                </a:lnTo>
                <a:lnTo>
                  <a:pt x="116" y="2252"/>
                </a:lnTo>
                <a:lnTo>
                  <a:pt x="149" y="2212"/>
                </a:lnTo>
                <a:lnTo>
                  <a:pt x="179" y="2184"/>
                </a:lnTo>
                <a:lnTo>
                  <a:pt x="209" y="2160"/>
                </a:lnTo>
                <a:lnTo>
                  <a:pt x="238" y="2139"/>
                </a:lnTo>
                <a:lnTo>
                  <a:pt x="270" y="2123"/>
                </a:lnTo>
                <a:lnTo>
                  <a:pt x="305" y="2114"/>
                </a:lnTo>
                <a:lnTo>
                  <a:pt x="340" y="2109"/>
                </a:lnTo>
                <a:lnTo>
                  <a:pt x="347" y="2109"/>
                </a:lnTo>
                <a:lnTo>
                  <a:pt x="377" y="2107"/>
                </a:lnTo>
                <a:lnTo>
                  <a:pt x="409" y="2104"/>
                </a:lnTo>
                <a:lnTo>
                  <a:pt x="440" y="2098"/>
                </a:lnTo>
                <a:lnTo>
                  <a:pt x="470" y="2091"/>
                </a:lnTo>
                <a:lnTo>
                  <a:pt x="498" y="2079"/>
                </a:lnTo>
                <a:lnTo>
                  <a:pt x="522" y="2063"/>
                </a:lnTo>
                <a:lnTo>
                  <a:pt x="544" y="2044"/>
                </a:lnTo>
                <a:lnTo>
                  <a:pt x="558" y="2019"/>
                </a:lnTo>
                <a:lnTo>
                  <a:pt x="563" y="1995"/>
                </a:lnTo>
                <a:lnTo>
                  <a:pt x="563" y="1967"/>
                </a:lnTo>
                <a:lnTo>
                  <a:pt x="552" y="1937"/>
                </a:lnTo>
                <a:lnTo>
                  <a:pt x="537" y="1904"/>
                </a:lnTo>
                <a:lnTo>
                  <a:pt x="535" y="1898"/>
                </a:lnTo>
                <a:lnTo>
                  <a:pt x="531" y="1895"/>
                </a:lnTo>
                <a:lnTo>
                  <a:pt x="461" y="1832"/>
                </a:lnTo>
                <a:lnTo>
                  <a:pt x="395" y="1772"/>
                </a:lnTo>
                <a:lnTo>
                  <a:pt x="331" y="1716"/>
                </a:lnTo>
                <a:lnTo>
                  <a:pt x="270" y="1664"/>
                </a:lnTo>
                <a:lnTo>
                  <a:pt x="214" y="1615"/>
                </a:lnTo>
                <a:lnTo>
                  <a:pt x="160" y="1571"/>
                </a:lnTo>
                <a:lnTo>
                  <a:pt x="112" y="1530"/>
                </a:lnTo>
                <a:lnTo>
                  <a:pt x="68" y="1497"/>
                </a:lnTo>
                <a:lnTo>
                  <a:pt x="32" y="1466"/>
                </a:lnTo>
                <a:lnTo>
                  <a:pt x="0" y="1441"/>
                </a:lnTo>
                <a:lnTo>
                  <a:pt x="19" y="1418"/>
                </a:lnTo>
                <a:lnTo>
                  <a:pt x="44" y="1387"/>
                </a:lnTo>
                <a:lnTo>
                  <a:pt x="74" y="1350"/>
                </a:lnTo>
                <a:lnTo>
                  <a:pt x="109" y="1308"/>
                </a:lnTo>
                <a:lnTo>
                  <a:pt x="147" y="1261"/>
                </a:lnTo>
                <a:lnTo>
                  <a:pt x="193" y="1208"/>
                </a:lnTo>
                <a:lnTo>
                  <a:pt x="242" y="1150"/>
                </a:lnTo>
                <a:lnTo>
                  <a:pt x="295" y="1089"/>
                </a:lnTo>
                <a:lnTo>
                  <a:pt x="352" y="1026"/>
                </a:lnTo>
                <a:lnTo>
                  <a:pt x="412" y="957"/>
                </a:lnTo>
                <a:lnTo>
                  <a:pt x="477" y="889"/>
                </a:lnTo>
                <a:lnTo>
                  <a:pt x="494" y="882"/>
                </a:lnTo>
                <a:lnTo>
                  <a:pt x="508" y="878"/>
                </a:lnTo>
                <a:lnTo>
                  <a:pt x="517" y="878"/>
                </a:lnTo>
                <a:lnTo>
                  <a:pt x="524" y="880"/>
                </a:lnTo>
                <a:lnTo>
                  <a:pt x="542" y="892"/>
                </a:lnTo>
                <a:lnTo>
                  <a:pt x="556" y="915"/>
                </a:lnTo>
                <a:lnTo>
                  <a:pt x="566" y="949"/>
                </a:lnTo>
                <a:lnTo>
                  <a:pt x="573" y="991"/>
                </a:lnTo>
                <a:lnTo>
                  <a:pt x="577" y="1040"/>
                </a:lnTo>
                <a:lnTo>
                  <a:pt x="579" y="1047"/>
                </a:lnTo>
                <a:lnTo>
                  <a:pt x="580" y="1052"/>
                </a:lnTo>
                <a:lnTo>
                  <a:pt x="587" y="1075"/>
                </a:lnTo>
                <a:lnTo>
                  <a:pt x="601" y="1113"/>
                </a:lnTo>
                <a:lnTo>
                  <a:pt x="619" y="1155"/>
                </a:lnTo>
                <a:lnTo>
                  <a:pt x="640" y="1197"/>
                </a:lnTo>
                <a:lnTo>
                  <a:pt x="665" y="1238"/>
                </a:lnTo>
                <a:lnTo>
                  <a:pt x="696" y="1275"/>
                </a:lnTo>
                <a:lnTo>
                  <a:pt x="743" y="1315"/>
                </a:lnTo>
                <a:lnTo>
                  <a:pt x="794" y="1346"/>
                </a:lnTo>
                <a:lnTo>
                  <a:pt x="850" y="1369"/>
                </a:lnTo>
                <a:lnTo>
                  <a:pt x="910" y="1383"/>
                </a:lnTo>
                <a:lnTo>
                  <a:pt x="973" y="1388"/>
                </a:lnTo>
                <a:lnTo>
                  <a:pt x="1026" y="1385"/>
                </a:lnTo>
                <a:lnTo>
                  <a:pt x="1077" y="1374"/>
                </a:lnTo>
                <a:lnTo>
                  <a:pt x="1127" y="1357"/>
                </a:lnTo>
                <a:lnTo>
                  <a:pt x="1175" y="1334"/>
                </a:lnTo>
                <a:lnTo>
                  <a:pt x="1219" y="1306"/>
                </a:lnTo>
                <a:lnTo>
                  <a:pt x="1257" y="1271"/>
                </a:lnTo>
                <a:lnTo>
                  <a:pt x="1297" y="1224"/>
                </a:lnTo>
                <a:lnTo>
                  <a:pt x="1331" y="1171"/>
                </a:lnTo>
                <a:lnTo>
                  <a:pt x="1354" y="1113"/>
                </a:lnTo>
                <a:lnTo>
                  <a:pt x="1368" y="1054"/>
                </a:lnTo>
                <a:lnTo>
                  <a:pt x="1373" y="992"/>
                </a:lnTo>
                <a:lnTo>
                  <a:pt x="1369" y="929"/>
                </a:lnTo>
                <a:lnTo>
                  <a:pt x="1354" y="870"/>
                </a:lnTo>
                <a:lnTo>
                  <a:pt x="1331" y="814"/>
                </a:lnTo>
                <a:lnTo>
                  <a:pt x="1299" y="761"/>
                </a:lnTo>
                <a:lnTo>
                  <a:pt x="1259" y="714"/>
                </a:lnTo>
                <a:lnTo>
                  <a:pt x="1219" y="679"/>
                </a:lnTo>
                <a:lnTo>
                  <a:pt x="1175" y="649"/>
                </a:lnTo>
                <a:lnTo>
                  <a:pt x="1127" y="626"/>
                </a:lnTo>
                <a:lnTo>
                  <a:pt x="1077" y="610"/>
                </a:lnTo>
                <a:lnTo>
                  <a:pt x="1026" y="600"/>
                </a:lnTo>
                <a:lnTo>
                  <a:pt x="1017" y="598"/>
                </a:lnTo>
                <a:lnTo>
                  <a:pt x="971" y="591"/>
                </a:lnTo>
                <a:lnTo>
                  <a:pt x="935" y="581"/>
                </a:lnTo>
                <a:lnTo>
                  <a:pt x="905" y="566"/>
                </a:lnTo>
                <a:lnTo>
                  <a:pt x="882" y="551"/>
                </a:lnTo>
                <a:lnTo>
                  <a:pt x="870" y="531"/>
                </a:lnTo>
                <a:lnTo>
                  <a:pt x="870" y="521"/>
                </a:lnTo>
                <a:lnTo>
                  <a:pt x="871" y="505"/>
                </a:lnTo>
                <a:lnTo>
                  <a:pt x="880" y="484"/>
                </a:lnTo>
                <a:lnTo>
                  <a:pt x="949" y="421"/>
                </a:lnTo>
                <a:lnTo>
                  <a:pt x="1015" y="360"/>
                </a:lnTo>
                <a:lnTo>
                  <a:pt x="1080" y="302"/>
                </a:lnTo>
                <a:lnTo>
                  <a:pt x="1140" y="249"/>
                </a:lnTo>
                <a:lnTo>
                  <a:pt x="1198" y="200"/>
                </a:lnTo>
                <a:lnTo>
                  <a:pt x="1250" y="155"/>
                </a:lnTo>
                <a:lnTo>
                  <a:pt x="1297" y="114"/>
                </a:lnTo>
                <a:lnTo>
                  <a:pt x="1341" y="78"/>
                </a:lnTo>
                <a:lnTo>
                  <a:pt x="1380" y="46"/>
                </a:lnTo>
                <a:lnTo>
                  <a:pt x="1411" y="20"/>
                </a:lnTo>
                <a:lnTo>
                  <a:pt x="1438" y="0"/>
                </a:lnTo>
                <a:close/>
              </a:path>
            </a:pathLst>
          </a:custGeom>
          <a:solidFill>
            <a:srgbClr val="39346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D0083B77-1B9D-4F3D-BE03-CC7CC2F83AF0}"/>
              </a:ext>
            </a:extLst>
          </p:cNvPr>
          <p:cNvSpPr>
            <a:spLocks/>
          </p:cNvSpPr>
          <p:nvPr/>
        </p:nvSpPr>
        <p:spPr bwMode="auto">
          <a:xfrm>
            <a:off x="5968277" y="3867539"/>
            <a:ext cx="2089704" cy="2059271"/>
          </a:xfrm>
          <a:custGeom>
            <a:avLst/>
            <a:gdLst>
              <a:gd name="T0" fmla="*/ 1471 w 2884"/>
              <a:gd name="T1" fmla="*/ 34 h 2843"/>
              <a:gd name="T2" fmla="*/ 1587 w 2884"/>
              <a:gd name="T3" fmla="*/ 121 h 2843"/>
              <a:gd name="T4" fmla="*/ 1745 w 2884"/>
              <a:gd name="T5" fmla="*/ 249 h 2843"/>
              <a:gd name="T6" fmla="*/ 1930 w 2884"/>
              <a:gd name="T7" fmla="*/ 412 h 2843"/>
              <a:gd name="T8" fmla="*/ 1995 w 2884"/>
              <a:gd name="T9" fmla="*/ 495 h 2843"/>
              <a:gd name="T10" fmla="*/ 1927 w 2884"/>
              <a:gd name="T11" fmla="*/ 516 h 2843"/>
              <a:gd name="T12" fmla="*/ 1811 w 2884"/>
              <a:gd name="T13" fmla="*/ 538 h 2843"/>
              <a:gd name="T14" fmla="*/ 1669 w 2884"/>
              <a:gd name="T15" fmla="*/ 607 h 2843"/>
              <a:gd name="T16" fmla="*/ 1555 w 2884"/>
              <a:gd name="T17" fmla="*/ 740 h 2843"/>
              <a:gd name="T18" fmla="*/ 1510 w 2884"/>
              <a:gd name="T19" fmla="*/ 899 h 2843"/>
              <a:gd name="T20" fmla="*/ 1532 w 2884"/>
              <a:gd name="T21" fmla="*/ 1064 h 2843"/>
              <a:gd name="T22" fmla="*/ 1625 w 2884"/>
              <a:gd name="T23" fmla="*/ 1210 h 2843"/>
              <a:gd name="T24" fmla="*/ 1781 w 2884"/>
              <a:gd name="T25" fmla="*/ 1306 h 2843"/>
              <a:gd name="T26" fmla="*/ 1967 w 2884"/>
              <a:gd name="T27" fmla="*/ 1320 h 2843"/>
              <a:gd name="T28" fmla="*/ 2137 w 2884"/>
              <a:gd name="T29" fmla="*/ 1250 h 2843"/>
              <a:gd name="T30" fmla="*/ 2253 w 2884"/>
              <a:gd name="T31" fmla="*/ 1118 h 2843"/>
              <a:gd name="T32" fmla="*/ 2295 w 2884"/>
              <a:gd name="T33" fmla="*/ 966 h 2843"/>
              <a:gd name="T34" fmla="*/ 2328 w 2884"/>
              <a:gd name="T35" fmla="*/ 866 h 2843"/>
              <a:gd name="T36" fmla="*/ 2360 w 2884"/>
              <a:gd name="T37" fmla="*/ 819 h 2843"/>
              <a:gd name="T38" fmla="*/ 2432 w 2884"/>
              <a:gd name="T39" fmla="*/ 885 h 2843"/>
              <a:gd name="T40" fmla="*/ 2606 w 2884"/>
              <a:gd name="T41" fmla="*/ 1078 h 2843"/>
              <a:gd name="T42" fmla="*/ 2746 w 2884"/>
              <a:gd name="T43" fmla="*/ 1239 h 2843"/>
              <a:gd name="T44" fmla="*/ 2844 w 2884"/>
              <a:gd name="T45" fmla="*/ 1360 h 2843"/>
              <a:gd name="T46" fmla="*/ 1420 w 2884"/>
              <a:gd name="T47" fmla="*/ 2843 h 2843"/>
              <a:gd name="T48" fmla="*/ 39 w 2884"/>
              <a:gd name="T49" fmla="*/ 1374 h 2843"/>
              <a:gd name="T50" fmla="*/ 133 w 2884"/>
              <a:gd name="T51" fmla="*/ 1257 h 2843"/>
              <a:gd name="T52" fmla="*/ 268 w 2884"/>
              <a:gd name="T53" fmla="*/ 1099 h 2843"/>
              <a:gd name="T54" fmla="*/ 435 w 2884"/>
              <a:gd name="T55" fmla="*/ 912 h 2843"/>
              <a:gd name="T56" fmla="*/ 507 w 2884"/>
              <a:gd name="T57" fmla="*/ 845 h 2843"/>
              <a:gd name="T58" fmla="*/ 526 w 2884"/>
              <a:gd name="T59" fmla="*/ 857 h 2843"/>
              <a:gd name="T60" fmla="*/ 549 w 2884"/>
              <a:gd name="T61" fmla="*/ 903 h 2843"/>
              <a:gd name="T62" fmla="*/ 561 w 2884"/>
              <a:gd name="T63" fmla="*/ 1003 h 2843"/>
              <a:gd name="T64" fmla="*/ 572 w 2884"/>
              <a:gd name="T65" fmla="*/ 1036 h 2843"/>
              <a:gd name="T66" fmla="*/ 622 w 2884"/>
              <a:gd name="T67" fmla="*/ 1161 h 2843"/>
              <a:gd name="T68" fmla="*/ 729 w 2884"/>
              <a:gd name="T69" fmla="*/ 1280 h 2843"/>
              <a:gd name="T70" fmla="*/ 896 w 2884"/>
              <a:gd name="T71" fmla="*/ 1348 h 2843"/>
              <a:gd name="T72" fmla="*/ 1066 w 2884"/>
              <a:gd name="T73" fmla="*/ 1339 h 2843"/>
              <a:gd name="T74" fmla="*/ 1212 w 2884"/>
              <a:gd name="T75" fmla="*/ 1267 h 2843"/>
              <a:gd name="T76" fmla="*/ 1320 w 2884"/>
              <a:gd name="T77" fmla="*/ 1139 h 2843"/>
              <a:gd name="T78" fmla="*/ 1368 w 2884"/>
              <a:gd name="T79" fmla="*/ 980 h 2843"/>
              <a:gd name="T80" fmla="*/ 1343 w 2884"/>
              <a:gd name="T81" fmla="*/ 815 h 2843"/>
              <a:gd name="T82" fmla="*/ 1252 w 2884"/>
              <a:gd name="T83" fmla="*/ 672 h 2843"/>
              <a:gd name="T84" fmla="*/ 1113 w 2884"/>
              <a:gd name="T85" fmla="*/ 582 h 2843"/>
              <a:gd name="T86" fmla="*/ 999 w 2884"/>
              <a:gd name="T87" fmla="*/ 558 h 2843"/>
              <a:gd name="T88" fmla="*/ 891 w 2884"/>
              <a:gd name="T89" fmla="*/ 528 h 2843"/>
              <a:gd name="T90" fmla="*/ 857 w 2884"/>
              <a:gd name="T91" fmla="*/ 493 h 2843"/>
              <a:gd name="T92" fmla="*/ 922 w 2884"/>
              <a:gd name="T93" fmla="*/ 424 h 2843"/>
              <a:gd name="T94" fmla="*/ 1110 w 2884"/>
              <a:gd name="T95" fmla="*/ 258 h 2843"/>
              <a:gd name="T96" fmla="*/ 1264 w 2884"/>
              <a:gd name="T97" fmla="*/ 128 h 2843"/>
              <a:gd name="T98" fmla="*/ 1378 w 2884"/>
              <a:gd name="T99" fmla="*/ 35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84" h="2843">
                <a:moveTo>
                  <a:pt x="1426" y="0"/>
                </a:moveTo>
                <a:lnTo>
                  <a:pt x="1445" y="14"/>
                </a:lnTo>
                <a:lnTo>
                  <a:pt x="1471" y="34"/>
                </a:lnTo>
                <a:lnTo>
                  <a:pt x="1504" y="58"/>
                </a:lnTo>
                <a:lnTo>
                  <a:pt x="1543" y="88"/>
                </a:lnTo>
                <a:lnTo>
                  <a:pt x="1587" y="121"/>
                </a:lnTo>
                <a:lnTo>
                  <a:pt x="1634" y="160"/>
                </a:lnTo>
                <a:lnTo>
                  <a:pt x="1687" y="202"/>
                </a:lnTo>
                <a:lnTo>
                  <a:pt x="1745" y="249"/>
                </a:lnTo>
                <a:lnTo>
                  <a:pt x="1804" y="300"/>
                </a:lnTo>
                <a:lnTo>
                  <a:pt x="1866" y="354"/>
                </a:lnTo>
                <a:lnTo>
                  <a:pt x="1930" y="412"/>
                </a:lnTo>
                <a:lnTo>
                  <a:pt x="1999" y="473"/>
                </a:lnTo>
                <a:lnTo>
                  <a:pt x="2011" y="486"/>
                </a:lnTo>
                <a:lnTo>
                  <a:pt x="1995" y="495"/>
                </a:lnTo>
                <a:lnTo>
                  <a:pt x="1976" y="503"/>
                </a:lnTo>
                <a:lnTo>
                  <a:pt x="1952" y="509"/>
                </a:lnTo>
                <a:lnTo>
                  <a:pt x="1927" y="516"/>
                </a:lnTo>
                <a:lnTo>
                  <a:pt x="1895" y="523"/>
                </a:lnTo>
                <a:lnTo>
                  <a:pt x="1862" y="533"/>
                </a:lnTo>
                <a:lnTo>
                  <a:pt x="1811" y="538"/>
                </a:lnTo>
                <a:lnTo>
                  <a:pt x="1762" y="554"/>
                </a:lnTo>
                <a:lnTo>
                  <a:pt x="1715" y="577"/>
                </a:lnTo>
                <a:lnTo>
                  <a:pt x="1669" y="607"/>
                </a:lnTo>
                <a:lnTo>
                  <a:pt x="1625" y="647"/>
                </a:lnTo>
                <a:lnTo>
                  <a:pt x="1587" y="691"/>
                </a:lnTo>
                <a:lnTo>
                  <a:pt x="1555" y="740"/>
                </a:lnTo>
                <a:lnTo>
                  <a:pt x="1532" y="791"/>
                </a:lnTo>
                <a:lnTo>
                  <a:pt x="1517" y="845"/>
                </a:lnTo>
                <a:lnTo>
                  <a:pt x="1510" y="899"/>
                </a:lnTo>
                <a:lnTo>
                  <a:pt x="1510" y="955"/>
                </a:lnTo>
                <a:lnTo>
                  <a:pt x="1517" y="1012"/>
                </a:lnTo>
                <a:lnTo>
                  <a:pt x="1532" y="1064"/>
                </a:lnTo>
                <a:lnTo>
                  <a:pt x="1555" y="1117"/>
                </a:lnTo>
                <a:lnTo>
                  <a:pt x="1587" y="1164"/>
                </a:lnTo>
                <a:lnTo>
                  <a:pt x="1625" y="1210"/>
                </a:lnTo>
                <a:lnTo>
                  <a:pt x="1673" y="1250"/>
                </a:lnTo>
                <a:lnTo>
                  <a:pt x="1725" y="1281"/>
                </a:lnTo>
                <a:lnTo>
                  <a:pt x="1781" y="1306"/>
                </a:lnTo>
                <a:lnTo>
                  <a:pt x="1843" y="1320"/>
                </a:lnTo>
                <a:lnTo>
                  <a:pt x="1904" y="1325"/>
                </a:lnTo>
                <a:lnTo>
                  <a:pt x="1967" y="1320"/>
                </a:lnTo>
                <a:lnTo>
                  <a:pt x="2027" y="1306"/>
                </a:lnTo>
                <a:lnTo>
                  <a:pt x="2085" y="1281"/>
                </a:lnTo>
                <a:lnTo>
                  <a:pt x="2137" y="1250"/>
                </a:lnTo>
                <a:lnTo>
                  <a:pt x="2185" y="1208"/>
                </a:lnTo>
                <a:lnTo>
                  <a:pt x="2223" y="1166"/>
                </a:lnTo>
                <a:lnTo>
                  <a:pt x="2253" y="1118"/>
                </a:lnTo>
                <a:lnTo>
                  <a:pt x="2274" y="1069"/>
                </a:lnTo>
                <a:lnTo>
                  <a:pt x="2288" y="1019"/>
                </a:lnTo>
                <a:lnTo>
                  <a:pt x="2295" y="966"/>
                </a:lnTo>
                <a:lnTo>
                  <a:pt x="2307" y="931"/>
                </a:lnTo>
                <a:lnTo>
                  <a:pt x="2318" y="896"/>
                </a:lnTo>
                <a:lnTo>
                  <a:pt x="2328" y="866"/>
                </a:lnTo>
                <a:lnTo>
                  <a:pt x="2337" y="843"/>
                </a:lnTo>
                <a:lnTo>
                  <a:pt x="2348" y="828"/>
                </a:lnTo>
                <a:lnTo>
                  <a:pt x="2360" y="819"/>
                </a:lnTo>
                <a:lnTo>
                  <a:pt x="2364" y="817"/>
                </a:lnTo>
                <a:lnTo>
                  <a:pt x="2367" y="817"/>
                </a:lnTo>
                <a:lnTo>
                  <a:pt x="2432" y="885"/>
                </a:lnTo>
                <a:lnTo>
                  <a:pt x="2493" y="952"/>
                </a:lnTo>
                <a:lnTo>
                  <a:pt x="2551" y="1017"/>
                </a:lnTo>
                <a:lnTo>
                  <a:pt x="2606" y="1078"/>
                </a:lnTo>
                <a:lnTo>
                  <a:pt x="2656" y="1136"/>
                </a:lnTo>
                <a:lnTo>
                  <a:pt x="2704" y="1190"/>
                </a:lnTo>
                <a:lnTo>
                  <a:pt x="2746" y="1239"/>
                </a:lnTo>
                <a:lnTo>
                  <a:pt x="2783" y="1285"/>
                </a:lnTo>
                <a:lnTo>
                  <a:pt x="2816" y="1325"/>
                </a:lnTo>
                <a:lnTo>
                  <a:pt x="2844" y="1360"/>
                </a:lnTo>
                <a:lnTo>
                  <a:pt x="2867" y="1388"/>
                </a:lnTo>
                <a:lnTo>
                  <a:pt x="2884" y="1409"/>
                </a:lnTo>
                <a:lnTo>
                  <a:pt x="1420" y="2843"/>
                </a:lnTo>
                <a:lnTo>
                  <a:pt x="0" y="1423"/>
                </a:lnTo>
                <a:lnTo>
                  <a:pt x="18" y="1402"/>
                </a:lnTo>
                <a:lnTo>
                  <a:pt x="39" y="1374"/>
                </a:lnTo>
                <a:lnTo>
                  <a:pt x="67" y="1341"/>
                </a:lnTo>
                <a:lnTo>
                  <a:pt x="98" y="1301"/>
                </a:lnTo>
                <a:lnTo>
                  <a:pt x="133" y="1257"/>
                </a:lnTo>
                <a:lnTo>
                  <a:pt x="175" y="1208"/>
                </a:lnTo>
                <a:lnTo>
                  <a:pt x="219" y="1155"/>
                </a:lnTo>
                <a:lnTo>
                  <a:pt x="268" y="1099"/>
                </a:lnTo>
                <a:lnTo>
                  <a:pt x="319" y="1040"/>
                </a:lnTo>
                <a:lnTo>
                  <a:pt x="375" y="976"/>
                </a:lnTo>
                <a:lnTo>
                  <a:pt x="435" y="912"/>
                </a:lnTo>
                <a:lnTo>
                  <a:pt x="496" y="843"/>
                </a:lnTo>
                <a:lnTo>
                  <a:pt x="502" y="843"/>
                </a:lnTo>
                <a:lnTo>
                  <a:pt x="507" y="845"/>
                </a:lnTo>
                <a:lnTo>
                  <a:pt x="512" y="847"/>
                </a:lnTo>
                <a:lnTo>
                  <a:pt x="519" y="850"/>
                </a:lnTo>
                <a:lnTo>
                  <a:pt x="526" y="857"/>
                </a:lnTo>
                <a:lnTo>
                  <a:pt x="533" y="868"/>
                </a:lnTo>
                <a:lnTo>
                  <a:pt x="542" y="882"/>
                </a:lnTo>
                <a:lnTo>
                  <a:pt x="549" y="903"/>
                </a:lnTo>
                <a:lnTo>
                  <a:pt x="554" y="929"/>
                </a:lnTo>
                <a:lnTo>
                  <a:pt x="559" y="962"/>
                </a:lnTo>
                <a:lnTo>
                  <a:pt x="561" y="1003"/>
                </a:lnTo>
                <a:lnTo>
                  <a:pt x="561" y="1010"/>
                </a:lnTo>
                <a:lnTo>
                  <a:pt x="565" y="1017"/>
                </a:lnTo>
                <a:lnTo>
                  <a:pt x="572" y="1036"/>
                </a:lnTo>
                <a:lnTo>
                  <a:pt x="586" y="1075"/>
                </a:lnTo>
                <a:lnTo>
                  <a:pt x="601" y="1118"/>
                </a:lnTo>
                <a:lnTo>
                  <a:pt x="622" y="1161"/>
                </a:lnTo>
                <a:lnTo>
                  <a:pt x="649" y="1203"/>
                </a:lnTo>
                <a:lnTo>
                  <a:pt x="682" y="1241"/>
                </a:lnTo>
                <a:lnTo>
                  <a:pt x="729" y="1280"/>
                </a:lnTo>
                <a:lnTo>
                  <a:pt x="780" y="1311"/>
                </a:lnTo>
                <a:lnTo>
                  <a:pt x="836" y="1334"/>
                </a:lnTo>
                <a:lnTo>
                  <a:pt x="896" y="1348"/>
                </a:lnTo>
                <a:lnTo>
                  <a:pt x="959" y="1353"/>
                </a:lnTo>
                <a:lnTo>
                  <a:pt x="1013" y="1350"/>
                </a:lnTo>
                <a:lnTo>
                  <a:pt x="1066" y="1339"/>
                </a:lnTo>
                <a:lnTo>
                  <a:pt x="1119" y="1322"/>
                </a:lnTo>
                <a:lnTo>
                  <a:pt x="1166" y="1297"/>
                </a:lnTo>
                <a:lnTo>
                  <a:pt x="1212" y="1267"/>
                </a:lnTo>
                <a:lnTo>
                  <a:pt x="1252" y="1232"/>
                </a:lnTo>
                <a:lnTo>
                  <a:pt x="1291" y="1189"/>
                </a:lnTo>
                <a:lnTo>
                  <a:pt x="1320" y="1139"/>
                </a:lnTo>
                <a:lnTo>
                  <a:pt x="1345" y="1089"/>
                </a:lnTo>
                <a:lnTo>
                  <a:pt x="1359" y="1034"/>
                </a:lnTo>
                <a:lnTo>
                  <a:pt x="1368" y="980"/>
                </a:lnTo>
                <a:lnTo>
                  <a:pt x="1368" y="924"/>
                </a:lnTo>
                <a:lnTo>
                  <a:pt x="1359" y="870"/>
                </a:lnTo>
                <a:lnTo>
                  <a:pt x="1343" y="815"/>
                </a:lnTo>
                <a:lnTo>
                  <a:pt x="1320" y="764"/>
                </a:lnTo>
                <a:lnTo>
                  <a:pt x="1291" y="715"/>
                </a:lnTo>
                <a:lnTo>
                  <a:pt x="1252" y="672"/>
                </a:lnTo>
                <a:lnTo>
                  <a:pt x="1210" y="635"/>
                </a:lnTo>
                <a:lnTo>
                  <a:pt x="1164" y="605"/>
                </a:lnTo>
                <a:lnTo>
                  <a:pt x="1113" y="582"/>
                </a:lnTo>
                <a:lnTo>
                  <a:pt x="1061" y="566"/>
                </a:lnTo>
                <a:lnTo>
                  <a:pt x="1005" y="558"/>
                </a:lnTo>
                <a:lnTo>
                  <a:pt x="999" y="558"/>
                </a:lnTo>
                <a:lnTo>
                  <a:pt x="954" y="549"/>
                </a:lnTo>
                <a:lnTo>
                  <a:pt x="919" y="540"/>
                </a:lnTo>
                <a:lnTo>
                  <a:pt x="891" y="528"/>
                </a:lnTo>
                <a:lnTo>
                  <a:pt x="870" y="514"/>
                </a:lnTo>
                <a:lnTo>
                  <a:pt x="859" y="498"/>
                </a:lnTo>
                <a:lnTo>
                  <a:pt x="857" y="493"/>
                </a:lnTo>
                <a:lnTo>
                  <a:pt x="856" y="489"/>
                </a:lnTo>
                <a:lnTo>
                  <a:pt x="856" y="486"/>
                </a:lnTo>
                <a:lnTo>
                  <a:pt x="922" y="424"/>
                </a:lnTo>
                <a:lnTo>
                  <a:pt x="987" y="365"/>
                </a:lnTo>
                <a:lnTo>
                  <a:pt x="1050" y="311"/>
                </a:lnTo>
                <a:lnTo>
                  <a:pt x="1110" y="258"/>
                </a:lnTo>
                <a:lnTo>
                  <a:pt x="1164" y="211"/>
                </a:lnTo>
                <a:lnTo>
                  <a:pt x="1217" y="167"/>
                </a:lnTo>
                <a:lnTo>
                  <a:pt x="1264" y="128"/>
                </a:lnTo>
                <a:lnTo>
                  <a:pt x="1308" y="93"/>
                </a:lnTo>
                <a:lnTo>
                  <a:pt x="1347" y="62"/>
                </a:lnTo>
                <a:lnTo>
                  <a:pt x="1378" y="35"/>
                </a:lnTo>
                <a:lnTo>
                  <a:pt x="1406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81C3D0-D65F-405F-899E-210604C0671D}"/>
              </a:ext>
            </a:extLst>
          </p:cNvPr>
          <p:cNvSpPr txBox="1"/>
          <p:nvPr/>
        </p:nvSpPr>
        <p:spPr>
          <a:xfrm>
            <a:off x="8792373" y="1738422"/>
            <a:ext cx="2108269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ZA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3FA9DC-90A8-4CFB-BB9E-C14E71A1B003}"/>
              </a:ext>
            </a:extLst>
          </p:cNvPr>
          <p:cNvSpPr txBox="1"/>
          <p:nvPr/>
        </p:nvSpPr>
        <p:spPr>
          <a:xfrm>
            <a:off x="8625660" y="224225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effectively </a:t>
            </a:r>
            <a:b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campus closure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74805-57F0-4BB2-AE6B-BD1D5004D677}"/>
              </a:ext>
            </a:extLst>
          </p:cNvPr>
          <p:cNvSpPr/>
          <p:nvPr/>
        </p:nvSpPr>
        <p:spPr>
          <a:xfrm>
            <a:off x="1462171" y="1962292"/>
            <a:ext cx="2591466" cy="3360146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BF5F2C-9909-44DB-9ACF-B3DD3D0BAEFE}"/>
              </a:ext>
            </a:extLst>
          </p:cNvPr>
          <p:cNvSpPr/>
          <p:nvPr/>
        </p:nvSpPr>
        <p:spPr>
          <a:xfrm>
            <a:off x="2172204" y="2094306"/>
            <a:ext cx="1188720" cy="1188720"/>
          </a:xfrm>
          <a:prstGeom prst="ellipse">
            <a:avLst/>
          </a:prstGeom>
          <a:solidFill>
            <a:schemeClr val="accent2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7A6F2-8F28-4D7F-B9C1-4873B9DC10CB}"/>
              </a:ext>
            </a:extLst>
          </p:cNvPr>
          <p:cNvSpPr/>
          <p:nvPr/>
        </p:nvSpPr>
        <p:spPr>
          <a:xfrm>
            <a:off x="1543224" y="3186166"/>
            <a:ext cx="24293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W1 Resources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itchFamily="34" charset="0"/>
              </a:rPr>
              <a:t>Access the webinar  resources in our Google classroom:</a:t>
            </a:r>
          </a:p>
          <a:p>
            <a:pPr algn="ctr"/>
            <a:r>
              <a:rPr lang="en-US" sz="1300" kern="0" dirty="0">
                <a:latin typeface="Arial" panose="020B0604020202020204" pitchFamily="34" charset="0"/>
                <a:cs typeface="Arial" pitchFamily="34" charset="0"/>
                <a:hlinkClick r:id="rId2"/>
              </a:rPr>
              <a:t>https://classroom.google.com/</a:t>
            </a:r>
            <a:endParaRPr lang="en-US" sz="1300" kern="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en-US" sz="1300" kern="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kern="0" dirty="0">
                <a:latin typeface="Arial" panose="020B0604020202020204" pitchFamily="34" charset="0"/>
                <a:cs typeface="Arial" pitchFamily="34" charset="0"/>
              </a:rPr>
              <a:t> code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m7p5bd5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647BE-D1A3-4EB6-A685-BDF76B606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02236" y="2389207"/>
            <a:ext cx="753684" cy="6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50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8CD8-39B8-4A35-9E87-C4D3DEBA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Essential elements of ERT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FF659F-A617-4D58-B7B3-8CA9E822E0B6}"/>
              </a:ext>
            </a:extLst>
          </p:cNvPr>
          <p:cNvGrpSpPr/>
          <p:nvPr/>
        </p:nvGrpSpPr>
        <p:grpSpPr>
          <a:xfrm>
            <a:off x="3598779" y="1826415"/>
            <a:ext cx="3789401" cy="3791991"/>
            <a:chOff x="3768725" y="1522412"/>
            <a:chExt cx="4645026" cy="46482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499ECE3-F8FA-4379-9335-44FFAB94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554413"/>
              <a:ext cx="3175" cy="6350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6D5D751-1F04-46AE-816D-6D98E5AE6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843338"/>
              <a:ext cx="1370013" cy="1373188"/>
            </a:xfrm>
            <a:custGeom>
              <a:avLst/>
              <a:gdLst>
                <a:gd name="T0" fmla="*/ 489 w 1726"/>
                <a:gd name="T1" fmla="*/ 0 h 1728"/>
                <a:gd name="T2" fmla="*/ 489 w 1726"/>
                <a:gd name="T3" fmla="*/ 3 h 1728"/>
                <a:gd name="T4" fmla="*/ 494 w 1726"/>
                <a:gd name="T5" fmla="*/ 122 h 1728"/>
                <a:gd name="T6" fmla="*/ 510 w 1726"/>
                <a:gd name="T7" fmla="*/ 238 h 1728"/>
                <a:gd name="T8" fmla="*/ 538 w 1726"/>
                <a:gd name="T9" fmla="*/ 351 h 1728"/>
                <a:gd name="T10" fmla="*/ 576 w 1726"/>
                <a:gd name="T11" fmla="*/ 458 h 1728"/>
                <a:gd name="T12" fmla="*/ 622 w 1726"/>
                <a:gd name="T13" fmla="*/ 563 h 1728"/>
                <a:gd name="T14" fmla="*/ 677 w 1726"/>
                <a:gd name="T15" fmla="*/ 660 h 1728"/>
                <a:gd name="T16" fmla="*/ 741 w 1726"/>
                <a:gd name="T17" fmla="*/ 753 h 1728"/>
                <a:gd name="T18" fmla="*/ 812 w 1726"/>
                <a:gd name="T19" fmla="*/ 838 h 1728"/>
                <a:gd name="T20" fmla="*/ 892 w 1726"/>
                <a:gd name="T21" fmla="*/ 916 h 1728"/>
                <a:gd name="T22" fmla="*/ 977 w 1726"/>
                <a:gd name="T23" fmla="*/ 989 h 1728"/>
                <a:gd name="T24" fmla="*/ 1069 w 1726"/>
                <a:gd name="T25" fmla="*/ 1053 h 1728"/>
                <a:gd name="T26" fmla="*/ 1167 w 1726"/>
                <a:gd name="T27" fmla="*/ 1108 h 1728"/>
                <a:gd name="T28" fmla="*/ 1270 w 1726"/>
                <a:gd name="T29" fmla="*/ 1154 h 1728"/>
                <a:gd name="T30" fmla="*/ 1378 w 1726"/>
                <a:gd name="T31" fmla="*/ 1192 h 1728"/>
                <a:gd name="T32" fmla="*/ 1490 w 1726"/>
                <a:gd name="T33" fmla="*/ 1218 h 1728"/>
                <a:gd name="T34" fmla="*/ 1606 w 1726"/>
                <a:gd name="T35" fmla="*/ 1236 h 1728"/>
                <a:gd name="T36" fmla="*/ 1726 w 1726"/>
                <a:gd name="T37" fmla="*/ 1241 h 1728"/>
                <a:gd name="T38" fmla="*/ 1726 w 1726"/>
                <a:gd name="T39" fmla="*/ 1241 h 1728"/>
                <a:gd name="T40" fmla="*/ 1726 w 1726"/>
                <a:gd name="T41" fmla="*/ 1728 h 1728"/>
                <a:gd name="T42" fmla="*/ 1705 w 1726"/>
                <a:gd name="T43" fmla="*/ 1728 h 1728"/>
                <a:gd name="T44" fmla="*/ 1565 w 1726"/>
                <a:gd name="T45" fmla="*/ 1721 h 1728"/>
                <a:gd name="T46" fmla="*/ 1428 w 1726"/>
                <a:gd name="T47" fmla="*/ 1703 h 1728"/>
                <a:gd name="T48" fmla="*/ 1295 w 1726"/>
                <a:gd name="T49" fmla="*/ 1675 h 1728"/>
                <a:gd name="T50" fmla="*/ 1167 w 1726"/>
                <a:gd name="T51" fmla="*/ 1636 h 1728"/>
                <a:gd name="T52" fmla="*/ 1041 w 1726"/>
                <a:gd name="T53" fmla="*/ 1588 h 1728"/>
                <a:gd name="T54" fmla="*/ 922 w 1726"/>
                <a:gd name="T55" fmla="*/ 1531 h 1728"/>
                <a:gd name="T56" fmla="*/ 808 w 1726"/>
                <a:gd name="T57" fmla="*/ 1464 h 1728"/>
                <a:gd name="T58" fmla="*/ 698 w 1726"/>
                <a:gd name="T59" fmla="*/ 1391 h 1728"/>
                <a:gd name="T60" fmla="*/ 597 w 1726"/>
                <a:gd name="T61" fmla="*/ 1307 h 1728"/>
                <a:gd name="T62" fmla="*/ 501 w 1726"/>
                <a:gd name="T63" fmla="*/ 1218 h 1728"/>
                <a:gd name="T64" fmla="*/ 412 w 1726"/>
                <a:gd name="T65" fmla="*/ 1121 h 1728"/>
                <a:gd name="T66" fmla="*/ 331 w 1726"/>
                <a:gd name="T67" fmla="*/ 1018 h 1728"/>
                <a:gd name="T68" fmla="*/ 258 w 1726"/>
                <a:gd name="T69" fmla="*/ 909 h 1728"/>
                <a:gd name="T70" fmla="*/ 192 w 1726"/>
                <a:gd name="T71" fmla="*/ 794 h 1728"/>
                <a:gd name="T72" fmla="*/ 135 w 1726"/>
                <a:gd name="T73" fmla="*/ 673 h 1728"/>
                <a:gd name="T74" fmla="*/ 89 w 1726"/>
                <a:gd name="T75" fmla="*/ 549 h 1728"/>
                <a:gd name="T76" fmla="*/ 52 w 1726"/>
                <a:gd name="T77" fmla="*/ 419 h 1728"/>
                <a:gd name="T78" fmla="*/ 23 w 1726"/>
                <a:gd name="T79" fmla="*/ 286 h 1728"/>
                <a:gd name="T80" fmla="*/ 8 w 1726"/>
                <a:gd name="T81" fmla="*/ 149 h 1728"/>
                <a:gd name="T82" fmla="*/ 0 w 1726"/>
                <a:gd name="T83" fmla="*/ 8 h 1728"/>
                <a:gd name="T84" fmla="*/ 2 w 1726"/>
                <a:gd name="T85" fmla="*/ 8 h 1728"/>
                <a:gd name="T86" fmla="*/ 2 w 1726"/>
                <a:gd name="T87" fmla="*/ 3 h 1728"/>
                <a:gd name="T88" fmla="*/ 489 w 1726"/>
                <a:gd name="T8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6" h="1728">
                  <a:moveTo>
                    <a:pt x="489" y="0"/>
                  </a:moveTo>
                  <a:lnTo>
                    <a:pt x="489" y="3"/>
                  </a:lnTo>
                  <a:lnTo>
                    <a:pt x="494" y="122"/>
                  </a:lnTo>
                  <a:lnTo>
                    <a:pt x="510" y="238"/>
                  </a:lnTo>
                  <a:lnTo>
                    <a:pt x="538" y="351"/>
                  </a:lnTo>
                  <a:lnTo>
                    <a:pt x="576" y="458"/>
                  </a:lnTo>
                  <a:lnTo>
                    <a:pt x="622" y="563"/>
                  </a:lnTo>
                  <a:lnTo>
                    <a:pt x="677" y="660"/>
                  </a:lnTo>
                  <a:lnTo>
                    <a:pt x="741" y="753"/>
                  </a:lnTo>
                  <a:lnTo>
                    <a:pt x="812" y="838"/>
                  </a:lnTo>
                  <a:lnTo>
                    <a:pt x="892" y="916"/>
                  </a:lnTo>
                  <a:lnTo>
                    <a:pt x="977" y="989"/>
                  </a:lnTo>
                  <a:lnTo>
                    <a:pt x="1069" y="1053"/>
                  </a:lnTo>
                  <a:lnTo>
                    <a:pt x="1167" y="1108"/>
                  </a:lnTo>
                  <a:lnTo>
                    <a:pt x="1270" y="1154"/>
                  </a:lnTo>
                  <a:lnTo>
                    <a:pt x="1378" y="1192"/>
                  </a:lnTo>
                  <a:lnTo>
                    <a:pt x="1490" y="1218"/>
                  </a:lnTo>
                  <a:lnTo>
                    <a:pt x="1606" y="1236"/>
                  </a:lnTo>
                  <a:lnTo>
                    <a:pt x="1726" y="1241"/>
                  </a:lnTo>
                  <a:lnTo>
                    <a:pt x="1726" y="1241"/>
                  </a:lnTo>
                  <a:lnTo>
                    <a:pt x="1726" y="1728"/>
                  </a:lnTo>
                  <a:lnTo>
                    <a:pt x="1705" y="1728"/>
                  </a:lnTo>
                  <a:lnTo>
                    <a:pt x="1565" y="1721"/>
                  </a:lnTo>
                  <a:lnTo>
                    <a:pt x="1428" y="1703"/>
                  </a:lnTo>
                  <a:lnTo>
                    <a:pt x="1295" y="1675"/>
                  </a:lnTo>
                  <a:lnTo>
                    <a:pt x="1167" y="1636"/>
                  </a:lnTo>
                  <a:lnTo>
                    <a:pt x="1041" y="1588"/>
                  </a:lnTo>
                  <a:lnTo>
                    <a:pt x="922" y="1531"/>
                  </a:lnTo>
                  <a:lnTo>
                    <a:pt x="808" y="1464"/>
                  </a:lnTo>
                  <a:lnTo>
                    <a:pt x="698" y="1391"/>
                  </a:lnTo>
                  <a:lnTo>
                    <a:pt x="597" y="1307"/>
                  </a:lnTo>
                  <a:lnTo>
                    <a:pt x="501" y="1218"/>
                  </a:lnTo>
                  <a:lnTo>
                    <a:pt x="412" y="1121"/>
                  </a:lnTo>
                  <a:lnTo>
                    <a:pt x="331" y="1018"/>
                  </a:lnTo>
                  <a:lnTo>
                    <a:pt x="258" y="909"/>
                  </a:lnTo>
                  <a:lnTo>
                    <a:pt x="192" y="794"/>
                  </a:lnTo>
                  <a:lnTo>
                    <a:pt x="135" y="673"/>
                  </a:lnTo>
                  <a:lnTo>
                    <a:pt x="89" y="549"/>
                  </a:lnTo>
                  <a:lnTo>
                    <a:pt x="52" y="419"/>
                  </a:lnTo>
                  <a:lnTo>
                    <a:pt x="23" y="286"/>
                  </a:lnTo>
                  <a:lnTo>
                    <a:pt x="8" y="149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85DC83D-90A7-43C4-980A-6604063F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843338"/>
              <a:ext cx="1368425" cy="1373188"/>
            </a:xfrm>
            <a:custGeom>
              <a:avLst/>
              <a:gdLst>
                <a:gd name="T0" fmla="*/ 1236 w 1725"/>
                <a:gd name="T1" fmla="*/ 0 h 1728"/>
                <a:gd name="T2" fmla="*/ 1725 w 1725"/>
                <a:gd name="T3" fmla="*/ 3 h 1728"/>
                <a:gd name="T4" fmla="*/ 1725 w 1725"/>
                <a:gd name="T5" fmla="*/ 3 h 1728"/>
                <a:gd name="T6" fmla="*/ 1725 w 1725"/>
                <a:gd name="T7" fmla="*/ 5 h 1728"/>
                <a:gd name="T8" fmla="*/ 1719 w 1725"/>
                <a:gd name="T9" fmla="*/ 138 h 1728"/>
                <a:gd name="T10" fmla="*/ 1703 w 1725"/>
                <a:gd name="T11" fmla="*/ 270 h 1728"/>
                <a:gd name="T12" fmla="*/ 1679 w 1725"/>
                <a:gd name="T13" fmla="*/ 399 h 1728"/>
                <a:gd name="T14" fmla="*/ 1645 w 1725"/>
                <a:gd name="T15" fmla="*/ 524 h 1728"/>
                <a:gd name="T16" fmla="*/ 1602 w 1725"/>
                <a:gd name="T17" fmla="*/ 644 h 1728"/>
                <a:gd name="T18" fmla="*/ 1549 w 1725"/>
                <a:gd name="T19" fmla="*/ 762 h 1728"/>
                <a:gd name="T20" fmla="*/ 1490 w 1725"/>
                <a:gd name="T21" fmla="*/ 874 h 1728"/>
                <a:gd name="T22" fmla="*/ 1421 w 1725"/>
                <a:gd name="T23" fmla="*/ 980 h 1728"/>
                <a:gd name="T24" fmla="*/ 1346 w 1725"/>
                <a:gd name="T25" fmla="*/ 1082 h 1728"/>
                <a:gd name="T26" fmla="*/ 1265 w 1725"/>
                <a:gd name="T27" fmla="*/ 1177 h 1728"/>
                <a:gd name="T28" fmla="*/ 1176 w 1725"/>
                <a:gd name="T29" fmla="*/ 1266 h 1728"/>
                <a:gd name="T30" fmla="*/ 1080 w 1725"/>
                <a:gd name="T31" fmla="*/ 1348 h 1728"/>
                <a:gd name="T32" fmla="*/ 979 w 1725"/>
                <a:gd name="T33" fmla="*/ 1424 h 1728"/>
                <a:gd name="T34" fmla="*/ 872 w 1725"/>
                <a:gd name="T35" fmla="*/ 1492 h 1728"/>
                <a:gd name="T36" fmla="*/ 760 w 1725"/>
                <a:gd name="T37" fmla="*/ 1552 h 1728"/>
                <a:gd name="T38" fmla="*/ 645 w 1725"/>
                <a:gd name="T39" fmla="*/ 1604 h 1728"/>
                <a:gd name="T40" fmla="*/ 524 w 1725"/>
                <a:gd name="T41" fmla="*/ 1648 h 1728"/>
                <a:gd name="T42" fmla="*/ 398 w 1725"/>
                <a:gd name="T43" fmla="*/ 1682 h 1728"/>
                <a:gd name="T44" fmla="*/ 270 w 1725"/>
                <a:gd name="T45" fmla="*/ 1707 h 1728"/>
                <a:gd name="T46" fmla="*/ 139 w 1725"/>
                <a:gd name="T47" fmla="*/ 1723 h 1728"/>
                <a:gd name="T48" fmla="*/ 4 w 1725"/>
                <a:gd name="T49" fmla="*/ 1728 h 1728"/>
                <a:gd name="T50" fmla="*/ 4 w 1725"/>
                <a:gd name="T51" fmla="*/ 1728 h 1728"/>
                <a:gd name="T52" fmla="*/ 0 w 1725"/>
                <a:gd name="T53" fmla="*/ 1728 h 1728"/>
                <a:gd name="T54" fmla="*/ 0 w 1725"/>
                <a:gd name="T55" fmla="*/ 1241 h 1728"/>
                <a:gd name="T56" fmla="*/ 119 w 1725"/>
                <a:gd name="T57" fmla="*/ 1236 h 1728"/>
                <a:gd name="T58" fmla="*/ 237 w 1725"/>
                <a:gd name="T59" fmla="*/ 1218 h 1728"/>
                <a:gd name="T60" fmla="*/ 348 w 1725"/>
                <a:gd name="T61" fmla="*/ 1192 h 1728"/>
                <a:gd name="T62" fmla="*/ 455 w 1725"/>
                <a:gd name="T63" fmla="*/ 1154 h 1728"/>
                <a:gd name="T64" fmla="*/ 560 w 1725"/>
                <a:gd name="T65" fmla="*/ 1108 h 1728"/>
                <a:gd name="T66" fmla="*/ 657 w 1725"/>
                <a:gd name="T67" fmla="*/ 1051 h 1728"/>
                <a:gd name="T68" fmla="*/ 748 w 1725"/>
                <a:gd name="T69" fmla="*/ 989 h 1728"/>
                <a:gd name="T70" fmla="*/ 835 w 1725"/>
                <a:gd name="T71" fmla="*/ 916 h 1728"/>
                <a:gd name="T72" fmla="*/ 913 w 1725"/>
                <a:gd name="T73" fmla="*/ 838 h 1728"/>
                <a:gd name="T74" fmla="*/ 986 w 1725"/>
                <a:gd name="T75" fmla="*/ 751 h 1728"/>
                <a:gd name="T76" fmla="*/ 1048 w 1725"/>
                <a:gd name="T77" fmla="*/ 660 h 1728"/>
                <a:gd name="T78" fmla="*/ 1105 w 1725"/>
                <a:gd name="T79" fmla="*/ 561 h 1728"/>
                <a:gd name="T80" fmla="*/ 1151 w 1725"/>
                <a:gd name="T81" fmla="*/ 458 h 1728"/>
                <a:gd name="T82" fmla="*/ 1188 w 1725"/>
                <a:gd name="T83" fmla="*/ 351 h 1728"/>
                <a:gd name="T84" fmla="*/ 1215 w 1725"/>
                <a:gd name="T85" fmla="*/ 238 h 1728"/>
                <a:gd name="T86" fmla="*/ 1231 w 1725"/>
                <a:gd name="T87" fmla="*/ 122 h 1728"/>
                <a:gd name="T88" fmla="*/ 1236 w 1725"/>
                <a:gd name="T89" fmla="*/ 3 h 1728"/>
                <a:gd name="T90" fmla="*/ 1236 w 1725"/>
                <a:gd name="T9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728">
                  <a:moveTo>
                    <a:pt x="1236" y="0"/>
                  </a:moveTo>
                  <a:lnTo>
                    <a:pt x="1725" y="3"/>
                  </a:lnTo>
                  <a:lnTo>
                    <a:pt x="1725" y="3"/>
                  </a:lnTo>
                  <a:lnTo>
                    <a:pt x="1725" y="5"/>
                  </a:lnTo>
                  <a:lnTo>
                    <a:pt x="1719" y="138"/>
                  </a:lnTo>
                  <a:lnTo>
                    <a:pt x="1703" y="270"/>
                  </a:lnTo>
                  <a:lnTo>
                    <a:pt x="1679" y="399"/>
                  </a:lnTo>
                  <a:lnTo>
                    <a:pt x="1645" y="524"/>
                  </a:lnTo>
                  <a:lnTo>
                    <a:pt x="1602" y="644"/>
                  </a:lnTo>
                  <a:lnTo>
                    <a:pt x="1549" y="762"/>
                  </a:lnTo>
                  <a:lnTo>
                    <a:pt x="1490" y="874"/>
                  </a:lnTo>
                  <a:lnTo>
                    <a:pt x="1421" y="980"/>
                  </a:lnTo>
                  <a:lnTo>
                    <a:pt x="1346" y="1082"/>
                  </a:lnTo>
                  <a:lnTo>
                    <a:pt x="1265" y="1177"/>
                  </a:lnTo>
                  <a:lnTo>
                    <a:pt x="1176" y="1266"/>
                  </a:lnTo>
                  <a:lnTo>
                    <a:pt x="1080" y="1348"/>
                  </a:lnTo>
                  <a:lnTo>
                    <a:pt x="979" y="1424"/>
                  </a:lnTo>
                  <a:lnTo>
                    <a:pt x="872" y="1492"/>
                  </a:lnTo>
                  <a:lnTo>
                    <a:pt x="760" y="1552"/>
                  </a:lnTo>
                  <a:lnTo>
                    <a:pt x="645" y="1604"/>
                  </a:lnTo>
                  <a:lnTo>
                    <a:pt x="524" y="1648"/>
                  </a:lnTo>
                  <a:lnTo>
                    <a:pt x="398" y="1682"/>
                  </a:lnTo>
                  <a:lnTo>
                    <a:pt x="270" y="1707"/>
                  </a:lnTo>
                  <a:lnTo>
                    <a:pt x="139" y="1723"/>
                  </a:lnTo>
                  <a:lnTo>
                    <a:pt x="4" y="1728"/>
                  </a:lnTo>
                  <a:lnTo>
                    <a:pt x="4" y="1728"/>
                  </a:lnTo>
                  <a:lnTo>
                    <a:pt x="0" y="1728"/>
                  </a:lnTo>
                  <a:lnTo>
                    <a:pt x="0" y="1241"/>
                  </a:lnTo>
                  <a:lnTo>
                    <a:pt x="119" y="1236"/>
                  </a:lnTo>
                  <a:lnTo>
                    <a:pt x="237" y="1218"/>
                  </a:lnTo>
                  <a:lnTo>
                    <a:pt x="348" y="1192"/>
                  </a:lnTo>
                  <a:lnTo>
                    <a:pt x="455" y="1154"/>
                  </a:lnTo>
                  <a:lnTo>
                    <a:pt x="560" y="1108"/>
                  </a:lnTo>
                  <a:lnTo>
                    <a:pt x="657" y="1051"/>
                  </a:lnTo>
                  <a:lnTo>
                    <a:pt x="748" y="989"/>
                  </a:lnTo>
                  <a:lnTo>
                    <a:pt x="835" y="916"/>
                  </a:lnTo>
                  <a:lnTo>
                    <a:pt x="913" y="838"/>
                  </a:lnTo>
                  <a:lnTo>
                    <a:pt x="986" y="751"/>
                  </a:lnTo>
                  <a:lnTo>
                    <a:pt x="1048" y="660"/>
                  </a:lnTo>
                  <a:lnTo>
                    <a:pt x="1105" y="561"/>
                  </a:lnTo>
                  <a:lnTo>
                    <a:pt x="1151" y="458"/>
                  </a:lnTo>
                  <a:lnTo>
                    <a:pt x="1188" y="351"/>
                  </a:lnTo>
                  <a:lnTo>
                    <a:pt x="1215" y="238"/>
                  </a:lnTo>
                  <a:lnTo>
                    <a:pt x="1231" y="122"/>
                  </a:lnTo>
                  <a:lnTo>
                    <a:pt x="1236" y="3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F5D28B9-A244-4287-9D4A-984ACDC6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478088"/>
              <a:ext cx="1370013" cy="1368425"/>
            </a:xfrm>
            <a:custGeom>
              <a:avLst/>
              <a:gdLst>
                <a:gd name="T0" fmla="*/ 1726 w 1726"/>
                <a:gd name="T1" fmla="*/ 0 h 1725"/>
                <a:gd name="T2" fmla="*/ 1726 w 1726"/>
                <a:gd name="T3" fmla="*/ 487 h 1725"/>
                <a:gd name="T4" fmla="*/ 1726 w 1726"/>
                <a:gd name="T5" fmla="*/ 487 h 1725"/>
                <a:gd name="T6" fmla="*/ 1607 w 1726"/>
                <a:gd name="T7" fmla="*/ 492 h 1725"/>
                <a:gd name="T8" fmla="*/ 1490 w 1726"/>
                <a:gd name="T9" fmla="*/ 510 h 1725"/>
                <a:gd name="T10" fmla="*/ 1378 w 1726"/>
                <a:gd name="T11" fmla="*/ 537 h 1725"/>
                <a:gd name="T12" fmla="*/ 1272 w 1726"/>
                <a:gd name="T13" fmla="*/ 574 h 1725"/>
                <a:gd name="T14" fmla="*/ 1169 w 1726"/>
                <a:gd name="T15" fmla="*/ 620 h 1725"/>
                <a:gd name="T16" fmla="*/ 1069 w 1726"/>
                <a:gd name="T17" fmla="*/ 675 h 1725"/>
                <a:gd name="T18" fmla="*/ 979 w 1726"/>
                <a:gd name="T19" fmla="*/ 739 h 1725"/>
                <a:gd name="T20" fmla="*/ 892 w 1726"/>
                <a:gd name="T21" fmla="*/ 810 h 1725"/>
                <a:gd name="T22" fmla="*/ 814 w 1726"/>
                <a:gd name="T23" fmla="*/ 888 h 1725"/>
                <a:gd name="T24" fmla="*/ 743 w 1726"/>
                <a:gd name="T25" fmla="*/ 975 h 1725"/>
                <a:gd name="T26" fmla="*/ 679 w 1726"/>
                <a:gd name="T27" fmla="*/ 1066 h 1725"/>
                <a:gd name="T28" fmla="*/ 622 w 1726"/>
                <a:gd name="T29" fmla="*/ 1164 h 1725"/>
                <a:gd name="T30" fmla="*/ 576 w 1726"/>
                <a:gd name="T31" fmla="*/ 1267 h 1725"/>
                <a:gd name="T32" fmla="*/ 538 w 1726"/>
                <a:gd name="T33" fmla="*/ 1375 h 1725"/>
                <a:gd name="T34" fmla="*/ 512 w 1726"/>
                <a:gd name="T35" fmla="*/ 1487 h 1725"/>
                <a:gd name="T36" fmla="*/ 494 w 1726"/>
                <a:gd name="T37" fmla="*/ 1603 h 1725"/>
                <a:gd name="T38" fmla="*/ 489 w 1726"/>
                <a:gd name="T39" fmla="*/ 1722 h 1725"/>
                <a:gd name="T40" fmla="*/ 2 w 1726"/>
                <a:gd name="T41" fmla="*/ 1725 h 1725"/>
                <a:gd name="T42" fmla="*/ 0 w 1726"/>
                <a:gd name="T43" fmla="*/ 1704 h 1725"/>
                <a:gd name="T44" fmla="*/ 0 w 1726"/>
                <a:gd name="T45" fmla="*/ 1704 h 1725"/>
                <a:gd name="T46" fmla="*/ 9 w 1726"/>
                <a:gd name="T47" fmla="*/ 1563 h 1725"/>
                <a:gd name="T48" fmla="*/ 27 w 1726"/>
                <a:gd name="T49" fmla="*/ 1427 h 1725"/>
                <a:gd name="T50" fmla="*/ 55 w 1726"/>
                <a:gd name="T51" fmla="*/ 1293 h 1725"/>
                <a:gd name="T52" fmla="*/ 95 w 1726"/>
                <a:gd name="T53" fmla="*/ 1164 h 1725"/>
                <a:gd name="T54" fmla="*/ 142 w 1726"/>
                <a:gd name="T55" fmla="*/ 1039 h 1725"/>
                <a:gd name="T56" fmla="*/ 199 w 1726"/>
                <a:gd name="T57" fmla="*/ 920 h 1725"/>
                <a:gd name="T58" fmla="*/ 267 w 1726"/>
                <a:gd name="T59" fmla="*/ 805 h 1725"/>
                <a:gd name="T60" fmla="*/ 341 w 1726"/>
                <a:gd name="T61" fmla="*/ 696 h 1725"/>
                <a:gd name="T62" fmla="*/ 423 w 1726"/>
                <a:gd name="T63" fmla="*/ 593 h 1725"/>
                <a:gd name="T64" fmla="*/ 514 w 1726"/>
                <a:gd name="T65" fmla="*/ 497 h 1725"/>
                <a:gd name="T66" fmla="*/ 609 w 1726"/>
                <a:gd name="T67" fmla="*/ 409 h 1725"/>
                <a:gd name="T68" fmla="*/ 714 w 1726"/>
                <a:gd name="T69" fmla="*/ 327 h 1725"/>
                <a:gd name="T70" fmla="*/ 823 w 1726"/>
                <a:gd name="T71" fmla="*/ 254 h 1725"/>
                <a:gd name="T72" fmla="*/ 938 w 1726"/>
                <a:gd name="T73" fmla="*/ 190 h 1725"/>
                <a:gd name="T74" fmla="*/ 1059 w 1726"/>
                <a:gd name="T75" fmla="*/ 133 h 1725"/>
                <a:gd name="T76" fmla="*/ 1185 w 1726"/>
                <a:gd name="T77" fmla="*/ 87 h 1725"/>
                <a:gd name="T78" fmla="*/ 1314 w 1726"/>
                <a:gd name="T79" fmla="*/ 50 h 1725"/>
                <a:gd name="T80" fmla="*/ 1448 w 1726"/>
                <a:gd name="T81" fmla="*/ 21 h 1725"/>
                <a:gd name="T82" fmla="*/ 1586 w 1726"/>
                <a:gd name="T83" fmla="*/ 5 h 1725"/>
                <a:gd name="T84" fmla="*/ 1726 w 1726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6" h="1725">
                  <a:moveTo>
                    <a:pt x="1726" y="0"/>
                  </a:moveTo>
                  <a:lnTo>
                    <a:pt x="1726" y="487"/>
                  </a:lnTo>
                  <a:lnTo>
                    <a:pt x="1726" y="487"/>
                  </a:lnTo>
                  <a:lnTo>
                    <a:pt x="1607" y="492"/>
                  </a:lnTo>
                  <a:lnTo>
                    <a:pt x="1490" y="510"/>
                  </a:lnTo>
                  <a:lnTo>
                    <a:pt x="1378" y="537"/>
                  </a:lnTo>
                  <a:lnTo>
                    <a:pt x="1272" y="574"/>
                  </a:lnTo>
                  <a:lnTo>
                    <a:pt x="1169" y="620"/>
                  </a:lnTo>
                  <a:lnTo>
                    <a:pt x="1069" y="675"/>
                  </a:lnTo>
                  <a:lnTo>
                    <a:pt x="979" y="739"/>
                  </a:lnTo>
                  <a:lnTo>
                    <a:pt x="892" y="810"/>
                  </a:lnTo>
                  <a:lnTo>
                    <a:pt x="814" y="888"/>
                  </a:lnTo>
                  <a:lnTo>
                    <a:pt x="743" y="975"/>
                  </a:lnTo>
                  <a:lnTo>
                    <a:pt x="679" y="1066"/>
                  </a:lnTo>
                  <a:lnTo>
                    <a:pt x="622" y="1164"/>
                  </a:lnTo>
                  <a:lnTo>
                    <a:pt x="576" y="1267"/>
                  </a:lnTo>
                  <a:lnTo>
                    <a:pt x="538" y="1375"/>
                  </a:lnTo>
                  <a:lnTo>
                    <a:pt x="512" y="1487"/>
                  </a:lnTo>
                  <a:lnTo>
                    <a:pt x="494" y="1603"/>
                  </a:lnTo>
                  <a:lnTo>
                    <a:pt x="489" y="1722"/>
                  </a:lnTo>
                  <a:lnTo>
                    <a:pt x="2" y="1725"/>
                  </a:lnTo>
                  <a:lnTo>
                    <a:pt x="0" y="1704"/>
                  </a:lnTo>
                  <a:lnTo>
                    <a:pt x="0" y="1704"/>
                  </a:lnTo>
                  <a:lnTo>
                    <a:pt x="9" y="1563"/>
                  </a:lnTo>
                  <a:lnTo>
                    <a:pt x="27" y="1427"/>
                  </a:lnTo>
                  <a:lnTo>
                    <a:pt x="55" y="1293"/>
                  </a:lnTo>
                  <a:lnTo>
                    <a:pt x="95" y="1164"/>
                  </a:lnTo>
                  <a:lnTo>
                    <a:pt x="142" y="1039"/>
                  </a:lnTo>
                  <a:lnTo>
                    <a:pt x="199" y="920"/>
                  </a:lnTo>
                  <a:lnTo>
                    <a:pt x="267" y="805"/>
                  </a:lnTo>
                  <a:lnTo>
                    <a:pt x="341" y="696"/>
                  </a:lnTo>
                  <a:lnTo>
                    <a:pt x="423" y="593"/>
                  </a:lnTo>
                  <a:lnTo>
                    <a:pt x="514" y="497"/>
                  </a:lnTo>
                  <a:lnTo>
                    <a:pt x="609" y="409"/>
                  </a:lnTo>
                  <a:lnTo>
                    <a:pt x="714" y="327"/>
                  </a:lnTo>
                  <a:lnTo>
                    <a:pt x="823" y="254"/>
                  </a:lnTo>
                  <a:lnTo>
                    <a:pt x="938" y="190"/>
                  </a:lnTo>
                  <a:lnTo>
                    <a:pt x="1059" y="133"/>
                  </a:lnTo>
                  <a:lnTo>
                    <a:pt x="1185" y="87"/>
                  </a:lnTo>
                  <a:lnTo>
                    <a:pt x="1314" y="50"/>
                  </a:lnTo>
                  <a:lnTo>
                    <a:pt x="1448" y="21"/>
                  </a:lnTo>
                  <a:lnTo>
                    <a:pt x="1586" y="5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3F68BF7-D750-4232-AC87-D9A5C270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3376613"/>
              <a:ext cx="2320925" cy="2794000"/>
            </a:xfrm>
            <a:custGeom>
              <a:avLst/>
              <a:gdLst>
                <a:gd name="T0" fmla="*/ 661 w 2925"/>
                <a:gd name="T1" fmla="*/ 2 h 3520"/>
                <a:gd name="T2" fmla="*/ 719 w 2925"/>
                <a:gd name="T3" fmla="*/ 11 h 3520"/>
                <a:gd name="T4" fmla="*/ 776 w 2925"/>
                <a:gd name="T5" fmla="*/ 27 h 3520"/>
                <a:gd name="T6" fmla="*/ 831 w 2925"/>
                <a:gd name="T7" fmla="*/ 45 h 3520"/>
                <a:gd name="T8" fmla="*/ 883 w 2925"/>
                <a:gd name="T9" fmla="*/ 70 h 3520"/>
                <a:gd name="T10" fmla="*/ 930 w 2925"/>
                <a:gd name="T11" fmla="*/ 98 h 3520"/>
                <a:gd name="T12" fmla="*/ 977 w 2925"/>
                <a:gd name="T13" fmla="*/ 132 h 3520"/>
                <a:gd name="T14" fmla="*/ 1019 w 2925"/>
                <a:gd name="T15" fmla="*/ 169 h 3520"/>
                <a:gd name="T16" fmla="*/ 1057 w 2925"/>
                <a:gd name="T17" fmla="*/ 210 h 3520"/>
                <a:gd name="T18" fmla="*/ 1087 w 2925"/>
                <a:gd name="T19" fmla="*/ 247 h 3520"/>
                <a:gd name="T20" fmla="*/ 1117 w 2925"/>
                <a:gd name="T21" fmla="*/ 294 h 3520"/>
                <a:gd name="T22" fmla="*/ 1144 w 2925"/>
                <a:gd name="T23" fmla="*/ 345 h 3520"/>
                <a:gd name="T24" fmla="*/ 1167 w 2925"/>
                <a:gd name="T25" fmla="*/ 398 h 3520"/>
                <a:gd name="T26" fmla="*/ 1183 w 2925"/>
                <a:gd name="T27" fmla="*/ 454 h 3520"/>
                <a:gd name="T28" fmla="*/ 1202 w 2925"/>
                <a:gd name="T29" fmla="*/ 592 h 3520"/>
                <a:gd name="T30" fmla="*/ 1223 w 2925"/>
                <a:gd name="T31" fmla="*/ 875 h 3520"/>
                <a:gd name="T32" fmla="*/ 1392 w 2925"/>
                <a:gd name="T33" fmla="*/ 1383 h 3520"/>
                <a:gd name="T34" fmla="*/ 1701 w 2925"/>
                <a:gd name="T35" fmla="*/ 1807 h 3520"/>
                <a:gd name="T36" fmla="*/ 2122 w 2925"/>
                <a:gd name="T37" fmla="*/ 2120 h 3520"/>
                <a:gd name="T38" fmla="*/ 2628 w 2925"/>
                <a:gd name="T39" fmla="*/ 2292 h 3520"/>
                <a:gd name="T40" fmla="*/ 2807 w 2925"/>
                <a:gd name="T41" fmla="*/ 2331 h 3520"/>
                <a:gd name="T42" fmla="*/ 2559 w 2925"/>
                <a:gd name="T43" fmla="*/ 2450 h 3520"/>
                <a:gd name="T44" fmla="*/ 2380 w 2925"/>
                <a:gd name="T45" fmla="*/ 2689 h 3520"/>
                <a:gd name="T46" fmla="*/ 2339 w 2925"/>
                <a:gd name="T47" fmla="*/ 2999 h 3520"/>
                <a:gd name="T48" fmla="*/ 2458 w 2925"/>
                <a:gd name="T49" fmla="*/ 3282 h 3520"/>
                <a:gd name="T50" fmla="*/ 2696 w 2925"/>
                <a:gd name="T51" fmla="*/ 3468 h 3520"/>
                <a:gd name="T52" fmla="*/ 2925 w 2925"/>
                <a:gd name="T53" fmla="*/ 3520 h 3520"/>
                <a:gd name="T54" fmla="*/ 2230 w 2925"/>
                <a:gd name="T55" fmla="*/ 3436 h 3520"/>
                <a:gd name="T56" fmla="*/ 1596 w 2925"/>
                <a:gd name="T57" fmla="*/ 3200 h 3520"/>
                <a:gd name="T58" fmla="*/ 1042 w 2925"/>
                <a:gd name="T59" fmla="*/ 2832 h 3520"/>
                <a:gd name="T60" fmla="*/ 586 w 2925"/>
                <a:gd name="T61" fmla="*/ 2349 h 3520"/>
                <a:gd name="T62" fmla="*/ 249 w 2925"/>
                <a:gd name="T63" fmla="*/ 1774 h 3520"/>
                <a:gd name="T64" fmla="*/ 48 w 2925"/>
                <a:gd name="T65" fmla="*/ 1122 h 3520"/>
                <a:gd name="T66" fmla="*/ 0 w 2925"/>
                <a:gd name="T67" fmla="*/ 597 h 3520"/>
                <a:gd name="T68" fmla="*/ 0 w 2925"/>
                <a:gd name="T69" fmla="*/ 585 h 3520"/>
                <a:gd name="T70" fmla="*/ 5 w 2925"/>
                <a:gd name="T71" fmla="*/ 525 h 3520"/>
                <a:gd name="T72" fmla="*/ 16 w 2925"/>
                <a:gd name="T73" fmla="*/ 466 h 3520"/>
                <a:gd name="T74" fmla="*/ 32 w 2925"/>
                <a:gd name="T75" fmla="*/ 409 h 3520"/>
                <a:gd name="T76" fmla="*/ 53 w 2925"/>
                <a:gd name="T77" fmla="*/ 356 h 3520"/>
                <a:gd name="T78" fmla="*/ 78 w 2925"/>
                <a:gd name="T79" fmla="*/ 304 h 3520"/>
                <a:gd name="T80" fmla="*/ 110 w 2925"/>
                <a:gd name="T81" fmla="*/ 255 h 3520"/>
                <a:gd name="T82" fmla="*/ 146 w 2925"/>
                <a:gd name="T83" fmla="*/ 210 h 3520"/>
                <a:gd name="T84" fmla="*/ 185 w 2925"/>
                <a:gd name="T85" fmla="*/ 167 h 3520"/>
                <a:gd name="T86" fmla="*/ 229 w 2925"/>
                <a:gd name="T87" fmla="*/ 130 h 3520"/>
                <a:gd name="T88" fmla="*/ 277 w 2925"/>
                <a:gd name="T89" fmla="*/ 96 h 3520"/>
                <a:gd name="T90" fmla="*/ 327 w 2925"/>
                <a:gd name="T91" fmla="*/ 66 h 3520"/>
                <a:gd name="T92" fmla="*/ 380 w 2925"/>
                <a:gd name="T93" fmla="*/ 43 h 3520"/>
                <a:gd name="T94" fmla="*/ 439 w 2925"/>
                <a:gd name="T95" fmla="*/ 24 h 3520"/>
                <a:gd name="T96" fmla="*/ 494 w 2925"/>
                <a:gd name="T97" fmla="*/ 9 h 3520"/>
                <a:gd name="T98" fmla="*/ 563 w 2925"/>
                <a:gd name="T99" fmla="*/ 2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5" h="3520">
                  <a:moveTo>
                    <a:pt x="600" y="0"/>
                  </a:moveTo>
                  <a:lnTo>
                    <a:pt x="632" y="0"/>
                  </a:lnTo>
                  <a:lnTo>
                    <a:pt x="641" y="2"/>
                  </a:lnTo>
                  <a:lnTo>
                    <a:pt x="661" y="2"/>
                  </a:lnTo>
                  <a:lnTo>
                    <a:pt x="673" y="4"/>
                  </a:lnTo>
                  <a:lnTo>
                    <a:pt x="691" y="8"/>
                  </a:lnTo>
                  <a:lnTo>
                    <a:pt x="703" y="9"/>
                  </a:lnTo>
                  <a:lnTo>
                    <a:pt x="719" y="11"/>
                  </a:lnTo>
                  <a:lnTo>
                    <a:pt x="733" y="15"/>
                  </a:lnTo>
                  <a:lnTo>
                    <a:pt x="749" y="18"/>
                  </a:lnTo>
                  <a:lnTo>
                    <a:pt x="762" y="22"/>
                  </a:lnTo>
                  <a:lnTo>
                    <a:pt x="776" y="27"/>
                  </a:lnTo>
                  <a:lnTo>
                    <a:pt x="790" y="31"/>
                  </a:lnTo>
                  <a:lnTo>
                    <a:pt x="804" y="36"/>
                  </a:lnTo>
                  <a:lnTo>
                    <a:pt x="817" y="41"/>
                  </a:lnTo>
                  <a:lnTo>
                    <a:pt x="831" y="45"/>
                  </a:lnTo>
                  <a:lnTo>
                    <a:pt x="843" y="52"/>
                  </a:lnTo>
                  <a:lnTo>
                    <a:pt x="858" y="57"/>
                  </a:lnTo>
                  <a:lnTo>
                    <a:pt x="870" y="64"/>
                  </a:lnTo>
                  <a:lnTo>
                    <a:pt x="883" y="70"/>
                  </a:lnTo>
                  <a:lnTo>
                    <a:pt x="895" y="77"/>
                  </a:lnTo>
                  <a:lnTo>
                    <a:pt x="907" y="84"/>
                  </a:lnTo>
                  <a:lnTo>
                    <a:pt x="920" y="93"/>
                  </a:lnTo>
                  <a:lnTo>
                    <a:pt x="930" y="98"/>
                  </a:lnTo>
                  <a:lnTo>
                    <a:pt x="945" y="109"/>
                  </a:lnTo>
                  <a:lnTo>
                    <a:pt x="954" y="116"/>
                  </a:lnTo>
                  <a:lnTo>
                    <a:pt x="968" y="125"/>
                  </a:lnTo>
                  <a:lnTo>
                    <a:pt x="977" y="132"/>
                  </a:lnTo>
                  <a:lnTo>
                    <a:pt x="989" y="143"/>
                  </a:lnTo>
                  <a:lnTo>
                    <a:pt x="998" y="150"/>
                  </a:lnTo>
                  <a:lnTo>
                    <a:pt x="1010" y="162"/>
                  </a:lnTo>
                  <a:lnTo>
                    <a:pt x="1019" y="169"/>
                  </a:lnTo>
                  <a:lnTo>
                    <a:pt x="1032" y="182"/>
                  </a:lnTo>
                  <a:lnTo>
                    <a:pt x="1039" y="189"/>
                  </a:lnTo>
                  <a:lnTo>
                    <a:pt x="1051" y="203"/>
                  </a:lnTo>
                  <a:lnTo>
                    <a:pt x="1057" y="210"/>
                  </a:lnTo>
                  <a:lnTo>
                    <a:pt x="1069" y="224"/>
                  </a:lnTo>
                  <a:lnTo>
                    <a:pt x="1069" y="224"/>
                  </a:lnTo>
                  <a:lnTo>
                    <a:pt x="1074" y="231"/>
                  </a:lnTo>
                  <a:lnTo>
                    <a:pt x="1087" y="247"/>
                  </a:lnTo>
                  <a:lnTo>
                    <a:pt x="1092" y="255"/>
                  </a:lnTo>
                  <a:lnTo>
                    <a:pt x="1103" y="271"/>
                  </a:lnTo>
                  <a:lnTo>
                    <a:pt x="1108" y="278"/>
                  </a:lnTo>
                  <a:lnTo>
                    <a:pt x="1117" y="294"/>
                  </a:lnTo>
                  <a:lnTo>
                    <a:pt x="1122" y="303"/>
                  </a:lnTo>
                  <a:lnTo>
                    <a:pt x="1131" y="319"/>
                  </a:lnTo>
                  <a:lnTo>
                    <a:pt x="1135" y="327"/>
                  </a:lnTo>
                  <a:lnTo>
                    <a:pt x="1144" y="345"/>
                  </a:lnTo>
                  <a:lnTo>
                    <a:pt x="1147" y="352"/>
                  </a:lnTo>
                  <a:lnTo>
                    <a:pt x="1156" y="370"/>
                  </a:lnTo>
                  <a:lnTo>
                    <a:pt x="1160" y="379"/>
                  </a:lnTo>
                  <a:lnTo>
                    <a:pt x="1167" y="398"/>
                  </a:lnTo>
                  <a:lnTo>
                    <a:pt x="1168" y="404"/>
                  </a:lnTo>
                  <a:lnTo>
                    <a:pt x="1176" y="425"/>
                  </a:lnTo>
                  <a:lnTo>
                    <a:pt x="1177" y="432"/>
                  </a:lnTo>
                  <a:lnTo>
                    <a:pt x="1183" y="454"/>
                  </a:lnTo>
                  <a:lnTo>
                    <a:pt x="1184" y="459"/>
                  </a:lnTo>
                  <a:lnTo>
                    <a:pt x="1188" y="475"/>
                  </a:lnTo>
                  <a:lnTo>
                    <a:pt x="1200" y="592"/>
                  </a:lnTo>
                  <a:lnTo>
                    <a:pt x="1202" y="592"/>
                  </a:lnTo>
                  <a:lnTo>
                    <a:pt x="1202" y="597"/>
                  </a:lnTo>
                  <a:lnTo>
                    <a:pt x="1200" y="597"/>
                  </a:lnTo>
                  <a:lnTo>
                    <a:pt x="1208" y="738"/>
                  </a:lnTo>
                  <a:lnTo>
                    <a:pt x="1223" y="875"/>
                  </a:lnTo>
                  <a:lnTo>
                    <a:pt x="1252" y="1008"/>
                  </a:lnTo>
                  <a:lnTo>
                    <a:pt x="1289" y="1138"/>
                  </a:lnTo>
                  <a:lnTo>
                    <a:pt x="1335" y="1262"/>
                  </a:lnTo>
                  <a:lnTo>
                    <a:pt x="1392" y="1383"/>
                  </a:lnTo>
                  <a:lnTo>
                    <a:pt x="1458" y="1498"/>
                  </a:lnTo>
                  <a:lnTo>
                    <a:pt x="1531" y="1607"/>
                  </a:lnTo>
                  <a:lnTo>
                    <a:pt x="1612" y="1710"/>
                  </a:lnTo>
                  <a:lnTo>
                    <a:pt x="1701" y="1807"/>
                  </a:lnTo>
                  <a:lnTo>
                    <a:pt x="1797" y="1896"/>
                  </a:lnTo>
                  <a:lnTo>
                    <a:pt x="1898" y="1980"/>
                  </a:lnTo>
                  <a:lnTo>
                    <a:pt x="2008" y="2053"/>
                  </a:lnTo>
                  <a:lnTo>
                    <a:pt x="2122" y="2120"/>
                  </a:lnTo>
                  <a:lnTo>
                    <a:pt x="2241" y="2177"/>
                  </a:lnTo>
                  <a:lnTo>
                    <a:pt x="2367" y="2225"/>
                  </a:lnTo>
                  <a:lnTo>
                    <a:pt x="2495" y="2264"/>
                  </a:lnTo>
                  <a:lnTo>
                    <a:pt x="2628" y="2292"/>
                  </a:lnTo>
                  <a:lnTo>
                    <a:pt x="2765" y="2310"/>
                  </a:lnTo>
                  <a:lnTo>
                    <a:pt x="2905" y="2317"/>
                  </a:lnTo>
                  <a:lnTo>
                    <a:pt x="2855" y="2323"/>
                  </a:lnTo>
                  <a:lnTo>
                    <a:pt x="2807" y="2331"/>
                  </a:lnTo>
                  <a:lnTo>
                    <a:pt x="2740" y="2349"/>
                  </a:lnTo>
                  <a:lnTo>
                    <a:pt x="2674" y="2376"/>
                  </a:lnTo>
                  <a:lnTo>
                    <a:pt x="2614" y="2410"/>
                  </a:lnTo>
                  <a:lnTo>
                    <a:pt x="2559" y="2450"/>
                  </a:lnTo>
                  <a:lnTo>
                    <a:pt x="2504" y="2500"/>
                  </a:lnTo>
                  <a:lnTo>
                    <a:pt x="2454" y="2557"/>
                  </a:lnTo>
                  <a:lnTo>
                    <a:pt x="2413" y="2621"/>
                  </a:lnTo>
                  <a:lnTo>
                    <a:pt x="2380" y="2689"/>
                  </a:lnTo>
                  <a:lnTo>
                    <a:pt x="2355" y="2761"/>
                  </a:lnTo>
                  <a:lnTo>
                    <a:pt x="2339" y="2838"/>
                  </a:lnTo>
                  <a:lnTo>
                    <a:pt x="2333" y="2918"/>
                  </a:lnTo>
                  <a:lnTo>
                    <a:pt x="2339" y="2999"/>
                  </a:lnTo>
                  <a:lnTo>
                    <a:pt x="2355" y="3076"/>
                  </a:lnTo>
                  <a:lnTo>
                    <a:pt x="2381" y="3150"/>
                  </a:lnTo>
                  <a:lnTo>
                    <a:pt x="2415" y="3218"/>
                  </a:lnTo>
                  <a:lnTo>
                    <a:pt x="2458" y="3282"/>
                  </a:lnTo>
                  <a:lnTo>
                    <a:pt x="2507" y="3341"/>
                  </a:lnTo>
                  <a:lnTo>
                    <a:pt x="2564" y="3390"/>
                  </a:lnTo>
                  <a:lnTo>
                    <a:pt x="2626" y="3435"/>
                  </a:lnTo>
                  <a:lnTo>
                    <a:pt x="2696" y="3468"/>
                  </a:lnTo>
                  <a:lnTo>
                    <a:pt x="2768" y="3495"/>
                  </a:lnTo>
                  <a:lnTo>
                    <a:pt x="2845" y="3513"/>
                  </a:lnTo>
                  <a:lnTo>
                    <a:pt x="2925" y="3520"/>
                  </a:lnTo>
                  <a:lnTo>
                    <a:pt x="2925" y="3520"/>
                  </a:lnTo>
                  <a:lnTo>
                    <a:pt x="2747" y="3515"/>
                  </a:lnTo>
                  <a:lnTo>
                    <a:pt x="2571" y="3499"/>
                  </a:lnTo>
                  <a:lnTo>
                    <a:pt x="2399" y="3472"/>
                  </a:lnTo>
                  <a:lnTo>
                    <a:pt x="2230" y="3436"/>
                  </a:lnTo>
                  <a:lnTo>
                    <a:pt x="2065" y="3390"/>
                  </a:lnTo>
                  <a:lnTo>
                    <a:pt x="1905" y="3337"/>
                  </a:lnTo>
                  <a:lnTo>
                    <a:pt x="1749" y="3273"/>
                  </a:lnTo>
                  <a:lnTo>
                    <a:pt x="1596" y="3200"/>
                  </a:lnTo>
                  <a:lnTo>
                    <a:pt x="1449" y="3120"/>
                  </a:lnTo>
                  <a:lnTo>
                    <a:pt x="1309" y="3031"/>
                  </a:lnTo>
                  <a:lnTo>
                    <a:pt x="1172" y="2935"/>
                  </a:lnTo>
                  <a:lnTo>
                    <a:pt x="1042" y="2832"/>
                  </a:lnTo>
                  <a:lnTo>
                    <a:pt x="918" y="2721"/>
                  </a:lnTo>
                  <a:lnTo>
                    <a:pt x="801" y="2603"/>
                  </a:lnTo>
                  <a:lnTo>
                    <a:pt x="689" y="2479"/>
                  </a:lnTo>
                  <a:lnTo>
                    <a:pt x="586" y="2349"/>
                  </a:lnTo>
                  <a:lnTo>
                    <a:pt x="490" y="2214"/>
                  </a:lnTo>
                  <a:lnTo>
                    <a:pt x="401" y="2072"/>
                  </a:lnTo>
                  <a:lnTo>
                    <a:pt x="320" y="1925"/>
                  </a:lnTo>
                  <a:lnTo>
                    <a:pt x="249" y="1774"/>
                  </a:lnTo>
                  <a:lnTo>
                    <a:pt x="185" y="1617"/>
                  </a:lnTo>
                  <a:lnTo>
                    <a:pt x="130" y="1456"/>
                  </a:lnTo>
                  <a:lnTo>
                    <a:pt x="83" y="1290"/>
                  </a:lnTo>
                  <a:lnTo>
                    <a:pt x="48" y="1122"/>
                  </a:lnTo>
                  <a:lnTo>
                    <a:pt x="21" y="949"/>
                  </a:lnTo>
                  <a:lnTo>
                    <a:pt x="5" y="77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2" y="562"/>
                  </a:lnTo>
                  <a:lnTo>
                    <a:pt x="2" y="555"/>
                  </a:lnTo>
                  <a:lnTo>
                    <a:pt x="4" y="532"/>
                  </a:lnTo>
                  <a:lnTo>
                    <a:pt x="5" y="525"/>
                  </a:lnTo>
                  <a:lnTo>
                    <a:pt x="9" y="502"/>
                  </a:lnTo>
                  <a:lnTo>
                    <a:pt x="9" y="494"/>
                  </a:lnTo>
                  <a:lnTo>
                    <a:pt x="14" y="473"/>
                  </a:lnTo>
                  <a:lnTo>
                    <a:pt x="16" y="466"/>
                  </a:lnTo>
                  <a:lnTo>
                    <a:pt x="21" y="445"/>
                  </a:lnTo>
                  <a:lnTo>
                    <a:pt x="23" y="438"/>
                  </a:lnTo>
                  <a:lnTo>
                    <a:pt x="30" y="416"/>
                  </a:lnTo>
                  <a:lnTo>
                    <a:pt x="32" y="409"/>
                  </a:lnTo>
                  <a:lnTo>
                    <a:pt x="39" y="388"/>
                  </a:lnTo>
                  <a:lnTo>
                    <a:pt x="41" y="382"/>
                  </a:lnTo>
                  <a:lnTo>
                    <a:pt x="50" y="361"/>
                  </a:lnTo>
                  <a:lnTo>
                    <a:pt x="53" y="356"/>
                  </a:lnTo>
                  <a:lnTo>
                    <a:pt x="62" y="335"/>
                  </a:lnTo>
                  <a:lnTo>
                    <a:pt x="66" y="329"/>
                  </a:lnTo>
                  <a:lnTo>
                    <a:pt x="76" y="310"/>
                  </a:lnTo>
                  <a:lnTo>
                    <a:pt x="78" y="304"/>
                  </a:lnTo>
                  <a:lnTo>
                    <a:pt x="91" y="285"/>
                  </a:lnTo>
                  <a:lnTo>
                    <a:pt x="94" y="279"/>
                  </a:lnTo>
                  <a:lnTo>
                    <a:pt x="107" y="260"/>
                  </a:lnTo>
                  <a:lnTo>
                    <a:pt x="110" y="255"/>
                  </a:lnTo>
                  <a:lnTo>
                    <a:pt x="123" y="237"/>
                  </a:lnTo>
                  <a:lnTo>
                    <a:pt x="128" y="231"/>
                  </a:lnTo>
                  <a:lnTo>
                    <a:pt x="140" y="215"/>
                  </a:lnTo>
                  <a:lnTo>
                    <a:pt x="146" y="210"/>
                  </a:lnTo>
                  <a:lnTo>
                    <a:pt x="160" y="194"/>
                  </a:lnTo>
                  <a:lnTo>
                    <a:pt x="165" y="189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201" y="153"/>
                  </a:lnTo>
                  <a:lnTo>
                    <a:pt x="206" y="148"/>
                  </a:lnTo>
                  <a:lnTo>
                    <a:pt x="222" y="136"/>
                  </a:lnTo>
                  <a:lnTo>
                    <a:pt x="229" y="130"/>
                  </a:lnTo>
                  <a:lnTo>
                    <a:pt x="245" y="118"/>
                  </a:lnTo>
                  <a:lnTo>
                    <a:pt x="252" y="112"/>
                  </a:lnTo>
                  <a:lnTo>
                    <a:pt x="268" y="102"/>
                  </a:lnTo>
                  <a:lnTo>
                    <a:pt x="277" y="96"/>
                  </a:lnTo>
                  <a:lnTo>
                    <a:pt x="291" y="86"/>
                  </a:lnTo>
                  <a:lnTo>
                    <a:pt x="300" y="80"/>
                  </a:lnTo>
                  <a:lnTo>
                    <a:pt x="316" y="72"/>
                  </a:lnTo>
                  <a:lnTo>
                    <a:pt x="327" y="66"/>
                  </a:lnTo>
                  <a:lnTo>
                    <a:pt x="343" y="59"/>
                  </a:lnTo>
                  <a:lnTo>
                    <a:pt x="352" y="54"/>
                  </a:lnTo>
                  <a:lnTo>
                    <a:pt x="369" y="47"/>
                  </a:lnTo>
                  <a:lnTo>
                    <a:pt x="380" y="43"/>
                  </a:lnTo>
                  <a:lnTo>
                    <a:pt x="396" y="36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9" y="24"/>
                  </a:lnTo>
                  <a:lnTo>
                    <a:pt x="453" y="18"/>
                  </a:lnTo>
                  <a:lnTo>
                    <a:pt x="465" y="15"/>
                  </a:lnTo>
                  <a:lnTo>
                    <a:pt x="481" y="13"/>
                  </a:lnTo>
                  <a:lnTo>
                    <a:pt x="494" y="9"/>
                  </a:lnTo>
                  <a:lnTo>
                    <a:pt x="510" y="8"/>
                  </a:lnTo>
                  <a:lnTo>
                    <a:pt x="526" y="6"/>
                  </a:lnTo>
                  <a:lnTo>
                    <a:pt x="540" y="4"/>
                  </a:lnTo>
                  <a:lnTo>
                    <a:pt x="563" y="2"/>
                  </a:lnTo>
                  <a:lnTo>
                    <a:pt x="57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39346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EBCE1DCE-AC75-4193-BFD3-EFAF42D59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1113" cy="93663"/>
            </a:xfrm>
            <a:custGeom>
              <a:avLst/>
              <a:gdLst>
                <a:gd name="T0" fmla="*/ 0 w 14"/>
                <a:gd name="T1" fmla="*/ 0 h 117"/>
                <a:gd name="T2" fmla="*/ 2 w 14"/>
                <a:gd name="T3" fmla="*/ 7 h 117"/>
                <a:gd name="T4" fmla="*/ 4 w 14"/>
                <a:gd name="T5" fmla="*/ 12 h 117"/>
                <a:gd name="T6" fmla="*/ 7 w 14"/>
                <a:gd name="T7" fmla="*/ 35 h 117"/>
                <a:gd name="T8" fmla="*/ 7 w 14"/>
                <a:gd name="T9" fmla="*/ 41 h 117"/>
                <a:gd name="T10" fmla="*/ 11 w 14"/>
                <a:gd name="T11" fmla="*/ 66 h 117"/>
                <a:gd name="T12" fmla="*/ 11 w 14"/>
                <a:gd name="T13" fmla="*/ 69 h 117"/>
                <a:gd name="T14" fmla="*/ 12 w 14"/>
                <a:gd name="T15" fmla="*/ 96 h 117"/>
                <a:gd name="T16" fmla="*/ 14 w 14"/>
                <a:gd name="T17" fmla="*/ 117 h 117"/>
                <a:gd name="T18" fmla="*/ 12 w 14"/>
                <a:gd name="T19" fmla="*/ 117 h 117"/>
                <a:gd name="T20" fmla="*/ 0 w 14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35"/>
                  </a:lnTo>
                  <a:lnTo>
                    <a:pt x="7" y="41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12" y="96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88EBB6F-7682-4D86-81AB-98B569B5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35400"/>
              <a:ext cx="3175" cy="11113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2 h 14"/>
                <a:gd name="T4" fmla="*/ 3 w 3"/>
                <a:gd name="T5" fmla="*/ 14 h 14"/>
                <a:gd name="T6" fmla="*/ 1 w 3"/>
                <a:gd name="T7" fmla="*/ 14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AE1CAE5F-AB10-4642-A0D2-1833B8CC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14763"/>
              <a:ext cx="4763" cy="22225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4 h 29"/>
                <a:gd name="T4" fmla="*/ 3 w 5"/>
                <a:gd name="T5" fmla="*/ 20 h 29"/>
                <a:gd name="T6" fmla="*/ 5 w 5"/>
                <a:gd name="T7" fmla="*/ 29 h 29"/>
                <a:gd name="T8" fmla="*/ 2 w 5"/>
                <a:gd name="T9" fmla="*/ 27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4"/>
                  </a:lnTo>
                  <a:lnTo>
                    <a:pt x="3" y="20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C83B69A0-0E8D-4AAB-BA8D-E77FA846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3792538"/>
              <a:ext cx="4763" cy="23813"/>
            </a:xfrm>
            <a:custGeom>
              <a:avLst/>
              <a:gdLst>
                <a:gd name="T0" fmla="*/ 0 w 7"/>
                <a:gd name="T1" fmla="*/ 0 h 30"/>
                <a:gd name="T2" fmla="*/ 4 w 7"/>
                <a:gd name="T3" fmla="*/ 3 h 30"/>
                <a:gd name="T4" fmla="*/ 6 w 7"/>
                <a:gd name="T5" fmla="*/ 16 h 30"/>
                <a:gd name="T6" fmla="*/ 6 w 7"/>
                <a:gd name="T7" fmla="*/ 19 h 30"/>
                <a:gd name="T8" fmla="*/ 7 w 7"/>
                <a:gd name="T9" fmla="*/ 30 h 30"/>
                <a:gd name="T10" fmla="*/ 4 w 7"/>
                <a:gd name="T11" fmla="*/ 26 h 30"/>
                <a:gd name="T12" fmla="*/ 0 w 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4" y="3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ACF59EA0-878E-4B05-8C0B-B8813E629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3771900"/>
              <a:ext cx="3175" cy="23813"/>
            </a:xfrm>
            <a:custGeom>
              <a:avLst/>
              <a:gdLst>
                <a:gd name="T0" fmla="*/ 0 w 5"/>
                <a:gd name="T1" fmla="*/ 0 h 30"/>
                <a:gd name="T2" fmla="*/ 1 w 5"/>
                <a:gd name="T3" fmla="*/ 4 h 30"/>
                <a:gd name="T4" fmla="*/ 3 w 5"/>
                <a:gd name="T5" fmla="*/ 12 h 30"/>
                <a:gd name="T6" fmla="*/ 3 w 5"/>
                <a:gd name="T7" fmla="*/ 18 h 30"/>
                <a:gd name="T8" fmla="*/ 5 w 5"/>
                <a:gd name="T9" fmla="*/ 30 h 30"/>
                <a:gd name="T10" fmla="*/ 1 w 5"/>
                <a:gd name="T11" fmla="*/ 27 h 30"/>
                <a:gd name="T12" fmla="*/ 0 w 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1" y="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BA7453EB-7CE1-4C0E-AA0B-CB11F66B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4763" cy="22225"/>
            </a:xfrm>
            <a:custGeom>
              <a:avLst/>
              <a:gdLst>
                <a:gd name="T0" fmla="*/ 0 w 5"/>
                <a:gd name="T1" fmla="*/ 0 h 27"/>
                <a:gd name="T2" fmla="*/ 2 w 5"/>
                <a:gd name="T3" fmla="*/ 7 h 27"/>
                <a:gd name="T4" fmla="*/ 4 w 5"/>
                <a:gd name="T5" fmla="*/ 12 h 27"/>
                <a:gd name="T6" fmla="*/ 5 w 5"/>
                <a:gd name="T7" fmla="*/ 27 h 27"/>
                <a:gd name="T8" fmla="*/ 4 w 5"/>
                <a:gd name="T9" fmla="*/ 23 h 27"/>
                <a:gd name="T10" fmla="*/ 0 w 5"/>
                <a:gd name="T11" fmla="*/ 0 h 27"/>
                <a:gd name="T12" fmla="*/ 0 w 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94237AB4-023B-453F-B076-EA1342B0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3848100"/>
              <a:ext cx="2792413" cy="2322513"/>
            </a:xfrm>
            <a:custGeom>
              <a:avLst/>
              <a:gdLst>
                <a:gd name="T0" fmla="*/ 2321 w 3518"/>
                <a:gd name="T1" fmla="*/ 59 h 2926"/>
                <a:gd name="T2" fmla="*/ 2350 w 3518"/>
                <a:gd name="T3" fmla="*/ 185 h 2926"/>
                <a:gd name="T4" fmla="*/ 2408 w 3518"/>
                <a:gd name="T5" fmla="*/ 313 h 2926"/>
                <a:gd name="T6" fmla="*/ 2499 w 3518"/>
                <a:gd name="T7" fmla="*/ 425 h 2926"/>
                <a:gd name="T8" fmla="*/ 2620 w 3518"/>
                <a:gd name="T9" fmla="*/ 515 h 2926"/>
                <a:gd name="T10" fmla="*/ 2762 w 3518"/>
                <a:gd name="T11" fmla="*/ 574 h 2926"/>
                <a:gd name="T12" fmla="*/ 2918 w 3518"/>
                <a:gd name="T13" fmla="*/ 595 h 2926"/>
                <a:gd name="T14" fmla="*/ 3072 w 3518"/>
                <a:gd name="T15" fmla="*/ 576 h 2926"/>
                <a:gd name="T16" fmla="*/ 3211 w 3518"/>
                <a:gd name="T17" fmla="*/ 519 h 2926"/>
                <a:gd name="T18" fmla="*/ 3330 w 3518"/>
                <a:gd name="T19" fmla="*/ 432 h 2926"/>
                <a:gd name="T20" fmla="*/ 3424 w 3518"/>
                <a:gd name="T21" fmla="*/ 320 h 2926"/>
                <a:gd name="T22" fmla="*/ 3488 w 3518"/>
                <a:gd name="T23" fmla="*/ 185 h 2926"/>
                <a:gd name="T24" fmla="*/ 3518 w 3518"/>
                <a:gd name="T25" fmla="*/ 35 h 2926"/>
                <a:gd name="T26" fmla="*/ 3491 w 3518"/>
                <a:gd name="T27" fmla="*/ 398 h 2926"/>
                <a:gd name="T28" fmla="*/ 3422 w 3518"/>
                <a:gd name="T29" fmla="*/ 748 h 2926"/>
                <a:gd name="T30" fmla="*/ 3312 w 3518"/>
                <a:gd name="T31" fmla="*/ 1080 h 2926"/>
                <a:gd name="T32" fmla="*/ 3165 w 3518"/>
                <a:gd name="T33" fmla="*/ 1395 h 2926"/>
                <a:gd name="T34" fmla="*/ 2984 w 3518"/>
                <a:gd name="T35" fmla="*/ 1686 h 2926"/>
                <a:gd name="T36" fmla="*/ 2769 w 3518"/>
                <a:gd name="T37" fmla="*/ 1954 h 2926"/>
                <a:gd name="T38" fmla="*/ 2525 w 3518"/>
                <a:gd name="T39" fmla="*/ 2196 h 2926"/>
                <a:gd name="T40" fmla="*/ 2256 w 3518"/>
                <a:gd name="T41" fmla="*/ 2407 h 2926"/>
                <a:gd name="T42" fmla="*/ 1961 w 3518"/>
                <a:gd name="T43" fmla="*/ 2587 h 2926"/>
                <a:gd name="T44" fmla="*/ 1646 w 3518"/>
                <a:gd name="T45" fmla="*/ 2731 h 2926"/>
                <a:gd name="T46" fmla="*/ 1311 w 3518"/>
                <a:gd name="T47" fmla="*/ 2837 h 2926"/>
                <a:gd name="T48" fmla="*/ 961 w 3518"/>
                <a:gd name="T49" fmla="*/ 2903 h 2926"/>
                <a:gd name="T50" fmla="*/ 597 w 3518"/>
                <a:gd name="T51" fmla="*/ 2926 h 2926"/>
                <a:gd name="T52" fmla="*/ 595 w 3518"/>
                <a:gd name="T53" fmla="*/ 2926 h 2926"/>
                <a:gd name="T54" fmla="*/ 593 w 3518"/>
                <a:gd name="T55" fmla="*/ 2926 h 2926"/>
                <a:gd name="T56" fmla="*/ 512 w 3518"/>
                <a:gd name="T57" fmla="*/ 2919 h 2926"/>
                <a:gd name="T58" fmla="*/ 363 w 3518"/>
                <a:gd name="T59" fmla="*/ 2874 h 2926"/>
                <a:gd name="T60" fmla="*/ 231 w 3518"/>
                <a:gd name="T61" fmla="*/ 2796 h 2926"/>
                <a:gd name="T62" fmla="*/ 125 w 3518"/>
                <a:gd name="T63" fmla="*/ 2688 h 2926"/>
                <a:gd name="T64" fmla="*/ 48 w 3518"/>
                <a:gd name="T65" fmla="*/ 2556 h 2926"/>
                <a:gd name="T66" fmla="*/ 6 w 3518"/>
                <a:gd name="T67" fmla="*/ 2405 h 2926"/>
                <a:gd name="T68" fmla="*/ 6 w 3518"/>
                <a:gd name="T69" fmla="*/ 2244 h 2926"/>
                <a:gd name="T70" fmla="*/ 47 w 3518"/>
                <a:gd name="T71" fmla="*/ 2095 h 2926"/>
                <a:gd name="T72" fmla="*/ 121 w 3518"/>
                <a:gd name="T73" fmla="*/ 1963 h 2926"/>
                <a:gd name="T74" fmla="*/ 226 w 3518"/>
                <a:gd name="T75" fmla="*/ 1856 h 2926"/>
                <a:gd name="T76" fmla="*/ 341 w 3518"/>
                <a:gd name="T77" fmla="*/ 1782 h 2926"/>
                <a:gd name="T78" fmla="*/ 474 w 3518"/>
                <a:gd name="T79" fmla="*/ 1737 h 2926"/>
                <a:gd name="T80" fmla="*/ 572 w 3518"/>
                <a:gd name="T81" fmla="*/ 1723 h 2926"/>
                <a:gd name="T82" fmla="*/ 597 w 3518"/>
                <a:gd name="T83" fmla="*/ 1723 h 2926"/>
                <a:gd name="T84" fmla="*/ 732 w 3518"/>
                <a:gd name="T85" fmla="*/ 1718 h 2926"/>
                <a:gd name="T86" fmla="*/ 991 w 3518"/>
                <a:gd name="T87" fmla="*/ 1677 h 2926"/>
                <a:gd name="T88" fmla="*/ 1238 w 3518"/>
                <a:gd name="T89" fmla="*/ 1599 h 2926"/>
                <a:gd name="T90" fmla="*/ 1465 w 3518"/>
                <a:gd name="T91" fmla="*/ 1487 h 2926"/>
                <a:gd name="T92" fmla="*/ 1673 w 3518"/>
                <a:gd name="T93" fmla="*/ 1343 h 2926"/>
                <a:gd name="T94" fmla="*/ 1858 w 3518"/>
                <a:gd name="T95" fmla="*/ 1172 h 2926"/>
                <a:gd name="T96" fmla="*/ 2014 w 3518"/>
                <a:gd name="T97" fmla="*/ 975 h 2926"/>
                <a:gd name="T98" fmla="*/ 2142 w 3518"/>
                <a:gd name="T99" fmla="*/ 757 h 2926"/>
                <a:gd name="T100" fmla="*/ 2238 w 3518"/>
                <a:gd name="T101" fmla="*/ 519 h 2926"/>
                <a:gd name="T102" fmla="*/ 2296 w 3518"/>
                <a:gd name="T103" fmla="*/ 265 h 2926"/>
                <a:gd name="T104" fmla="*/ 2318 w 3518"/>
                <a:gd name="T105" fmla="*/ 0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8" h="2926">
                  <a:moveTo>
                    <a:pt x="2318" y="0"/>
                  </a:moveTo>
                  <a:lnTo>
                    <a:pt x="2321" y="59"/>
                  </a:lnTo>
                  <a:lnTo>
                    <a:pt x="2330" y="117"/>
                  </a:lnTo>
                  <a:lnTo>
                    <a:pt x="2350" y="185"/>
                  </a:lnTo>
                  <a:lnTo>
                    <a:pt x="2375" y="250"/>
                  </a:lnTo>
                  <a:lnTo>
                    <a:pt x="2408" y="313"/>
                  </a:lnTo>
                  <a:lnTo>
                    <a:pt x="2449" y="368"/>
                  </a:lnTo>
                  <a:lnTo>
                    <a:pt x="2499" y="425"/>
                  </a:lnTo>
                  <a:lnTo>
                    <a:pt x="2557" y="474"/>
                  </a:lnTo>
                  <a:lnTo>
                    <a:pt x="2620" y="515"/>
                  </a:lnTo>
                  <a:lnTo>
                    <a:pt x="2689" y="549"/>
                  </a:lnTo>
                  <a:lnTo>
                    <a:pt x="2762" y="574"/>
                  </a:lnTo>
                  <a:lnTo>
                    <a:pt x="2838" y="590"/>
                  </a:lnTo>
                  <a:lnTo>
                    <a:pt x="2918" y="595"/>
                  </a:lnTo>
                  <a:lnTo>
                    <a:pt x="2996" y="590"/>
                  </a:lnTo>
                  <a:lnTo>
                    <a:pt x="3072" y="576"/>
                  </a:lnTo>
                  <a:lnTo>
                    <a:pt x="3143" y="551"/>
                  </a:lnTo>
                  <a:lnTo>
                    <a:pt x="3211" y="519"/>
                  </a:lnTo>
                  <a:lnTo>
                    <a:pt x="3273" y="480"/>
                  </a:lnTo>
                  <a:lnTo>
                    <a:pt x="3330" y="432"/>
                  </a:lnTo>
                  <a:lnTo>
                    <a:pt x="3380" y="378"/>
                  </a:lnTo>
                  <a:lnTo>
                    <a:pt x="3424" y="320"/>
                  </a:lnTo>
                  <a:lnTo>
                    <a:pt x="3460" y="254"/>
                  </a:lnTo>
                  <a:lnTo>
                    <a:pt x="3488" y="185"/>
                  </a:lnTo>
                  <a:lnTo>
                    <a:pt x="3507" y="112"/>
                  </a:lnTo>
                  <a:lnTo>
                    <a:pt x="3518" y="35"/>
                  </a:lnTo>
                  <a:lnTo>
                    <a:pt x="3509" y="218"/>
                  </a:lnTo>
                  <a:lnTo>
                    <a:pt x="3491" y="398"/>
                  </a:lnTo>
                  <a:lnTo>
                    <a:pt x="3461" y="576"/>
                  </a:lnTo>
                  <a:lnTo>
                    <a:pt x="3422" y="748"/>
                  </a:lnTo>
                  <a:lnTo>
                    <a:pt x="3371" y="917"/>
                  </a:lnTo>
                  <a:lnTo>
                    <a:pt x="3312" y="1080"/>
                  </a:lnTo>
                  <a:lnTo>
                    <a:pt x="3243" y="1240"/>
                  </a:lnTo>
                  <a:lnTo>
                    <a:pt x="3165" y="1395"/>
                  </a:lnTo>
                  <a:lnTo>
                    <a:pt x="3078" y="1544"/>
                  </a:lnTo>
                  <a:lnTo>
                    <a:pt x="2984" y="1686"/>
                  </a:lnTo>
                  <a:lnTo>
                    <a:pt x="2879" y="1824"/>
                  </a:lnTo>
                  <a:lnTo>
                    <a:pt x="2769" y="1954"/>
                  </a:lnTo>
                  <a:lnTo>
                    <a:pt x="2650" y="2079"/>
                  </a:lnTo>
                  <a:lnTo>
                    <a:pt x="2525" y="2196"/>
                  </a:lnTo>
                  <a:lnTo>
                    <a:pt x="2394" y="2306"/>
                  </a:lnTo>
                  <a:lnTo>
                    <a:pt x="2256" y="2407"/>
                  </a:lnTo>
                  <a:lnTo>
                    <a:pt x="2112" y="2501"/>
                  </a:lnTo>
                  <a:lnTo>
                    <a:pt x="1961" y="2587"/>
                  </a:lnTo>
                  <a:lnTo>
                    <a:pt x="1806" y="2663"/>
                  </a:lnTo>
                  <a:lnTo>
                    <a:pt x="1646" y="2731"/>
                  </a:lnTo>
                  <a:lnTo>
                    <a:pt x="1481" y="2787"/>
                  </a:lnTo>
                  <a:lnTo>
                    <a:pt x="1311" y="2837"/>
                  </a:lnTo>
                  <a:lnTo>
                    <a:pt x="1139" y="2874"/>
                  </a:lnTo>
                  <a:lnTo>
                    <a:pt x="961" y="2903"/>
                  </a:lnTo>
                  <a:lnTo>
                    <a:pt x="782" y="2919"/>
                  </a:lnTo>
                  <a:lnTo>
                    <a:pt x="597" y="2926"/>
                  </a:lnTo>
                  <a:lnTo>
                    <a:pt x="597" y="2926"/>
                  </a:lnTo>
                  <a:lnTo>
                    <a:pt x="595" y="2926"/>
                  </a:lnTo>
                  <a:lnTo>
                    <a:pt x="593" y="2926"/>
                  </a:lnTo>
                  <a:lnTo>
                    <a:pt x="593" y="2926"/>
                  </a:lnTo>
                  <a:lnTo>
                    <a:pt x="592" y="2926"/>
                  </a:lnTo>
                  <a:lnTo>
                    <a:pt x="512" y="2919"/>
                  </a:lnTo>
                  <a:lnTo>
                    <a:pt x="435" y="2901"/>
                  </a:lnTo>
                  <a:lnTo>
                    <a:pt x="363" y="2874"/>
                  </a:lnTo>
                  <a:lnTo>
                    <a:pt x="293" y="2841"/>
                  </a:lnTo>
                  <a:lnTo>
                    <a:pt x="231" y="2796"/>
                  </a:lnTo>
                  <a:lnTo>
                    <a:pt x="174" y="2747"/>
                  </a:lnTo>
                  <a:lnTo>
                    <a:pt x="125" y="2688"/>
                  </a:lnTo>
                  <a:lnTo>
                    <a:pt x="82" y="2624"/>
                  </a:lnTo>
                  <a:lnTo>
                    <a:pt x="48" y="2556"/>
                  </a:lnTo>
                  <a:lnTo>
                    <a:pt x="22" y="2482"/>
                  </a:lnTo>
                  <a:lnTo>
                    <a:pt x="6" y="2405"/>
                  </a:lnTo>
                  <a:lnTo>
                    <a:pt x="0" y="2324"/>
                  </a:lnTo>
                  <a:lnTo>
                    <a:pt x="6" y="2244"/>
                  </a:lnTo>
                  <a:lnTo>
                    <a:pt x="22" y="2167"/>
                  </a:lnTo>
                  <a:lnTo>
                    <a:pt x="47" y="2095"/>
                  </a:lnTo>
                  <a:lnTo>
                    <a:pt x="80" y="2027"/>
                  </a:lnTo>
                  <a:lnTo>
                    <a:pt x="121" y="1963"/>
                  </a:lnTo>
                  <a:lnTo>
                    <a:pt x="171" y="1906"/>
                  </a:lnTo>
                  <a:lnTo>
                    <a:pt x="226" y="1856"/>
                  </a:lnTo>
                  <a:lnTo>
                    <a:pt x="281" y="1816"/>
                  </a:lnTo>
                  <a:lnTo>
                    <a:pt x="341" y="1782"/>
                  </a:lnTo>
                  <a:lnTo>
                    <a:pt x="407" y="1755"/>
                  </a:lnTo>
                  <a:lnTo>
                    <a:pt x="474" y="1737"/>
                  </a:lnTo>
                  <a:lnTo>
                    <a:pt x="522" y="1729"/>
                  </a:lnTo>
                  <a:lnTo>
                    <a:pt x="572" y="1723"/>
                  </a:lnTo>
                  <a:lnTo>
                    <a:pt x="593" y="1723"/>
                  </a:lnTo>
                  <a:lnTo>
                    <a:pt x="597" y="1723"/>
                  </a:lnTo>
                  <a:lnTo>
                    <a:pt x="597" y="1723"/>
                  </a:lnTo>
                  <a:lnTo>
                    <a:pt x="732" y="1718"/>
                  </a:lnTo>
                  <a:lnTo>
                    <a:pt x="863" y="1702"/>
                  </a:lnTo>
                  <a:lnTo>
                    <a:pt x="991" y="1677"/>
                  </a:lnTo>
                  <a:lnTo>
                    <a:pt x="1117" y="1643"/>
                  </a:lnTo>
                  <a:lnTo>
                    <a:pt x="1238" y="1599"/>
                  </a:lnTo>
                  <a:lnTo>
                    <a:pt x="1353" y="1547"/>
                  </a:lnTo>
                  <a:lnTo>
                    <a:pt x="1465" y="1487"/>
                  </a:lnTo>
                  <a:lnTo>
                    <a:pt x="1572" y="1419"/>
                  </a:lnTo>
                  <a:lnTo>
                    <a:pt x="1673" y="1343"/>
                  </a:lnTo>
                  <a:lnTo>
                    <a:pt x="1769" y="1261"/>
                  </a:lnTo>
                  <a:lnTo>
                    <a:pt x="1858" y="1172"/>
                  </a:lnTo>
                  <a:lnTo>
                    <a:pt x="1939" y="1077"/>
                  </a:lnTo>
                  <a:lnTo>
                    <a:pt x="2014" y="975"/>
                  </a:lnTo>
                  <a:lnTo>
                    <a:pt x="2083" y="869"/>
                  </a:lnTo>
                  <a:lnTo>
                    <a:pt x="2142" y="757"/>
                  </a:lnTo>
                  <a:lnTo>
                    <a:pt x="2195" y="639"/>
                  </a:lnTo>
                  <a:lnTo>
                    <a:pt x="2238" y="519"/>
                  </a:lnTo>
                  <a:lnTo>
                    <a:pt x="2272" y="394"/>
                  </a:lnTo>
                  <a:lnTo>
                    <a:pt x="2296" y="265"/>
                  </a:lnTo>
                  <a:lnTo>
                    <a:pt x="2312" y="133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D5B1D6E-4D41-4C1A-90FD-C05AA430D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2700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4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4" y="14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AAC72728-F442-41FB-A47F-D3EA1219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1263"/>
              <a:ext cx="0" cy="1588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424DFCA8-7F20-40DB-A15C-2F5AA4F8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5" y="3740150"/>
              <a:ext cx="3175" cy="11113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12 h 12"/>
                <a:gd name="T4" fmla="*/ 4 w 4"/>
                <a:gd name="T5" fmla="*/ 12 h 12"/>
                <a:gd name="T6" fmla="*/ 0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CD01F20-5CAC-42F0-9C06-21C79A9E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3AD9B62D-0CEE-464C-85E4-A00C54A3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3752850"/>
              <a:ext cx="1588" cy="6350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2 h 9"/>
                <a:gd name="T6" fmla="*/ 0 w 2"/>
                <a:gd name="T7" fmla="*/ 0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27DE2BAF-BED0-498D-8A09-E684A31A5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478088"/>
              <a:ext cx="1368425" cy="1368425"/>
            </a:xfrm>
            <a:custGeom>
              <a:avLst/>
              <a:gdLst>
                <a:gd name="T0" fmla="*/ 0 w 1725"/>
                <a:gd name="T1" fmla="*/ 0 h 1725"/>
                <a:gd name="T2" fmla="*/ 4 w 1725"/>
                <a:gd name="T3" fmla="*/ 0 h 1725"/>
                <a:gd name="T4" fmla="*/ 4 w 1725"/>
                <a:gd name="T5" fmla="*/ 0 h 1725"/>
                <a:gd name="T6" fmla="*/ 15 w 1725"/>
                <a:gd name="T7" fmla="*/ 0 h 1725"/>
                <a:gd name="T8" fmla="*/ 155 w 1725"/>
                <a:gd name="T9" fmla="*/ 7 h 1725"/>
                <a:gd name="T10" fmla="*/ 292 w 1725"/>
                <a:gd name="T11" fmla="*/ 25 h 1725"/>
                <a:gd name="T12" fmla="*/ 427 w 1725"/>
                <a:gd name="T13" fmla="*/ 53 h 1725"/>
                <a:gd name="T14" fmla="*/ 556 w 1725"/>
                <a:gd name="T15" fmla="*/ 91 h 1725"/>
                <a:gd name="T16" fmla="*/ 681 w 1725"/>
                <a:gd name="T17" fmla="*/ 139 h 1725"/>
                <a:gd name="T18" fmla="*/ 801 w 1725"/>
                <a:gd name="T19" fmla="*/ 197 h 1725"/>
                <a:gd name="T20" fmla="*/ 917 w 1725"/>
                <a:gd name="T21" fmla="*/ 263 h 1725"/>
                <a:gd name="T22" fmla="*/ 1025 w 1725"/>
                <a:gd name="T23" fmla="*/ 338 h 1725"/>
                <a:gd name="T24" fmla="*/ 1128 w 1725"/>
                <a:gd name="T25" fmla="*/ 419 h 1725"/>
                <a:gd name="T26" fmla="*/ 1224 w 1725"/>
                <a:gd name="T27" fmla="*/ 510 h 1725"/>
                <a:gd name="T28" fmla="*/ 1313 w 1725"/>
                <a:gd name="T29" fmla="*/ 608 h 1725"/>
                <a:gd name="T30" fmla="*/ 1394 w 1725"/>
                <a:gd name="T31" fmla="*/ 711 h 1725"/>
                <a:gd name="T32" fmla="*/ 1469 w 1725"/>
                <a:gd name="T33" fmla="*/ 821 h 1725"/>
                <a:gd name="T34" fmla="*/ 1535 w 1725"/>
                <a:gd name="T35" fmla="*/ 936 h 1725"/>
                <a:gd name="T36" fmla="*/ 1590 w 1725"/>
                <a:gd name="T37" fmla="*/ 1057 h 1725"/>
                <a:gd name="T38" fmla="*/ 1638 w 1725"/>
                <a:gd name="T39" fmla="*/ 1183 h 1725"/>
                <a:gd name="T40" fmla="*/ 1675 w 1725"/>
                <a:gd name="T41" fmla="*/ 1313 h 1725"/>
                <a:gd name="T42" fmla="*/ 1702 w 1725"/>
                <a:gd name="T43" fmla="*/ 1446 h 1725"/>
                <a:gd name="T44" fmla="*/ 1719 w 1725"/>
                <a:gd name="T45" fmla="*/ 1585 h 1725"/>
                <a:gd name="T46" fmla="*/ 1725 w 1725"/>
                <a:gd name="T47" fmla="*/ 1725 h 1725"/>
                <a:gd name="T48" fmla="*/ 1236 w 1725"/>
                <a:gd name="T49" fmla="*/ 1722 h 1725"/>
                <a:gd name="T50" fmla="*/ 1231 w 1725"/>
                <a:gd name="T51" fmla="*/ 1603 h 1725"/>
                <a:gd name="T52" fmla="*/ 1213 w 1725"/>
                <a:gd name="T53" fmla="*/ 1487 h 1725"/>
                <a:gd name="T54" fmla="*/ 1187 w 1725"/>
                <a:gd name="T55" fmla="*/ 1375 h 1725"/>
                <a:gd name="T56" fmla="*/ 1149 w 1725"/>
                <a:gd name="T57" fmla="*/ 1267 h 1725"/>
                <a:gd name="T58" fmla="*/ 1103 w 1725"/>
                <a:gd name="T59" fmla="*/ 1164 h 1725"/>
                <a:gd name="T60" fmla="*/ 1048 w 1725"/>
                <a:gd name="T61" fmla="*/ 1066 h 1725"/>
                <a:gd name="T62" fmla="*/ 984 w 1725"/>
                <a:gd name="T63" fmla="*/ 975 h 1725"/>
                <a:gd name="T64" fmla="*/ 911 w 1725"/>
                <a:gd name="T65" fmla="*/ 890 h 1725"/>
                <a:gd name="T66" fmla="*/ 833 w 1725"/>
                <a:gd name="T67" fmla="*/ 810 h 1725"/>
                <a:gd name="T68" fmla="*/ 748 w 1725"/>
                <a:gd name="T69" fmla="*/ 739 h 1725"/>
                <a:gd name="T70" fmla="*/ 656 w 1725"/>
                <a:gd name="T71" fmla="*/ 675 h 1725"/>
                <a:gd name="T72" fmla="*/ 558 w 1725"/>
                <a:gd name="T73" fmla="*/ 620 h 1725"/>
                <a:gd name="T74" fmla="*/ 455 w 1725"/>
                <a:gd name="T75" fmla="*/ 574 h 1725"/>
                <a:gd name="T76" fmla="*/ 347 w 1725"/>
                <a:gd name="T77" fmla="*/ 537 h 1725"/>
                <a:gd name="T78" fmla="*/ 235 w 1725"/>
                <a:gd name="T79" fmla="*/ 510 h 1725"/>
                <a:gd name="T80" fmla="*/ 119 w 1725"/>
                <a:gd name="T81" fmla="*/ 494 h 1725"/>
                <a:gd name="T82" fmla="*/ 0 w 1725"/>
                <a:gd name="T83" fmla="*/ 487 h 1725"/>
                <a:gd name="T84" fmla="*/ 0 w 1725"/>
                <a:gd name="T85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5" h="172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5" y="7"/>
                  </a:lnTo>
                  <a:lnTo>
                    <a:pt x="292" y="25"/>
                  </a:lnTo>
                  <a:lnTo>
                    <a:pt x="427" y="53"/>
                  </a:lnTo>
                  <a:lnTo>
                    <a:pt x="556" y="91"/>
                  </a:lnTo>
                  <a:lnTo>
                    <a:pt x="681" y="139"/>
                  </a:lnTo>
                  <a:lnTo>
                    <a:pt x="801" y="197"/>
                  </a:lnTo>
                  <a:lnTo>
                    <a:pt x="917" y="263"/>
                  </a:lnTo>
                  <a:lnTo>
                    <a:pt x="1025" y="338"/>
                  </a:lnTo>
                  <a:lnTo>
                    <a:pt x="1128" y="419"/>
                  </a:lnTo>
                  <a:lnTo>
                    <a:pt x="1224" y="510"/>
                  </a:lnTo>
                  <a:lnTo>
                    <a:pt x="1313" y="608"/>
                  </a:lnTo>
                  <a:lnTo>
                    <a:pt x="1394" y="711"/>
                  </a:lnTo>
                  <a:lnTo>
                    <a:pt x="1469" y="821"/>
                  </a:lnTo>
                  <a:lnTo>
                    <a:pt x="1535" y="936"/>
                  </a:lnTo>
                  <a:lnTo>
                    <a:pt x="1590" y="1057"/>
                  </a:lnTo>
                  <a:lnTo>
                    <a:pt x="1638" y="1183"/>
                  </a:lnTo>
                  <a:lnTo>
                    <a:pt x="1675" y="1313"/>
                  </a:lnTo>
                  <a:lnTo>
                    <a:pt x="1702" y="1446"/>
                  </a:lnTo>
                  <a:lnTo>
                    <a:pt x="1719" y="1585"/>
                  </a:lnTo>
                  <a:lnTo>
                    <a:pt x="1725" y="1725"/>
                  </a:lnTo>
                  <a:lnTo>
                    <a:pt x="1236" y="1722"/>
                  </a:lnTo>
                  <a:lnTo>
                    <a:pt x="1231" y="1603"/>
                  </a:lnTo>
                  <a:lnTo>
                    <a:pt x="1213" y="1487"/>
                  </a:lnTo>
                  <a:lnTo>
                    <a:pt x="1187" y="1375"/>
                  </a:lnTo>
                  <a:lnTo>
                    <a:pt x="1149" y="1267"/>
                  </a:lnTo>
                  <a:lnTo>
                    <a:pt x="1103" y="1164"/>
                  </a:lnTo>
                  <a:lnTo>
                    <a:pt x="1048" y="1066"/>
                  </a:lnTo>
                  <a:lnTo>
                    <a:pt x="984" y="975"/>
                  </a:lnTo>
                  <a:lnTo>
                    <a:pt x="911" y="890"/>
                  </a:lnTo>
                  <a:lnTo>
                    <a:pt x="833" y="810"/>
                  </a:lnTo>
                  <a:lnTo>
                    <a:pt x="748" y="739"/>
                  </a:lnTo>
                  <a:lnTo>
                    <a:pt x="656" y="675"/>
                  </a:lnTo>
                  <a:lnTo>
                    <a:pt x="558" y="620"/>
                  </a:lnTo>
                  <a:lnTo>
                    <a:pt x="455" y="574"/>
                  </a:lnTo>
                  <a:lnTo>
                    <a:pt x="347" y="537"/>
                  </a:lnTo>
                  <a:lnTo>
                    <a:pt x="235" y="510"/>
                  </a:lnTo>
                  <a:lnTo>
                    <a:pt x="119" y="494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5B9D889A-D3AC-436B-9E43-D96F2C15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22412"/>
              <a:ext cx="2322513" cy="2798763"/>
            </a:xfrm>
            <a:custGeom>
              <a:avLst/>
              <a:gdLst>
                <a:gd name="T0" fmla="*/ 4 w 2927"/>
                <a:gd name="T1" fmla="*/ 2 h 3525"/>
                <a:gd name="T2" fmla="*/ 219 w 2927"/>
                <a:gd name="T3" fmla="*/ 9 h 3525"/>
                <a:gd name="T4" fmla="*/ 576 w 2927"/>
                <a:gd name="T5" fmla="*/ 59 h 3525"/>
                <a:gd name="T6" fmla="*/ 917 w 2927"/>
                <a:gd name="T7" fmla="*/ 148 h 3525"/>
                <a:gd name="T8" fmla="*/ 1240 w 2927"/>
                <a:gd name="T9" fmla="*/ 277 h 3525"/>
                <a:gd name="T10" fmla="*/ 1544 w 2927"/>
                <a:gd name="T11" fmla="*/ 443 h 3525"/>
                <a:gd name="T12" fmla="*/ 1824 w 2927"/>
                <a:gd name="T13" fmla="*/ 640 h 3525"/>
                <a:gd name="T14" fmla="*/ 2080 w 2927"/>
                <a:gd name="T15" fmla="*/ 871 h 3525"/>
                <a:gd name="T16" fmla="*/ 2307 w 2927"/>
                <a:gd name="T17" fmla="*/ 1128 h 3525"/>
                <a:gd name="T18" fmla="*/ 2502 w 2927"/>
                <a:gd name="T19" fmla="*/ 1411 h 3525"/>
                <a:gd name="T20" fmla="*/ 2664 w 2927"/>
                <a:gd name="T21" fmla="*/ 1716 h 3525"/>
                <a:gd name="T22" fmla="*/ 2788 w 2927"/>
                <a:gd name="T23" fmla="*/ 2042 h 3525"/>
                <a:gd name="T24" fmla="*/ 2875 w 2927"/>
                <a:gd name="T25" fmla="*/ 2386 h 3525"/>
                <a:gd name="T26" fmla="*/ 2920 w 2927"/>
                <a:gd name="T27" fmla="*/ 2743 h 3525"/>
                <a:gd name="T28" fmla="*/ 2925 w 2927"/>
                <a:gd name="T29" fmla="*/ 2928 h 3525"/>
                <a:gd name="T30" fmla="*/ 2925 w 2927"/>
                <a:gd name="T31" fmla="*/ 2965 h 3525"/>
                <a:gd name="T32" fmla="*/ 2895 w 2927"/>
                <a:gd name="T33" fmla="*/ 3115 h 3525"/>
                <a:gd name="T34" fmla="*/ 2831 w 2927"/>
                <a:gd name="T35" fmla="*/ 3250 h 3525"/>
                <a:gd name="T36" fmla="*/ 2737 w 2927"/>
                <a:gd name="T37" fmla="*/ 3362 h 3525"/>
                <a:gd name="T38" fmla="*/ 2618 w 2927"/>
                <a:gd name="T39" fmla="*/ 3449 h 3525"/>
                <a:gd name="T40" fmla="*/ 2479 w 2927"/>
                <a:gd name="T41" fmla="*/ 3506 h 3525"/>
                <a:gd name="T42" fmla="*/ 2325 w 2927"/>
                <a:gd name="T43" fmla="*/ 3525 h 3525"/>
                <a:gd name="T44" fmla="*/ 2169 w 2927"/>
                <a:gd name="T45" fmla="*/ 3504 h 3525"/>
                <a:gd name="T46" fmla="*/ 2027 w 2927"/>
                <a:gd name="T47" fmla="*/ 3445 h 3525"/>
                <a:gd name="T48" fmla="*/ 1906 w 2927"/>
                <a:gd name="T49" fmla="*/ 3355 h 3525"/>
                <a:gd name="T50" fmla="*/ 1815 w 2927"/>
                <a:gd name="T51" fmla="*/ 3243 h 3525"/>
                <a:gd name="T52" fmla="*/ 1757 w 2927"/>
                <a:gd name="T53" fmla="*/ 3115 h 3525"/>
                <a:gd name="T54" fmla="*/ 1728 w 2927"/>
                <a:gd name="T55" fmla="*/ 2989 h 3525"/>
                <a:gd name="T56" fmla="*/ 1725 w 2927"/>
                <a:gd name="T57" fmla="*/ 2928 h 3525"/>
                <a:gd name="T58" fmla="*/ 1719 w 2927"/>
                <a:gd name="T59" fmla="*/ 2788 h 3525"/>
                <a:gd name="T60" fmla="*/ 1675 w 2927"/>
                <a:gd name="T61" fmla="*/ 2516 h 3525"/>
                <a:gd name="T62" fmla="*/ 1590 w 2927"/>
                <a:gd name="T63" fmla="*/ 2260 h 3525"/>
                <a:gd name="T64" fmla="*/ 1469 w 2927"/>
                <a:gd name="T65" fmla="*/ 2024 h 3525"/>
                <a:gd name="T66" fmla="*/ 1313 w 2927"/>
                <a:gd name="T67" fmla="*/ 1811 h 3525"/>
                <a:gd name="T68" fmla="*/ 1128 w 2927"/>
                <a:gd name="T69" fmla="*/ 1622 h 3525"/>
                <a:gd name="T70" fmla="*/ 917 w 2927"/>
                <a:gd name="T71" fmla="*/ 1466 h 3525"/>
                <a:gd name="T72" fmla="*/ 681 w 2927"/>
                <a:gd name="T73" fmla="*/ 1342 h 3525"/>
                <a:gd name="T74" fmla="*/ 427 w 2927"/>
                <a:gd name="T75" fmla="*/ 1256 h 3525"/>
                <a:gd name="T76" fmla="*/ 155 w 2927"/>
                <a:gd name="T77" fmla="*/ 1210 h 3525"/>
                <a:gd name="T78" fmla="*/ 4 w 2927"/>
                <a:gd name="T79" fmla="*/ 1203 h 3525"/>
                <a:gd name="T80" fmla="*/ 0 w 2927"/>
                <a:gd name="T81" fmla="*/ 1203 h 3525"/>
                <a:gd name="T82" fmla="*/ 70 w 2927"/>
                <a:gd name="T83" fmla="*/ 1036 h 3525"/>
                <a:gd name="T84" fmla="*/ 0 w 2927"/>
                <a:gd name="T85" fmla="*/ 2 h 3525"/>
                <a:gd name="T86" fmla="*/ 0 w 2927"/>
                <a:gd name="T87" fmla="*/ 0 h 3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7" h="3525">
                  <a:moveTo>
                    <a:pt x="0" y="0"/>
                  </a:moveTo>
                  <a:lnTo>
                    <a:pt x="4" y="2"/>
                  </a:lnTo>
                  <a:lnTo>
                    <a:pt x="36" y="2"/>
                  </a:lnTo>
                  <a:lnTo>
                    <a:pt x="219" y="9"/>
                  </a:lnTo>
                  <a:lnTo>
                    <a:pt x="398" y="29"/>
                  </a:lnTo>
                  <a:lnTo>
                    <a:pt x="576" y="59"/>
                  </a:lnTo>
                  <a:lnTo>
                    <a:pt x="748" y="98"/>
                  </a:lnTo>
                  <a:lnTo>
                    <a:pt x="917" y="148"/>
                  </a:lnTo>
                  <a:lnTo>
                    <a:pt x="1082" y="208"/>
                  </a:lnTo>
                  <a:lnTo>
                    <a:pt x="1240" y="277"/>
                  </a:lnTo>
                  <a:lnTo>
                    <a:pt x="1396" y="356"/>
                  </a:lnTo>
                  <a:lnTo>
                    <a:pt x="1544" y="443"/>
                  </a:lnTo>
                  <a:lnTo>
                    <a:pt x="1687" y="537"/>
                  </a:lnTo>
                  <a:lnTo>
                    <a:pt x="1824" y="640"/>
                  </a:lnTo>
                  <a:lnTo>
                    <a:pt x="1956" y="752"/>
                  </a:lnTo>
                  <a:lnTo>
                    <a:pt x="2080" y="871"/>
                  </a:lnTo>
                  <a:lnTo>
                    <a:pt x="2197" y="995"/>
                  </a:lnTo>
                  <a:lnTo>
                    <a:pt x="2307" y="1128"/>
                  </a:lnTo>
                  <a:lnTo>
                    <a:pt x="2408" y="1265"/>
                  </a:lnTo>
                  <a:lnTo>
                    <a:pt x="2502" y="1411"/>
                  </a:lnTo>
                  <a:lnTo>
                    <a:pt x="2588" y="1560"/>
                  </a:lnTo>
                  <a:lnTo>
                    <a:pt x="2664" y="1716"/>
                  </a:lnTo>
                  <a:lnTo>
                    <a:pt x="2732" y="1876"/>
                  </a:lnTo>
                  <a:lnTo>
                    <a:pt x="2788" y="2042"/>
                  </a:lnTo>
                  <a:lnTo>
                    <a:pt x="2836" y="2212"/>
                  </a:lnTo>
                  <a:lnTo>
                    <a:pt x="2875" y="2386"/>
                  </a:lnTo>
                  <a:lnTo>
                    <a:pt x="2902" y="2562"/>
                  </a:lnTo>
                  <a:lnTo>
                    <a:pt x="2920" y="2743"/>
                  </a:lnTo>
                  <a:lnTo>
                    <a:pt x="2925" y="2926"/>
                  </a:lnTo>
                  <a:lnTo>
                    <a:pt x="2925" y="2928"/>
                  </a:lnTo>
                  <a:lnTo>
                    <a:pt x="2927" y="2928"/>
                  </a:lnTo>
                  <a:lnTo>
                    <a:pt x="2925" y="2965"/>
                  </a:lnTo>
                  <a:lnTo>
                    <a:pt x="2914" y="3042"/>
                  </a:lnTo>
                  <a:lnTo>
                    <a:pt x="2895" y="3115"/>
                  </a:lnTo>
                  <a:lnTo>
                    <a:pt x="2867" y="3184"/>
                  </a:lnTo>
                  <a:lnTo>
                    <a:pt x="2831" y="3250"/>
                  </a:lnTo>
                  <a:lnTo>
                    <a:pt x="2787" y="3308"/>
                  </a:lnTo>
                  <a:lnTo>
                    <a:pt x="2737" y="3362"/>
                  </a:lnTo>
                  <a:lnTo>
                    <a:pt x="2680" y="3410"/>
                  </a:lnTo>
                  <a:lnTo>
                    <a:pt x="2618" y="3449"/>
                  </a:lnTo>
                  <a:lnTo>
                    <a:pt x="2550" y="3481"/>
                  </a:lnTo>
                  <a:lnTo>
                    <a:pt x="2479" y="3506"/>
                  </a:lnTo>
                  <a:lnTo>
                    <a:pt x="2403" y="3520"/>
                  </a:lnTo>
                  <a:lnTo>
                    <a:pt x="2325" y="3525"/>
                  </a:lnTo>
                  <a:lnTo>
                    <a:pt x="2245" y="3520"/>
                  </a:lnTo>
                  <a:lnTo>
                    <a:pt x="2169" y="3504"/>
                  </a:lnTo>
                  <a:lnTo>
                    <a:pt x="2096" y="3479"/>
                  </a:lnTo>
                  <a:lnTo>
                    <a:pt x="2027" y="3445"/>
                  </a:lnTo>
                  <a:lnTo>
                    <a:pt x="1964" y="3404"/>
                  </a:lnTo>
                  <a:lnTo>
                    <a:pt x="1906" y="3355"/>
                  </a:lnTo>
                  <a:lnTo>
                    <a:pt x="1856" y="3298"/>
                  </a:lnTo>
                  <a:lnTo>
                    <a:pt x="1815" y="3243"/>
                  </a:lnTo>
                  <a:lnTo>
                    <a:pt x="1782" y="3180"/>
                  </a:lnTo>
                  <a:lnTo>
                    <a:pt x="1757" y="3115"/>
                  </a:lnTo>
                  <a:lnTo>
                    <a:pt x="1737" y="3047"/>
                  </a:lnTo>
                  <a:lnTo>
                    <a:pt x="1728" y="2989"/>
                  </a:lnTo>
                  <a:lnTo>
                    <a:pt x="1725" y="2930"/>
                  </a:lnTo>
                  <a:lnTo>
                    <a:pt x="1725" y="2928"/>
                  </a:lnTo>
                  <a:lnTo>
                    <a:pt x="1725" y="2928"/>
                  </a:lnTo>
                  <a:lnTo>
                    <a:pt x="1719" y="2788"/>
                  </a:lnTo>
                  <a:lnTo>
                    <a:pt x="1702" y="2649"/>
                  </a:lnTo>
                  <a:lnTo>
                    <a:pt x="1675" y="2516"/>
                  </a:lnTo>
                  <a:lnTo>
                    <a:pt x="1638" y="2386"/>
                  </a:lnTo>
                  <a:lnTo>
                    <a:pt x="1590" y="2260"/>
                  </a:lnTo>
                  <a:lnTo>
                    <a:pt x="1535" y="2139"/>
                  </a:lnTo>
                  <a:lnTo>
                    <a:pt x="1469" y="2024"/>
                  </a:lnTo>
                  <a:lnTo>
                    <a:pt x="1394" y="1914"/>
                  </a:lnTo>
                  <a:lnTo>
                    <a:pt x="1313" y="1811"/>
                  </a:lnTo>
                  <a:lnTo>
                    <a:pt x="1224" y="1713"/>
                  </a:lnTo>
                  <a:lnTo>
                    <a:pt x="1128" y="1622"/>
                  </a:lnTo>
                  <a:lnTo>
                    <a:pt x="1025" y="1541"/>
                  </a:lnTo>
                  <a:lnTo>
                    <a:pt x="917" y="1466"/>
                  </a:lnTo>
                  <a:lnTo>
                    <a:pt x="801" y="1400"/>
                  </a:lnTo>
                  <a:lnTo>
                    <a:pt x="681" y="1342"/>
                  </a:lnTo>
                  <a:lnTo>
                    <a:pt x="556" y="1294"/>
                  </a:lnTo>
                  <a:lnTo>
                    <a:pt x="427" y="1256"/>
                  </a:lnTo>
                  <a:lnTo>
                    <a:pt x="292" y="1228"/>
                  </a:lnTo>
                  <a:lnTo>
                    <a:pt x="155" y="1210"/>
                  </a:lnTo>
                  <a:lnTo>
                    <a:pt x="15" y="1203"/>
                  </a:lnTo>
                  <a:lnTo>
                    <a:pt x="4" y="1203"/>
                  </a:lnTo>
                  <a:lnTo>
                    <a:pt x="4" y="1203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70" y="1036"/>
                  </a:lnTo>
                  <a:lnTo>
                    <a:pt x="244" y="62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0100A6D7-1370-4045-9091-70D446E6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1522412"/>
              <a:ext cx="2798763" cy="2322513"/>
            </a:xfrm>
            <a:custGeom>
              <a:avLst/>
              <a:gdLst>
                <a:gd name="T0" fmla="*/ 2930 w 3527"/>
                <a:gd name="T1" fmla="*/ 7 h 2926"/>
                <a:gd name="T2" fmla="*/ 3113 w 3527"/>
                <a:gd name="T3" fmla="*/ 30 h 2926"/>
                <a:gd name="T4" fmla="*/ 3363 w 3527"/>
                <a:gd name="T5" fmla="*/ 189 h 2926"/>
                <a:gd name="T6" fmla="*/ 3507 w 3527"/>
                <a:gd name="T7" fmla="*/ 448 h 2926"/>
                <a:gd name="T8" fmla="*/ 3505 w 3527"/>
                <a:gd name="T9" fmla="*/ 759 h 2926"/>
                <a:gd name="T10" fmla="*/ 3356 w 3527"/>
                <a:gd name="T11" fmla="*/ 1022 h 2926"/>
                <a:gd name="T12" fmla="*/ 3124 w 3527"/>
                <a:gd name="T13" fmla="*/ 1169 h 2926"/>
                <a:gd name="T14" fmla="*/ 2926 w 3527"/>
                <a:gd name="T15" fmla="*/ 1203 h 2926"/>
                <a:gd name="T16" fmla="*/ 2514 w 3527"/>
                <a:gd name="T17" fmla="*/ 1253 h 2926"/>
                <a:gd name="T18" fmla="*/ 2023 w 3527"/>
                <a:gd name="T19" fmla="*/ 1457 h 2926"/>
                <a:gd name="T20" fmla="*/ 1623 w 3527"/>
                <a:gd name="T21" fmla="*/ 1796 h 2926"/>
                <a:gd name="T22" fmla="*/ 1342 w 3527"/>
                <a:gd name="T23" fmla="*/ 2242 h 2926"/>
                <a:gd name="T24" fmla="*/ 1209 w 3527"/>
                <a:gd name="T25" fmla="*/ 2766 h 2926"/>
                <a:gd name="T26" fmla="*/ 1199 w 3527"/>
                <a:gd name="T27" fmla="*/ 2877 h 2926"/>
                <a:gd name="T28" fmla="*/ 1190 w 3527"/>
                <a:gd name="T29" fmla="*/ 2818 h 2926"/>
                <a:gd name="T30" fmla="*/ 1177 w 3527"/>
                <a:gd name="T31" fmla="*/ 2768 h 2926"/>
                <a:gd name="T32" fmla="*/ 1160 w 3527"/>
                <a:gd name="T33" fmla="*/ 2715 h 2926"/>
                <a:gd name="T34" fmla="*/ 1135 w 3527"/>
                <a:gd name="T35" fmla="*/ 2663 h 2926"/>
                <a:gd name="T36" fmla="*/ 1108 w 3527"/>
                <a:gd name="T37" fmla="*/ 2614 h 2926"/>
                <a:gd name="T38" fmla="*/ 1074 w 3527"/>
                <a:gd name="T39" fmla="*/ 2567 h 2926"/>
                <a:gd name="T40" fmla="*/ 1051 w 3527"/>
                <a:gd name="T41" fmla="*/ 2539 h 2926"/>
                <a:gd name="T42" fmla="*/ 1010 w 3527"/>
                <a:gd name="T43" fmla="*/ 2498 h 2926"/>
                <a:gd name="T44" fmla="*/ 968 w 3527"/>
                <a:gd name="T45" fmla="*/ 2461 h 2926"/>
                <a:gd name="T46" fmla="*/ 920 w 3527"/>
                <a:gd name="T47" fmla="*/ 2429 h 2926"/>
                <a:gd name="T48" fmla="*/ 870 w 3527"/>
                <a:gd name="T49" fmla="*/ 2400 h 2926"/>
                <a:gd name="T50" fmla="*/ 817 w 3527"/>
                <a:gd name="T51" fmla="*/ 2377 h 2926"/>
                <a:gd name="T52" fmla="*/ 762 w 3527"/>
                <a:gd name="T53" fmla="*/ 2358 h 2926"/>
                <a:gd name="T54" fmla="*/ 703 w 3527"/>
                <a:gd name="T55" fmla="*/ 2345 h 2926"/>
                <a:gd name="T56" fmla="*/ 641 w 3527"/>
                <a:gd name="T57" fmla="*/ 2338 h 2926"/>
                <a:gd name="T58" fmla="*/ 563 w 3527"/>
                <a:gd name="T59" fmla="*/ 2338 h 2926"/>
                <a:gd name="T60" fmla="*/ 494 w 3527"/>
                <a:gd name="T61" fmla="*/ 2345 h 2926"/>
                <a:gd name="T62" fmla="*/ 439 w 3527"/>
                <a:gd name="T63" fmla="*/ 2360 h 2926"/>
                <a:gd name="T64" fmla="*/ 380 w 3527"/>
                <a:gd name="T65" fmla="*/ 2379 h 2926"/>
                <a:gd name="T66" fmla="*/ 327 w 3527"/>
                <a:gd name="T67" fmla="*/ 2402 h 2926"/>
                <a:gd name="T68" fmla="*/ 277 w 3527"/>
                <a:gd name="T69" fmla="*/ 2432 h 2926"/>
                <a:gd name="T70" fmla="*/ 229 w 3527"/>
                <a:gd name="T71" fmla="*/ 2466 h 2926"/>
                <a:gd name="T72" fmla="*/ 185 w 3527"/>
                <a:gd name="T73" fmla="*/ 2503 h 2926"/>
                <a:gd name="T74" fmla="*/ 146 w 3527"/>
                <a:gd name="T75" fmla="*/ 2546 h 2926"/>
                <a:gd name="T76" fmla="*/ 110 w 3527"/>
                <a:gd name="T77" fmla="*/ 2591 h 2926"/>
                <a:gd name="T78" fmla="*/ 78 w 3527"/>
                <a:gd name="T79" fmla="*/ 2640 h 2926"/>
                <a:gd name="T80" fmla="*/ 53 w 3527"/>
                <a:gd name="T81" fmla="*/ 2692 h 2926"/>
                <a:gd name="T82" fmla="*/ 32 w 3527"/>
                <a:gd name="T83" fmla="*/ 2745 h 2926"/>
                <a:gd name="T84" fmla="*/ 16 w 3527"/>
                <a:gd name="T85" fmla="*/ 2802 h 2926"/>
                <a:gd name="T86" fmla="*/ 5 w 3527"/>
                <a:gd name="T87" fmla="*/ 2861 h 2926"/>
                <a:gd name="T88" fmla="*/ 0 w 3527"/>
                <a:gd name="T89" fmla="*/ 2921 h 2926"/>
                <a:gd name="T90" fmla="*/ 21 w 3527"/>
                <a:gd name="T91" fmla="*/ 2573 h 2926"/>
                <a:gd name="T92" fmla="*/ 183 w 3527"/>
                <a:gd name="T93" fmla="*/ 1907 h 2926"/>
                <a:gd name="T94" fmla="*/ 488 w 3527"/>
                <a:gd name="T95" fmla="*/ 1310 h 2926"/>
                <a:gd name="T96" fmla="*/ 916 w 3527"/>
                <a:gd name="T97" fmla="*/ 800 h 2926"/>
                <a:gd name="T98" fmla="*/ 1449 w 3527"/>
                <a:gd name="T99" fmla="*/ 402 h 2926"/>
                <a:gd name="T100" fmla="*/ 2065 w 3527"/>
                <a:gd name="T101" fmla="*/ 130 h 2926"/>
                <a:gd name="T102" fmla="*/ 2747 w 3527"/>
                <a:gd name="T103" fmla="*/ 7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7" h="2926">
                  <a:moveTo>
                    <a:pt x="2925" y="0"/>
                  </a:moveTo>
                  <a:lnTo>
                    <a:pt x="2926" y="2"/>
                  </a:lnTo>
                  <a:lnTo>
                    <a:pt x="2926" y="2"/>
                  </a:lnTo>
                  <a:lnTo>
                    <a:pt x="2930" y="7"/>
                  </a:lnTo>
                  <a:lnTo>
                    <a:pt x="2930" y="2"/>
                  </a:lnTo>
                  <a:lnTo>
                    <a:pt x="2962" y="2"/>
                  </a:lnTo>
                  <a:lnTo>
                    <a:pt x="3038" y="11"/>
                  </a:lnTo>
                  <a:lnTo>
                    <a:pt x="3113" y="30"/>
                  </a:lnTo>
                  <a:lnTo>
                    <a:pt x="3182" y="59"/>
                  </a:lnTo>
                  <a:lnTo>
                    <a:pt x="3248" y="94"/>
                  </a:lnTo>
                  <a:lnTo>
                    <a:pt x="3308" y="139"/>
                  </a:lnTo>
                  <a:lnTo>
                    <a:pt x="3363" y="189"/>
                  </a:lnTo>
                  <a:lnTo>
                    <a:pt x="3409" y="245"/>
                  </a:lnTo>
                  <a:lnTo>
                    <a:pt x="3450" y="308"/>
                  </a:lnTo>
                  <a:lnTo>
                    <a:pt x="3482" y="375"/>
                  </a:lnTo>
                  <a:lnTo>
                    <a:pt x="3507" y="448"/>
                  </a:lnTo>
                  <a:lnTo>
                    <a:pt x="3521" y="523"/>
                  </a:lnTo>
                  <a:lnTo>
                    <a:pt x="3527" y="603"/>
                  </a:lnTo>
                  <a:lnTo>
                    <a:pt x="3521" y="682"/>
                  </a:lnTo>
                  <a:lnTo>
                    <a:pt x="3505" y="759"/>
                  </a:lnTo>
                  <a:lnTo>
                    <a:pt x="3480" y="832"/>
                  </a:lnTo>
                  <a:lnTo>
                    <a:pt x="3447" y="901"/>
                  </a:lnTo>
                  <a:lnTo>
                    <a:pt x="3406" y="963"/>
                  </a:lnTo>
                  <a:lnTo>
                    <a:pt x="3356" y="1022"/>
                  </a:lnTo>
                  <a:lnTo>
                    <a:pt x="3299" y="1072"/>
                  </a:lnTo>
                  <a:lnTo>
                    <a:pt x="3246" y="1111"/>
                  </a:lnTo>
                  <a:lnTo>
                    <a:pt x="3186" y="1144"/>
                  </a:lnTo>
                  <a:lnTo>
                    <a:pt x="3124" y="1169"/>
                  </a:lnTo>
                  <a:lnTo>
                    <a:pt x="3058" y="1189"/>
                  </a:lnTo>
                  <a:lnTo>
                    <a:pt x="2930" y="1201"/>
                  </a:lnTo>
                  <a:lnTo>
                    <a:pt x="2930" y="1198"/>
                  </a:lnTo>
                  <a:lnTo>
                    <a:pt x="2926" y="1203"/>
                  </a:lnTo>
                  <a:lnTo>
                    <a:pt x="2926" y="1203"/>
                  </a:lnTo>
                  <a:lnTo>
                    <a:pt x="2786" y="1208"/>
                  </a:lnTo>
                  <a:lnTo>
                    <a:pt x="2648" y="1224"/>
                  </a:lnTo>
                  <a:lnTo>
                    <a:pt x="2514" y="1253"/>
                  </a:lnTo>
                  <a:lnTo>
                    <a:pt x="2385" y="1290"/>
                  </a:lnTo>
                  <a:lnTo>
                    <a:pt x="2259" y="1336"/>
                  </a:lnTo>
                  <a:lnTo>
                    <a:pt x="2138" y="1393"/>
                  </a:lnTo>
                  <a:lnTo>
                    <a:pt x="2023" y="1457"/>
                  </a:lnTo>
                  <a:lnTo>
                    <a:pt x="1914" y="1530"/>
                  </a:lnTo>
                  <a:lnTo>
                    <a:pt x="1809" y="1612"/>
                  </a:lnTo>
                  <a:lnTo>
                    <a:pt x="1714" y="1700"/>
                  </a:lnTo>
                  <a:lnTo>
                    <a:pt x="1623" y="1796"/>
                  </a:lnTo>
                  <a:lnTo>
                    <a:pt x="1541" y="1899"/>
                  </a:lnTo>
                  <a:lnTo>
                    <a:pt x="1467" y="2008"/>
                  </a:lnTo>
                  <a:lnTo>
                    <a:pt x="1399" y="2123"/>
                  </a:lnTo>
                  <a:lnTo>
                    <a:pt x="1342" y="2242"/>
                  </a:lnTo>
                  <a:lnTo>
                    <a:pt x="1295" y="2367"/>
                  </a:lnTo>
                  <a:lnTo>
                    <a:pt x="1255" y="2496"/>
                  </a:lnTo>
                  <a:lnTo>
                    <a:pt x="1227" y="2630"/>
                  </a:lnTo>
                  <a:lnTo>
                    <a:pt x="1209" y="2766"/>
                  </a:lnTo>
                  <a:lnTo>
                    <a:pt x="1200" y="2907"/>
                  </a:lnTo>
                  <a:lnTo>
                    <a:pt x="1200" y="2907"/>
                  </a:lnTo>
                  <a:lnTo>
                    <a:pt x="1199" y="2880"/>
                  </a:lnTo>
                  <a:lnTo>
                    <a:pt x="1199" y="2877"/>
                  </a:lnTo>
                  <a:lnTo>
                    <a:pt x="1195" y="2852"/>
                  </a:lnTo>
                  <a:lnTo>
                    <a:pt x="1195" y="2846"/>
                  </a:lnTo>
                  <a:lnTo>
                    <a:pt x="1192" y="2823"/>
                  </a:lnTo>
                  <a:lnTo>
                    <a:pt x="1190" y="2818"/>
                  </a:lnTo>
                  <a:lnTo>
                    <a:pt x="1188" y="2809"/>
                  </a:lnTo>
                  <a:lnTo>
                    <a:pt x="1184" y="2795"/>
                  </a:lnTo>
                  <a:lnTo>
                    <a:pt x="1183" y="2790"/>
                  </a:lnTo>
                  <a:lnTo>
                    <a:pt x="1177" y="2768"/>
                  </a:lnTo>
                  <a:lnTo>
                    <a:pt x="1176" y="2761"/>
                  </a:lnTo>
                  <a:lnTo>
                    <a:pt x="1168" y="2740"/>
                  </a:lnTo>
                  <a:lnTo>
                    <a:pt x="1167" y="2734"/>
                  </a:lnTo>
                  <a:lnTo>
                    <a:pt x="1160" y="2715"/>
                  </a:lnTo>
                  <a:lnTo>
                    <a:pt x="1156" y="2706"/>
                  </a:lnTo>
                  <a:lnTo>
                    <a:pt x="1147" y="2688"/>
                  </a:lnTo>
                  <a:lnTo>
                    <a:pt x="1144" y="2681"/>
                  </a:lnTo>
                  <a:lnTo>
                    <a:pt x="1135" y="2663"/>
                  </a:lnTo>
                  <a:lnTo>
                    <a:pt x="1131" y="2655"/>
                  </a:lnTo>
                  <a:lnTo>
                    <a:pt x="1122" y="2639"/>
                  </a:lnTo>
                  <a:lnTo>
                    <a:pt x="1117" y="2630"/>
                  </a:lnTo>
                  <a:lnTo>
                    <a:pt x="1108" y="2614"/>
                  </a:lnTo>
                  <a:lnTo>
                    <a:pt x="1103" y="2607"/>
                  </a:lnTo>
                  <a:lnTo>
                    <a:pt x="1092" y="2591"/>
                  </a:lnTo>
                  <a:lnTo>
                    <a:pt x="1087" y="2583"/>
                  </a:lnTo>
                  <a:lnTo>
                    <a:pt x="1074" y="2567"/>
                  </a:lnTo>
                  <a:lnTo>
                    <a:pt x="1069" y="2560"/>
                  </a:lnTo>
                  <a:lnTo>
                    <a:pt x="1069" y="2560"/>
                  </a:lnTo>
                  <a:lnTo>
                    <a:pt x="1057" y="2546"/>
                  </a:lnTo>
                  <a:lnTo>
                    <a:pt x="1051" y="2539"/>
                  </a:lnTo>
                  <a:lnTo>
                    <a:pt x="1039" y="2525"/>
                  </a:lnTo>
                  <a:lnTo>
                    <a:pt x="1032" y="2518"/>
                  </a:lnTo>
                  <a:lnTo>
                    <a:pt x="1019" y="2505"/>
                  </a:lnTo>
                  <a:lnTo>
                    <a:pt x="1010" y="2498"/>
                  </a:lnTo>
                  <a:lnTo>
                    <a:pt x="998" y="2486"/>
                  </a:lnTo>
                  <a:lnTo>
                    <a:pt x="989" y="2479"/>
                  </a:lnTo>
                  <a:lnTo>
                    <a:pt x="977" y="2468"/>
                  </a:lnTo>
                  <a:lnTo>
                    <a:pt x="968" y="2461"/>
                  </a:lnTo>
                  <a:lnTo>
                    <a:pt x="954" y="2452"/>
                  </a:lnTo>
                  <a:lnTo>
                    <a:pt x="945" y="2445"/>
                  </a:lnTo>
                  <a:lnTo>
                    <a:pt x="930" y="2434"/>
                  </a:lnTo>
                  <a:lnTo>
                    <a:pt x="920" y="2429"/>
                  </a:lnTo>
                  <a:lnTo>
                    <a:pt x="907" y="2420"/>
                  </a:lnTo>
                  <a:lnTo>
                    <a:pt x="895" y="2413"/>
                  </a:lnTo>
                  <a:lnTo>
                    <a:pt x="883" y="2406"/>
                  </a:lnTo>
                  <a:lnTo>
                    <a:pt x="870" y="2400"/>
                  </a:lnTo>
                  <a:lnTo>
                    <a:pt x="858" y="2393"/>
                  </a:lnTo>
                  <a:lnTo>
                    <a:pt x="843" y="2388"/>
                  </a:lnTo>
                  <a:lnTo>
                    <a:pt x="831" y="2381"/>
                  </a:lnTo>
                  <a:lnTo>
                    <a:pt x="817" y="2377"/>
                  </a:lnTo>
                  <a:lnTo>
                    <a:pt x="804" y="2372"/>
                  </a:lnTo>
                  <a:lnTo>
                    <a:pt x="790" y="2367"/>
                  </a:lnTo>
                  <a:lnTo>
                    <a:pt x="776" y="2363"/>
                  </a:lnTo>
                  <a:lnTo>
                    <a:pt x="762" y="2358"/>
                  </a:lnTo>
                  <a:lnTo>
                    <a:pt x="749" y="2354"/>
                  </a:lnTo>
                  <a:lnTo>
                    <a:pt x="733" y="2351"/>
                  </a:lnTo>
                  <a:lnTo>
                    <a:pt x="719" y="2347"/>
                  </a:lnTo>
                  <a:lnTo>
                    <a:pt x="703" y="2345"/>
                  </a:lnTo>
                  <a:lnTo>
                    <a:pt x="691" y="2344"/>
                  </a:lnTo>
                  <a:lnTo>
                    <a:pt x="673" y="2340"/>
                  </a:lnTo>
                  <a:lnTo>
                    <a:pt x="661" y="2338"/>
                  </a:lnTo>
                  <a:lnTo>
                    <a:pt x="641" y="2338"/>
                  </a:lnTo>
                  <a:lnTo>
                    <a:pt x="632" y="2336"/>
                  </a:lnTo>
                  <a:lnTo>
                    <a:pt x="600" y="2336"/>
                  </a:lnTo>
                  <a:lnTo>
                    <a:pt x="570" y="2336"/>
                  </a:lnTo>
                  <a:lnTo>
                    <a:pt x="563" y="2338"/>
                  </a:lnTo>
                  <a:lnTo>
                    <a:pt x="540" y="2340"/>
                  </a:lnTo>
                  <a:lnTo>
                    <a:pt x="526" y="2342"/>
                  </a:lnTo>
                  <a:lnTo>
                    <a:pt x="510" y="2344"/>
                  </a:lnTo>
                  <a:lnTo>
                    <a:pt x="494" y="2345"/>
                  </a:lnTo>
                  <a:lnTo>
                    <a:pt x="481" y="2349"/>
                  </a:lnTo>
                  <a:lnTo>
                    <a:pt x="465" y="2351"/>
                  </a:lnTo>
                  <a:lnTo>
                    <a:pt x="453" y="2354"/>
                  </a:lnTo>
                  <a:lnTo>
                    <a:pt x="439" y="2360"/>
                  </a:lnTo>
                  <a:lnTo>
                    <a:pt x="424" y="2363"/>
                  </a:lnTo>
                  <a:lnTo>
                    <a:pt x="408" y="2368"/>
                  </a:lnTo>
                  <a:lnTo>
                    <a:pt x="396" y="2372"/>
                  </a:lnTo>
                  <a:lnTo>
                    <a:pt x="380" y="2379"/>
                  </a:lnTo>
                  <a:lnTo>
                    <a:pt x="369" y="2383"/>
                  </a:lnTo>
                  <a:lnTo>
                    <a:pt x="352" y="2390"/>
                  </a:lnTo>
                  <a:lnTo>
                    <a:pt x="343" y="2395"/>
                  </a:lnTo>
                  <a:lnTo>
                    <a:pt x="327" y="2402"/>
                  </a:lnTo>
                  <a:lnTo>
                    <a:pt x="316" y="2408"/>
                  </a:lnTo>
                  <a:lnTo>
                    <a:pt x="300" y="2416"/>
                  </a:lnTo>
                  <a:lnTo>
                    <a:pt x="291" y="2422"/>
                  </a:lnTo>
                  <a:lnTo>
                    <a:pt x="277" y="2432"/>
                  </a:lnTo>
                  <a:lnTo>
                    <a:pt x="268" y="2438"/>
                  </a:lnTo>
                  <a:lnTo>
                    <a:pt x="252" y="2448"/>
                  </a:lnTo>
                  <a:lnTo>
                    <a:pt x="245" y="2454"/>
                  </a:lnTo>
                  <a:lnTo>
                    <a:pt x="229" y="2466"/>
                  </a:lnTo>
                  <a:lnTo>
                    <a:pt x="222" y="2472"/>
                  </a:lnTo>
                  <a:lnTo>
                    <a:pt x="206" y="2484"/>
                  </a:lnTo>
                  <a:lnTo>
                    <a:pt x="201" y="2489"/>
                  </a:lnTo>
                  <a:lnTo>
                    <a:pt x="185" y="2503"/>
                  </a:lnTo>
                  <a:lnTo>
                    <a:pt x="179" y="2509"/>
                  </a:lnTo>
                  <a:lnTo>
                    <a:pt x="165" y="2525"/>
                  </a:lnTo>
                  <a:lnTo>
                    <a:pt x="160" y="2530"/>
                  </a:lnTo>
                  <a:lnTo>
                    <a:pt x="146" y="2546"/>
                  </a:lnTo>
                  <a:lnTo>
                    <a:pt x="140" y="2551"/>
                  </a:lnTo>
                  <a:lnTo>
                    <a:pt x="128" y="2567"/>
                  </a:lnTo>
                  <a:lnTo>
                    <a:pt x="123" y="2573"/>
                  </a:lnTo>
                  <a:lnTo>
                    <a:pt x="110" y="2591"/>
                  </a:lnTo>
                  <a:lnTo>
                    <a:pt x="107" y="2596"/>
                  </a:lnTo>
                  <a:lnTo>
                    <a:pt x="94" y="2615"/>
                  </a:lnTo>
                  <a:lnTo>
                    <a:pt x="91" y="2621"/>
                  </a:lnTo>
                  <a:lnTo>
                    <a:pt x="78" y="2640"/>
                  </a:lnTo>
                  <a:lnTo>
                    <a:pt x="76" y="2646"/>
                  </a:lnTo>
                  <a:lnTo>
                    <a:pt x="66" y="2665"/>
                  </a:lnTo>
                  <a:lnTo>
                    <a:pt x="62" y="2671"/>
                  </a:lnTo>
                  <a:lnTo>
                    <a:pt x="53" y="2692"/>
                  </a:lnTo>
                  <a:lnTo>
                    <a:pt x="50" y="2697"/>
                  </a:lnTo>
                  <a:lnTo>
                    <a:pt x="41" y="2718"/>
                  </a:lnTo>
                  <a:lnTo>
                    <a:pt x="39" y="2724"/>
                  </a:lnTo>
                  <a:lnTo>
                    <a:pt x="32" y="2745"/>
                  </a:lnTo>
                  <a:lnTo>
                    <a:pt x="30" y="2752"/>
                  </a:lnTo>
                  <a:lnTo>
                    <a:pt x="23" y="2774"/>
                  </a:lnTo>
                  <a:lnTo>
                    <a:pt x="21" y="2781"/>
                  </a:lnTo>
                  <a:lnTo>
                    <a:pt x="16" y="2802"/>
                  </a:lnTo>
                  <a:lnTo>
                    <a:pt x="14" y="2809"/>
                  </a:lnTo>
                  <a:lnTo>
                    <a:pt x="9" y="2830"/>
                  </a:lnTo>
                  <a:lnTo>
                    <a:pt x="9" y="2838"/>
                  </a:lnTo>
                  <a:lnTo>
                    <a:pt x="5" y="2861"/>
                  </a:lnTo>
                  <a:lnTo>
                    <a:pt x="4" y="2868"/>
                  </a:lnTo>
                  <a:lnTo>
                    <a:pt x="2" y="2891"/>
                  </a:lnTo>
                  <a:lnTo>
                    <a:pt x="2" y="2898"/>
                  </a:lnTo>
                  <a:lnTo>
                    <a:pt x="0" y="2921"/>
                  </a:lnTo>
                  <a:lnTo>
                    <a:pt x="0" y="2926"/>
                  </a:lnTo>
                  <a:lnTo>
                    <a:pt x="0" y="2926"/>
                  </a:lnTo>
                  <a:lnTo>
                    <a:pt x="5" y="2749"/>
                  </a:lnTo>
                  <a:lnTo>
                    <a:pt x="21" y="2573"/>
                  </a:lnTo>
                  <a:lnTo>
                    <a:pt x="48" y="2400"/>
                  </a:lnTo>
                  <a:lnTo>
                    <a:pt x="83" y="2232"/>
                  </a:lnTo>
                  <a:lnTo>
                    <a:pt x="128" y="2068"/>
                  </a:lnTo>
                  <a:lnTo>
                    <a:pt x="183" y="1907"/>
                  </a:lnTo>
                  <a:lnTo>
                    <a:pt x="247" y="1750"/>
                  </a:lnTo>
                  <a:lnTo>
                    <a:pt x="320" y="1597"/>
                  </a:lnTo>
                  <a:lnTo>
                    <a:pt x="400" y="1450"/>
                  </a:lnTo>
                  <a:lnTo>
                    <a:pt x="488" y="1310"/>
                  </a:lnTo>
                  <a:lnTo>
                    <a:pt x="584" y="1173"/>
                  </a:lnTo>
                  <a:lnTo>
                    <a:pt x="689" y="1043"/>
                  </a:lnTo>
                  <a:lnTo>
                    <a:pt x="799" y="919"/>
                  </a:lnTo>
                  <a:lnTo>
                    <a:pt x="916" y="800"/>
                  </a:lnTo>
                  <a:lnTo>
                    <a:pt x="1041" y="690"/>
                  </a:lnTo>
                  <a:lnTo>
                    <a:pt x="1170" y="587"/>
                  </a:lnTo>
                  <a:lnTo>
                    <a:pt x="1307" y="489"/>
                  </a:lnTo>
                  <a:lnTo>
                    <a:pt x="1449" y="402"/>
                  </a:lnTo>
                  <a:lnTo>
                    <a:pt x="1596" y="320"/>
                  </a:lnTo>
                  <a:lnTo>
                    <a:pt x="1747" y="249"/>
                  </a:lnTo>
                  <a:lnTo>
                    <a:pt x="1904" y="185"/>
                  </a:lnTo>
                  <a:lnTo>
                    <a:pt x="2065" y="130"/>
                  </a:lnTo>
                  <a:lnTo>
                    <a:pt x="2230" y="84"/>
                  </a:lnTo>
                  <a:lnTo>
                    <a:pt x="2399" y="48"/>
                  </a:lnTo>
                  <a:lnTo>
                    <a:pt x="2571" y="22"/>
                  </a:lnTo>
                  <a:lnTo>
                    <a:pt x="2747" y="7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2ECDC1E-87BB-4D72-8BCB-4F35326A8CAB}"/>
              </a:ext>
            </a:extLst>
          </p:cNvPr>
          <p:cNvSpPr/>
          <p:nvPr/>
        </p:nvSpPr>
        <p:spPr>
          <a:xfrm>
            <a:off x="4712476" y="3132337"/>
            <a:ext cx="1877437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ZA" sz="5400" b="1" dirty="0">
                <a:solidFill>
                  <a:srgbClr val="393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CA0418-3DAE-4010-8403-0670011FD40A}"/>
              </a:ext>
            </a:extLst>
          </p:cNvPr>
          <p:cNvSpPr/>
          <p:nvPr/>
        </p:nvSpPr>
        <p:spPr>
          <a:xfrm>
            <a:off x="7240877" y="2654958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1. </a:t>
            </a:r>
            <a:r>
              <a:rPr lang="en-ZA" b="1" dirty="0"/>
              <a:t>Careful selection of materials</a:t>
            </a:r>
          </a:p>
        </p:txBody>
      </p:sp>
      <p:pic>
        <p:nvPicPr>
          <p:cNvPr id="58" name="Graphic 57" descr="Books">
            <a:extLst>
              <a:ext uri="{FF2B5EF4-FFF2-40B4-BE49-F238E27FC236}">
                <a16:creationId xmlns:a16="http://schemas.microsoft.com/office/drawing/2014/main" id="{8A62FFCF-CF32-4536-83AB-EC4C81A0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043" y="2673794"/>
            <a:ext cx="584782" cy="58478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53148C8-4A05-4680-82C8-0B6456AC3B56}"/>
              </a:ext>
            </a:extLst>
          </p:cNvPr>
          <p:cNvSpPr/>
          <p:nvPr/>
        </p:nvSpPr>
        <p:spPr>
          <a:xfrm>
            <a:off x="6896608" y="5048142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Provide context for study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109C06-EBE0-497B-9BA6-2DB67A4F7615}"/>
              </a:ext>
            </a:extLst>
          </p:cNvPr>
          <p:cNvSpPr/>
          <p:nvPr/>
        </p:nvSpPr>
        <p:spPr>
          <a:xfrm>
            <a:off x="1493318" y="4933039"/>
            <a:ext cx="272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Create student activities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AA8EC0-3C99-4A55-8CA2-01B5CED2C090}"/>
              </a:ext>
            </a:extLst>
          </p:cNvPr>
          <p:cNvSpPr/>
          <p:nvPr/>
        </p:nvSpPr>
        <p:spPr>
          <a:xfrm>
            <a:off x="883101" y="2139386"/>
            <a:ext cx="327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en-ZA" b="1" dirty="0">
                <a:solidFill>
                  <a:schemeClr val="bg1">
                    <a:lumMod val="85000"/>
                  </a:schemeClr>
                </a:solidFill>
              </a:rPr>
              <a:t>Provide feedback and support</a:t>
            </a:r>
          </a:p>
        </p:txBody>
      </p:sp>
      <p:pic>
        <p:nvPicPr>
          <p:cNvPr id="62" name="Graphic 61" descr="Africa">
            <a:extLst>
              <a:ext uri="{FF2B5EF4-FFF2-40B4-BE49-F238E27FC236}">
                <a16:creationId xmlns:a16="http://schemas.microsoft.com/office/drawing/2014/main" id="{45E9D6C9-84B7-4CBF-8470-30093E242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9231" y="4502049"/>
            <a:ext cx="559980" cy="559980"/>
          </a:xfrm>
          <a:prstGeom prst="rect">
            <a:avLst/>
          </a:prstGeom>
        </p:spPr>
      </p:pic>
      <p:pic>
        <p:nvPicPr>
          <p:cNvPr id="63" name="Graphic 62" descr="Gears">
            <a:extLst>
              <a:ext uri="{FF2B5EF4-FFF2-40B4-BE49-F238E27FC236}">
                <a16:creationId xmlns:a16="http://schemas.microsoft.com/office/drawing/2014/main" id="{522FAFA9-C939-4C80-BF0F-4D299F0EF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9177" y="4355775"/>
            <a:ext cx="630561" cy="630561"/>
          </a:xfrm>
          <a:prstGeom prst="rect">
            <a:avLst/>
          </a:prstGeom>
        </p:spPr>
      </p:pic>
      <p:pic>
        <p:nvPicPr>
          <p:cNvPr id="64" name="Graphic 63" descr="Call center">
            <a:extLst>
              <a:ext uri="{FF2B5EF4-FFF2-40B4-BE49-F238E27FC236}">
                <a16:creationId xmlns:a16="http://schemas.microsoft.com/office/drawing/2014/main" id="{1464E68D-3626-424E-AF1A-F455A865F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595" y="2228539"/>
            <a:ext cx="507111" cy="5071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D1A9A23-4BA6-430A-B069-EC6A4AD081DC}"/>
              </a:ext>
            </a:extLst>
          </p:cNvPr>
          <p:cNvSpPr txBox="1"/>
          <p:nvPr/>
        </p:nvSpPr>
        <p:spPr>
          <a:xfrm>
            <a:off x="4862920" y="3954096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030337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orporate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EB"/>
      </a:accent1>
      <a:accent2>
        <a:srgbClr val="9EA9B4"/>
      </a:accent2>
      <a:accent3>
        <a:srgbClr val="0078B6"/>
      </a:accent3>
      <a:accent4>
        <a:srgbClr val="434F5A"/>
      </a:accent4>
      <a:accent5>
        <a:srgbClr val="009FEB"/>
      </a:accent5>
      <a:accent6>
        <a:srgbClr val="0078B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1C1CDAF967A46A79000F98DB7E18D" ma:contentTypeVersion="12" ma:contentTypeDescription="Create a new document." ma:contentTypeScope="" ma:versionID="633702bb9756f9c61daae11ec871d527">
  <xsd:schema xmlns:xsd="http://www.w3.org/2001/XMLSchema" xmlns:xs="http://www.w3.org/2001/XMLSchema" xmlns:p="http://schemas.microsoft.com/office/2006/metadata/properties" xmlns:ns2="924b1161-432c-455c-a55a-309c1c07533a" xmlns:ns3="85282a53-827d-4236-8de6-76a7d51d147d" targetNamespace="http://schemas.microsoft.com/office/2006/metadata/properties" ma:root="true" ma:fieldsID="e8b66be98d88d20da6f3fa46a89acc6b" ns2:_="" ns3:_="">
    <xsd:import namespace="924b1161-432c-455c-a55a-309c1c07533a"/>
    <xsd:import namespace="85282a53-827d-4236-8de6-76a7d51d1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1161-432c-455c-a55a-309c1c075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81A58A-12A5-4DD1-B91C-51FAAC4C9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A077F-E74B-4C87-9FFF-C82201475FE8}"/>
</file>

<file path=customXml/itemProps3.xml><?xml version="1.0" encoding="utf-8"?>
<ds:datastoreItem xmlns:ds="http://schemas.openxmlformats.org/officeDocument/2006/customXml" ds:itemID="{84D9DDD5-7B6F-462C-843D-D3041153F35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85282a53-827d-4236-8de6-76a7d51d147d"/>
    <ds:schemaRef ds:uri="a7bb0c64-b6aa-4f80-8406-ac066f33ff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1488</Words>
  <Application>Microsoft Office PowerPoint</Application>
  <PresentationFormat>Widescreen</PresentationFormat>
  <Paragraphs>245</Paragraphs>
  <Slides>37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Open Sans</vt:lpstr>
      <vt:lpstr>Office Theme</vt:lpstr>
      <vt:lpstr>PowerPoint Presentation</vt:lpstr>
      <vt:lpstr>Webinar rules and etiquette</vt:lpstr>
      <vt:lpstr>AAU welcome address</vt:lpstr>
      <vt:lpstr>Today’s team</vt:lpstr>
      <vt:lpstr>ERT webinar series</vt:lpstr>
      <vt:lpstr>Webinar 1 agenda  ERT essential elements</vt:lpstr>
      <vt:lpstr>PowerPoint Presentation</vt:lpstr>
      <vt:lpstr>Webinar 1 resources </vt:lpstr>
      <vt:lpstr>Essential elements of ERT</vt:lpstr>
      <vt:lpstr>Element 1: Selection of materials</vt:lpstr>
      <vt:lpstr>Some open resources</vt:lpstr>
      <vt:lpstr>PowerPoint Presentation</vt:lpstr>
      <vt:lpstr>Need more detail and/or skill?</vt:lpstr>
      <vt:lpstr>Essential elements of ERT</vt:lpstr>
      <vt:lpstr>Element 2: Provide context</vt:lpstr>
      <vt:lpstr>Some open resources</vt:lpstr>
      <vt:lpstr>Essential elements of ERT</vt:lpstr>
      <vt:lpstr>Element 3: Set student activities</vt:lpstr>
      <vt:lpstr>Some open resources</vt:lpstr>
      <vt:lpstr>Need more detail and/or skill?</vt:lpstr>
      <vt:lpstr>Essential elements of ERT</vt:lpstr>
      <vt:lpstr>Element 4: Provide feedback</vt:lpstr>
      <vt:lpstr>Some open resources</vt:lpstr>
      <vt:lpstr>PowerPoint Presentation</vt:lpstr>
      <vt:lpstr>Need more detail and/or skill?</vt:lpstr>
      <vt:lpstr>Demonstration</vt:lpstr>
      <vt:lpstr>Demonstration: tips and tricks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Webinar 1 – Summary  ERT essential elements</vt:lpstr>
      <vt:lpstr>Webinar 1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Andrew Moore</cp:lastModifiedBy>
  <cp:revision>64</cp:revision>
  <dcterms:created xsi:type="dcterms:W3CDTF">2015-09-14T06:09:18Z</dcterms:created>
  <dcterms:modified xsi:type="dcterms:W3CDTF">2020-04-27T12:07:22Z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0x010100ED71C1CDAF967A46A79000F98DB7E18D</vt:lpwstr>
  </property>
</Properties>
</file>