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65" r:id="rId5"/>
    <p:sldId id="282" r:id="rId6"/>
    <p:sldId id="268" r:id="rId7"/>
    <p:sldId id="319" r:id="rId8"/>
    <p:sldId id="324" r:id="rId9"/>
    <p:sldId id="276" r:id="rId10"/>
    <p:sldId id="350" r:id="rId11"/>
    <p:sldId id="325" r:id="rId12"/>
    <p:sldId id="269" r:id="rId13"/>
    <p:sldId id="328" r:id="rId14"/>
    <p:sldId id="333" r:id="rId15"/>
    <p:sldId id="353" r:id="rId16"/>
    <p:sldId id="354" r:id="rId17"/>
    <p:sldId id="352" r:id="rId18"/>
    <p:sldId id="338" r:id="rId19"/>
    <p:sldId id="334" r:id="rId20"/>
    <p:sldId id="342" r:id="rId21"/>
    <p:sldId id="339" r:id="rId22"/>
    <p:sldId id="313" r:id="rId23"/>
    <p:sldId id="335" r:id="rId24"/>
    <p:sldId id="340" r:id="rId25"/>
    <p:sldId id="263" r:id="rId26"/>
    <p:sldId id="343" r:id="rId27"/>
    <p:sldId id="275" r:id="rId28"/>
    <p:sldId id="345" r:id="rId29"/>
    <p:sldId id="344" r:id="rId30"/>
    <p:sldId id="274" r:id="rId31"/>
    <p:sldId id="337" r:id="rId32"/>
    <p:sldId id="346" r:id="rId33"/>
    <p:sldId id="312" r:id="rId34"/>
    <p:sldId id="281" r:id="rId35"/>
    <p:sldId id="284" r:id="rId36"/>
    <p:sldId id="301" r:id="rId37"/>
    <p:sldId id="295" r:id="rId38"/>
    <p:sldId id="347" r:id="rId39"/>
    <p:sldId id="348" r:id="rId40"/>
    <p:sldId id="351" r:id="rId41"/>
    <p:sldId id="349" r:id="rId42"/>
    <p:sldId id="30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9CF3AC5A-9CD9-44E2-A996-D775A2DACB19}">
          <p14:sldIdLst>
            <p14:sldId id="265"/>
          </p14:sldIdLst>
        </p14:section>
        <p14:section name="Introduction" id="{68DE3B85-5828-4F2B-A297-3D29C1FD7C06}">
          <p14:sldIdLst>
            <p14:sldId id="282"/>
            <p14:sldId id="268"/>
            <p14:sldId id="319"/>
            <p14:sldId id="324"/>
            <p14:sldId id="276"/>
            <p14:sldId id="350"/>
            <p14:sldId id="325"/>
            <p14:sldId id="269"/>
          </p14:sldIdLst>
        </p14:section>
        <p14:section name="Body" id="{AF31FC38-9263-44A6-93F5-BC419BCDD251}">
          <p14:sldIdLst>
            <p14:sldId id="328"/>
            <p14:sldId id="333"/>
            <p14:sldId id="353"/>
            <p14:sldId id="354"/>
            <p14:sldId id="352"/>
            <p14:sldId id="338"/>
            <p14:sldId id="334"/>
            <p14:sldId id="342"/>
            <p14:sldId id="339"/>
            <p14:sldId id="313"/>
            <p14:sldId id="335"/>
            <p14:sldId id="340"/>
            <p14:sldId id="263"/>
            <p14:sldId id="343"/>
            <p14:sldId id="275"/>
            <p14:sldId id="345"/>
            <p14:sldId id="344"/>
            <p14:sldId id="274"/>
            <p14:sldId id="337"/>
            <p14:sldId id="346"/>
            <p14:sldId id="312"/>
            <p14:sldId id="281"/>
          </p14:sldIdLst>
        </p14:section>
        <p14:section name="Demonstration" id="{ED2FFAC3-2EF4-49E6-84F1-E21A8EC5ACB6}">
          <p14:sldIdLst>
            <p14:sldId id="284"/>
            <p14:sldId id="301"/>
          </p14:sldIdLst>
        </p14:section>
        <p14:section name="Conclusion" id="{05F894AB-0032-4449-A266-AC8A9B4D7CBF}">
          <p14:sldIdLst>
            <p14:sldId id="295"/>
            <p14:sldId id="347"/>
            <p14:sldId id="348"/>
            <p14:sldId id="351"/>
            <p14:sldId id="349"/>
            <p14:sldId id="30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initials="A" lastIdx="1" clrIdx="0">
    <p:extLst>
      <p:ext uri="{19B8F6BF-5375-455C-9EA6-DF929625EA0E}">
        <p15:presenceInfo xmlns:p15="http://schemas.microsoft.com/office/powerpoint/2012/main" userId="Andrew"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3464"/>
    <a:srgbClr val="009FEB"/>
    <a:srgbClr val="007AB9"/>
    <a:srgbClr val="C1C1C1"/>
    <a:srgbClr val="F0F0F0"/>
    <a:srgbClr val="9FAAB5"/>
    <a:srgbClr val="1C75BC"/>
    <a:srgbClr val="9EA9B4"/>
    <a:srgbClr val="000000"/>
    <a:srgbClr val="434F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CF8D62-CE43-43EF-8704-80B0FEF03B9F}" v="252" dt="2020-05-08T09:58:04.8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userId="84564383-c7ca-43b7-9468-0e355a857f99" providerId="ADAL" clId="{0A637481-452E-4398-BBF4-1226EB476764}"/>
    <pc:docChg chg="undo custSel modSld">
      <pc:chgData name="Andrew" userId="84564383-c7ca-43b7-9468-0e355a857f99" providerId="ADAL" clId="{0A637481-452E-4398-BBF4-1226EB476764}" dt="2020-05-04T14:52:02.987" v="108" actId="20577"/>
      <pc:docMkLst>
        <pc:docMk/>
      </pc:docMkLst>
      <pc:sldChg chg="modSp mod">
        <pc:chgData name="Andrew" userId="84564383-c7ca-43b7-9468-0e355a857f99" providerId="ADAL" clId="{0A637481-452E-4398-BBF4-1226EB476764}" dt="2020-05-04T14:48:18.327" v="25" actId="20577"/>
        <pc:sldMkLst>
          <pc:docMk/>
          <pc:sldMk cId="2660797880" sldId="265"/>
        </pc:sldMkLst>
        <pc:spChg chg="mod">
          <ac:chgData name="Andrew" userId="84564383-c7ca-43b7-9468-0e355a857f99" providerId="ADAL" clId="{0A637481-452E-4398-BBF4-1226EB476764}" dt="2020-05-04T14:48:18.327" v="25" actId="20577"/>
          <ac:spMkLst>
            <pc:docMk/>
            <pc:sldMk cId="2660797880" sldId="265"/>
            <ac:spMk id="21" creationId="{0D67FFA4-4269-405A-99AF-2D8457041486}"/>
          </ac:spMkLst>
        </pc:spChg>
        <pc:spChg chg="mod">
          <ac:chgData name="Andrew" userId="84564383-c7ca-43b7-9468-0e355a857f99" providerId="ADAL" clId="{0A637481-452E-4398-BBF4-1226EB476764}" dt="2020-05-04T14:48:02.810" v="0" actId="20577"/>
          <ac:spMkLst>
            <pc:docMk/>
            <pc:sldMk cId="2660797880" sldId="265"/>
            <ac:spMk id="22" creationId="{D82F8298-6DA7-4F47-AAE2-A552CD20D6D9}"/>
          </ac:spMkLst>
        </pc:spChg>
      </pc:sldChg>
      <pc:sldChg chg="modSp mod">
        <pc:chgData name="Andrew" userId="84564383-c7ca-43b7-9468-0e355a857f99" providerId="ADAL" clId="{0A637481-452E-4398-BBF4-1226EB476764}" dt="2020-05-04T14:52:02.987" v="108" actId="20577"/>
        <pc:sldMkLst>
          <pc:docMk/>
          <pc:sldMk cId="2415045051" sldId="269"/>
        </pc:sldMkLst>
        <pc:spChg chg="mod">
          <ac:chgData name="Andrew" userId="84564383-c7ca-43b7-9468-0e355a857f99" providerId="ADAL" clId="{0A637481-452E-4398-BBF4-1226EB476764}" dt="2020-05-04T14:52:02.987" v="108" actId="20577"/>
          <ac:spMkLst>
            <pc:docMk/>
            <pc:sldMk cId="2415045051" sldId="269"/>
            <ac:spMk id="2" creationId="{F2D2828B-4BC9-4994-96D1-8EFF52568B17}"/>
          </ac:spMkLst>
        </pc:spChg>
        <pc:spChg chg="mod">
          <ac:chgData name="Andrew" userId="84564383-c7ca-43b7-9468-0e355a857f99" providerId="ADAL" clId="{0A637481-452E-4398-BBF4-1226EB476764}" dt="2020-05-04T14:51:27.718" v="79" actId="1076"/>
          <ac:spMkLst>
            <pc:docMk/>
            <pc:sldMk cId="2415045051" sldId="269"/>
            <ac:spMk id="4" creationId="{B91FE196-C6DC-49D6-8F1A-03B1877B5487}"/>
          </ac:spMkLst>
        </pc:spChg>
        <pc:spChg chg="mod">
          <ac:chgData name="Andrew" userId="84564383-c7ca-43b7-9468-0e355a857f99" providerId="ADAL" clId="{0A637481-452E-4398-BBF4-1226EB476764}" dt="2020-05-04T14:51:56.221" v="107" actId="1076"/>
          <ac:spMkLst>
            <pc:docMk/>
            <pc:sldMk cId="2415045051" sldId="269"/>
            <ac:spMk id="40" creationId="{8581C3D0-D65F-405F-899E-210604C0671D}"/>
          </ac:spMkLst>
        </pc:spChg>
        <pc:spChg chg="mod">
          <ac:chgData name="Andrew" userId="84564383-c7ca-43b7-9468-0e355a857f99" providerId="ADAL" clId="{0A637481-452E-4398-BBF4-1226EB476764}" dt="2020-05-04T14:51:51.618" v="106" actId="1076"/>
          <ac:spMkLst>
            <pc:docMk/>
            <pc:sldMk cId="2415045051" sldId="269"/>
            <ac:spMk id="46" creationId="{0A3FA9DC-90A8-4CFB-BB9E-C14E71A1B003}"/>
          </ac:spMkLst>
        </pc:spChg>
      </pc:sldChg>
      <pc:sldChg chg="addSp delSp modSp mod">
        <pc:chgData name="Andrew" userId="84564383-c7ca-43b7-9468-0e355a857f99" providerId="ADAL" clId="{0A637481-452E-4398-BBF4-1226EB476764}" dt="2020-05-04T14:50:16.499" v="67" actId="1076"/>
        <pc:sldMkLst>
          <pc:docMk/>
          <pc:sldMk cId="2163211563" sldId="273"/>
        </pc:sldMkLst>
        <pc:spChg chg="mod">
          <ac:chgData name="Andrew" userId="84564383-c7ca-43b7-9468-0e355a857f99" providerId="ADAL" clId="{0A637481-452E-4398-BBF4-1226EB476764}" dt="2020-05-04T14:49:53.099" v="63" actId="20577"/>
          <ac:spMkLst>
            <pc:docMk/>
            <pc:sldMk cId="2163211563" sldId="273"/>
            <ac:spMk id="2" creationId="{89D5E8D7-299D-4697-B0EC-5538CC0EB8A7}"/>
          </ac:spMkLst>
        </pc:spChg>
        <pc:picChg chg="del">
          <ac:chgData name="Andrew" userId="84564383-c7ca-43b7-9468-0e355a857f99" providerId="ADAL" clId="{0A637481-452E-4398-BBF4-1226EB476764}" dt="2020-05-04T14:50:03.523" v="64" actId="478"/>
          <ac:picMkLst>
            <pc:docMk/>
            <pc:sldMk cId="2163211563" sldId="273"/>
            <ac:picMk id="26" creationId="{332216DF-B435-4B3A-8B69-4066C835AA1C}"/>
          </ac:picMkLst>
        </pc:picChg>
        <pc:picChg chg="add mod">
          <ac:chgData name="Andrew" userId="84564383-c7ca-43b7-9468-0e355a857f99" providerId="ADAL" clId="{0A637481-452E-4398-BBF4-1226EB476764}" dt="2020-05-04T14:50:16.499" v="67" actId="1076"/>
          <ac:picMkLst>
            <pc:docMk/>
            <pc:sldMk cId="2163211563" sldId="273"/>
            <ac:picMk id="35" creationId="{B16669FD-1DE5-4F5A-8D21-A9911FAD4BBD}"/>
          </ac:picMkLst>
        </pc:picChg>
      </pc:sldChg>
      <pc:sldChg chg="addSp modSp mod">
        <pc:chgData name="Andrew" userId="84564383-c7ca-43b7-9468-0e355a857f99" providerId="ADAL" clId="{0A637481-452E-4398-BBF4-1226EB476764}" dt="2020-05-04T14:49:26.982" v="38" actId="1076"/>
        <pc:sldMkLst>
          <pc:docMk/>
          <pc:sldMk cId="3803003519" sldId="276"/>
        </pc:sldMkLst>
        <pc:spChg chg="mod">
          <ac:chgData name="Andrew" userId="84564383-c7ca-43b7-9468-0e355a857f99" providerId="ADAL" clId="{0A637481-452E-4398-BBF4-1226EB476764}" dt="2020-05-04T14:48:48.007" v="34" actId="20577"/>
          <ac:spMkLst>
            <pc:docMk/>
            <pc:sldMk cId="3803003519" sldId="276"/>
            <ac:spMk id="48" creationId="{193EC425-B551-49D2-968A-9B4C4CAAA1C0}"/>
          </ac:spMkLst>
        </pc:spChg>
        <pc:spChg chg="mod">
          <ac:chgData name="Andrew" userId="84564383-c7ca-43b7-9468-0e355a857f99" providerId="ADAL" clId="{0A637481-452E-4398-BBF4-1226EB476764}" dt="2020-05-04T14:49:14.747" v="37" actId="207"/>
          <ac:spMkLst>
            <pc:docMk/>
            <pc:sldMk cId="3803003519" sldId="276"/>
            <ac:spMk id="49" creationId="{58927BE6-4ABB-4DC4-A69B-33BDBECA78C3}"/>
          </ac:spMkLst>
        </pc:spChg>
        <pc:picChg chg="add mod">
          <ac:chgData name="Andrew" userId="84564383-c7ca-43b7-9468-0e355a857f99" providerId="ADAL" clId="{0A637481-452E-4398-BBF4-1226EB476764}" dt="2020-05-04T14:49:26.982" v="38" actId="1076"/>
          <ac:picMkLst>
            <pc:docMk/>
            <pc:sldMk cId="3803003519" sldId="276"/>
            <ac:picMk id="18" creationId="{CFC6F212-D284-4BDB-A605-62B169CEBB67}"/>
          </ac:picMkLst>
        </pc:picChg>
      </pc:sldChg>
      <pc:sldChg chg="addSp delSp modSp mod">
        <pc:chgData name="Andrew" userId="84564383-c7ca-43b7-9468-0e355a857f99" providerId="ADAL" clId="{0A637481-452E-4398-BBF4-1226EB476764}" dt="2020-05-04T14:51:08.806" v="75" actId="167"/>
        <pc:sldMkLst>
          <pc:docMk/>
          <pc:sldMk cId="2412532794" sldId="325"/>
        </pc:sldMkLst>
        <pc:spChg chg="add mod ord">
          <ac:chgData name="Andrew" userId="84564383-c7ca-43b7-9468-0e355a857f99" providerId="ADAL" clId="{0A637481-452E-4398-BBF4-1226EB476764}" dt="2020-05-04T14:50:53.776" v="74" actId="167"/>
          <ac:spMkLst>
            <pc:docMk/>
            <pc:sldMk cId="2412532794" sldId="325"/>
            <ac:spMk id="3" creationId="{E25BD739-F658-442C-9433-4904EE004441}"/>
          </ac:spMkLst>
        </pc:spChg>
        <pc:spChg chg="ord">
          <ac:chgData name="Andrew" userId="84564383-c7ca-43b7-9468-0e355a857f99" providerId="ADAL" clId="{0A637481-452E-4398-BBF4-1226EB476764}" dt="2020-05-04T14:51:08.806" v="75" actId="167"/>
          <ac:spMkLst>
            <pc:docMk/>
            <pc:sldMk cId="2412532794" sldId="325"/>
            <ac:spMk id="22" creationId="{7D0D2EE6-A586-43B0-9139-80D1F7C50523}"/>
          </ac:spMkLst>
        </pc:spChg>
        <pc:spChg chg="ord">
          <ac:chgData name="Andrew" userId="84564383-c7ca-43b7-9468-0e355a857f99" providerId="ADAL" clId="{0A637481-452E-4398-BBF4-1226EB476764}" dt="2020-05-04T14:51:08.806" v="75" actId="167"/>
          <ac:spMkLst>
            <pc:docMk/>
            <pc:sldMk cId="2412532794" sldId="325"/>
            <ac:spMk id="24" creationId="{13FDAF8C-6AA3-42DA-B250-7A1AD31BFD90}"/>
          </ac:spMkLst>
        </pc:spChg>
        <pc:grpChg chg="ord">
          <ac:chgData name="Andrew" userId="84564383-c7ca-43b7-9468-0e355a857f99" providerId="ADAL" clId="{0A637481-452E-4398-BBF4-1226EB476764}" dt="2020-05-04T14:51:08.806" v="75" actId="167"/>
          <ac:grpSpMkLst>
            <pc:docMk/>
            <pc:sldMk cId="2412532794" sldId="325"/>
            <ac:grpSpMk id="7" creationId="{8A1ED2FB-2643-4F8D-B3CB-9070B88B7A3E}"/>
          </ac:grpSpMkLst>
        </pc:grpChg>
        <pc:grpChg chg="ord">
          <ac:chgData name="Andrew" userId="84564383-c7ca-43b7-9468-0e355a857f99" providerId="ADAL" clId="{0A637481-452E-4398-BBF4-1226EB476764}" dt="2020-05-04T14:51:08.806" v="75" actId="167"/>
          <ac:grpSpMkLst>
            <pc:docMk/>
            <pc:sldMk cId="2412532794" sldId="325"/>
            <ac:grpSpMk id="10" creationId="{25119361-B3E6-47D0-93B1-EA0CAC8744D5}"/>
          </ac:grpSpMkLst>
        </pc:grpChg>
        <pc:grpChg chg="ord">
          <ac:chgData name="Andrew" userId="84564383-c7ca-43b7-9468-0e355a857f99" providerId="ADAL" clId="{0A637481-452E-4398-BBF4-1226EB476764}" dt="2020-05-04T14:51:08.806" v="75" actId="167"/>
          <ac:grpSpMkLst>
            <pc:docMk/>
            <pc:sldMk cId="2412532794" sldId="325"/>
            <ac:grpSpMk id="13" creationId="{777B6DC7-3F7D-41B5-B518-57C2056E1E35}"/>
          </ac:grpSpMkLst>
        </pc:grpChg>
        <pc:grpChg chg="ord">
          <ac:chgData name="Andrew" userId="84564383-c7ca-43b7-9468-0e355a857f99" providerId="ADAL" clId="{0A637481-452E-4398-BBF4-1226EB476764}" dt="2020-05-04T14:51:08.806" v="75" actId="167"/>
          <ac:grpSpMkLst>
            <pc:docMk/>
            <pc:sldMk cId="2412532794" sldId="325"/>
            <ac:grpSpMk id="16" creationId="{18E8C82B-0D3A-4F4F-B104-403F1C51CD26}"/>
          </ac:grpSpMkLst>
        </pc:grpChg>
        <pc:picChg chg="add mod">
          <ac:chgData name="Andrew" userId="84564383-c7ca-43b7-9468-0e355a857f99" providerId="ADAL" clId="{0A637481-452E-4398-BBF4-1226EB476764}" dt="2020-05-04T14:50:25.135" v="70" actId="1076"/>
          <ac:picMkLst>
            <pc:docMk/>
            <pc:sldMk cId="2412532794" sldId="325"/>
            <ac:picMk id="29" creationId="{7279B6B7-D2E4-4DCE-9126-080CB78D57D2}"/>
          </ac:picMkLst>
        </pc:picChg>
        <pc:picChg chg="del">
          <ac:chgData name="Andrew" userId="84564383-c7ca-43b7-9468-0e355a857f99" providerId="ADAL" clId="{0A637481-452E-4398-BBF4-1226EB476764}" dt="2020-05-04T14:50:20.052" v="68" actId="478"/>
          <ac:picMkLst>
            <pc:docMk/>
            <pc:sldMk cId="2412532794" sldId="325"/>
            <ac:picMk id="31" creationId="{CF1A95A5-74D8-441F-BF14-9E4064D8C577}"/>
          </ac:picMkLst>
        </pc:picChg>
      </pc:sldChg>
    </pc:docChg>
  </pc:docChgLst>
  <pc:docChgLst>
    <pc:chgData name="Andrew" userId="84564383-c7ca-43b7-9468-0e355a857f99" providerId="ADAL" clId="{07CF8D62-CE43-43EF-8704-80B0FEF03B9F}"/>
    <pc:docChg chg="undo custSel addSld delSld modSld sldOrd modSection">
      <pc:chgData name="Andrew" userId="84564383-c7ca-43b7-9468-0e355a857f99" providerId="ADAL" clId="{07CF8D62-CE43-43EF-8704-80B0FEF03B9F}" dt="2020-05-08T11:57:17.016" v="5403" actId="1076"/>
      <pc:docMkLst>
        <pc:docMk/>
      </pc:docMkLst>
      <pc:sldChg chg="modSp mod">
        <pc:chgData name="Andrew" userId="84564383-c7ca-43b7-9468-0e355a857f99" providerId="ADAL" clId="{07CF8D62-CE43-43EF-8704-80B0FEF03B9F}" dt="2020-05-07T13:35:10.585" v="4118" actId="1076"/>
        <pc:sldMkLst>
          <pc:docMk/>
          <pc:sldMk cId="1699509957" sldId="263"/>
        </pc:sldMkLst>
        <pc:spChg chg="mod">
          <ac:chgData name="Andrew" userId="84564383-c7ca-43b7-9468-0e355a857f99" providerId="ADAL" clId="{07CF8D62-CE43-43EF-8704-80B0FEF03B9F}" dt="2020-05-07T13:35:10.585" v="4118" actId="1076"/>
          <ac:spMkLst>
            <pc:docMk/>
            <pc:sldMk cId="1699509957" sldId="263"/>
            <ac:spMk id="24" creationId="{00000000-0000-0000-0000-000000000000}"/>
          </ac:spMkLst>
        </pc:spChg>
      </pc:sldChg>
      <pc:sldChg chg="addSp delSp modSp mod">
        <pc:chgData name="Andrew" userId="84564383-c7ca-43b7-9468-0e355a857f99" providerId="ADAL" clId="{07CF8D62-CE43-43EF-8704-80B0FEF03B9F}" dt="2020-05-08T08:34:55.980" v="5134" actId="167"/>
        <pc:sldMkLst>
          <pc:docMk/>
          <pc:sldMk cId="897303818" sldId="268"/>
        </pc:sldMkLst>
        <pc:spChg chg="mod">
          <ac:chgData name="Andrew" userId="84564383-c7ca-43b7-9468-0e355a857f99" providerId="ADAL" clId="{07CF8D62-CE43-43EF-8704-80B0FEF03B9F}" dt="2020-05-08T08:34:51.269" v="5133"/>
          <ac:spMkLst>
            <pc:docMk/>
            <pc:sldMk cId="897303818" sldId="268"/>
            <ac:spMk id="19" creationId="{7259DCB5-793E-4068-BF58-23AC8EDE9676}"/>
          </ac:spMkLst>
        </pc:spChg>
        <pc:spChg chg="mod">
          <ac:chgData name="Andrew" userId="84564383-c7ca-43b7-9468-0e355a857f99" providerId="ADAL" clId="{07CF8D62-CE43-43EF-8704-80B0FEF03B9F}" dt="2020-05-08T08:34:51.269" v="5133"/>
          <ac:spMkLst>
            <pc:docMk/>
            <pc:sldMk cId="897303818" sldId="268"/>
            <ac:spMk id="20" creationId="{519A59C2-EF40-401F-837E-FF01C7221DBD}"/>
          </ac:spMkLst>
        </pc:spChg>
        <pc:spChg chg="mod">
          <ac:chgData name="Andrew" userId="84564383-c7ca-43b7-9468-0e355a857f99" providerId="ADAL" clId="{07CF8D62-CE43-43EF-8704-80B0FEF03B9F}" dt="2020-05-08T08:34:46.122" v="5130" actId="6549"/>
          <ac:spMkLst>
            <pc:docMk/>
            <pc:sldMk cId="897303818" sldId="268"/>
            <ac:spMk id="29" creationId="{963168A5-79C7-42C7-A479-D7794515C787}"/>
          </ac:spMkLst>
        </pc:spChg>
        <pc:grpChg chg="add mod">
          <ac:chgData name="Andrew" userId="84564383-c7ca-43b7-9468-0e355a857f99" providerId="ADAL" clId="{07CF8D62-CE43-43EF-8704-80B0FEF03B9F}" dt="2020-05-08T08:34:51.269" v="5133"/>
          <ac:grpSpMkLst>
            <pc:docMk/>
            <pc:sldMk cId="897303818" sldId="268"/>
            <ac:grpSpMk id="15" creationId="{F0BEAD21-99CD-4DDE-BDEB-7B12E84E09A4}"/>
          </ac:grpSpMkLst>
        </pc:grpChg>
        <pc:grpChg chg="del">
          <ac:chgData name="Andrew" userId="84564383-c7ca-43b7-9468-0e355a857f99" providerId="ADAL" clId="{07CF8D62-CE43-43EF-8704-80B0FEF03B9F}" dt="2020-05-08T08:34:47.977" v="5131" actId="478"/>
          <ac:grpSpMkLst>
            <pc:docMk/>
            <pc:sldMk cId="897303818" sldId="268"/>
            <ac:grpSpMk id="28" creationId="{6ED1EC4A-0B2C-404C-BB8C-7F6EE18640CF}"/>
          </ac:grpSpMkLst>
        </pc:grpChg>
        <pc:picChg chg="del">
          <ac:chgData name="Andrew" userId="84564383-c7ca-43b7-9468-0e355a857f99" providerId="ADAL" clId="{07CF8D62-CE43-43EF-8704-80B0FEF03B9F}" dt="2020-05-08T08:34:50.128" v="5132" actId="478"/>
          <ac:picMkLst>
            <pc:docMk/>
            <pc:sldMk cId="897303818" sldId="268"/>
            <ac:picMk id="4" creationId="{28A94B9A-DFF2-41BE-A3F1-3BBC800AE8FE}"/>
          </ac:picMkLst>
        </pc:picChg>
        <pc:picChg chg="add mod ord">
          <ac:chgData name="Andrew" userId="84564383-c7ca-43b7-9468-0e355a857f99" providerId="ADAL" clId="{07CF8D62-CE43-43EF-8704-80B0FEF03B9F}" dt="2020-05-08T08:34:55.980" v="5134" actId="167"/>
          <ac:picMkLst>
            <pc:docMk/>
            <pc:sldMk cId="897303818" sldId="268"/>
            <ac:picMk id="14" creationId="{695C0DC8-E1F9-4D2A-8837-924325C390F8}"/>
          </ac:picMkLst>
        </pc:picChg>
      </pc:sldChg>
      <pc:sldChg chg="del">
        <pc:chgData name="Andrew" userId="84564383-c7ca-43b7-9468-0e355a857f99" providerId="ADAL" clId="{07CF8D62-CE43-43EF-8704-80B0FEF03B9F}" dt="2020-05-07T10:05:30.983" v="953" actId="47"/>
        <pc:sldMkLst>
          <pc:docMk/>
          <pc:sldMk cId="303033737" sldId="271"/>
        </pc:sldMkLst>
      </pc:sldChg>
      <pc:sldChg chg="modSp del mod">
        <pc:chgData name="Andrew" userId="84564383-c7ca-43b7-9468-0e355a857f99" providerId="ADAL" clId="{07CF8D62-CE43-43EF-8704-80B0FEF03B9F}" dt="2020-05-07T13:19:32.389" v="3770" actId="47"/>
        <pc:sldMkLst>
          <pc:docMk/>
          <pc:sldMk cId="2163211563" sldId="273"/>
        </pc:sldMkLst>
        <pc:spChg chg="mod">
          <ac:chgData name="Andrew" userId="84564383-c7ca-43b7-9468-0e355a857f99" providerId="ADAL" clId="{07CF8D62-CE43-43EF-8704-80B0FEF03B9F}" dt="2020-05-07T09:35:06.169" v="286" actId="1076"/>
          <ac:spMkLst>
            <pc:docMk/>
            <pc:sldMk cId="2163211563" sldId="273"/>
            <ac:spMk id="37" creationId="{187A8D44-9E9F-4286-9D66-B2DE4220B2B7}"/>
          </ac:spMkLst>
        </pc:spChg>
        <pc:spChg chg="mod">
          <ac:chgData name="Andrew" userId="84564383-c7ca-43b7-9468-0e355a857f99" providerId="ADAL" clId="{07CF8D62-CE43-43EF-8704-80B0FEF03B9F}" dt="2020-05-07T09:35:02.767" v="285" actId="1076"/>
          <ac:spMkLst>
            <pc:docMk/>
            <pc:sldMk cId="2163211563" sldId="273"/>
            <ac:spMk id="52" creationId="{C0CD5DE1-21AC-4436-B865-C0592FBF7076}"/>
          </ac:spMkLst>
        </pc:spChg>
        <pc:spChg chg="mod">
          <ac:chgData name="Andrew" userId="84564383-c7ca-43b7-9468-0e355a857f99" providerId="ADAL" clId="{07CF8D62-CE43-43EF-8704-80B0FEF03B9F}" dt="2020-05-07T09:34:54.414" v="283" actId="1076"/>
          <ac:spMkLst>
            <pc:docMk/>
            <pc:sldMk cId="2163211563" sldId="273"/>
            <ac:spMk id="54" creationId="{CC4E2D14-8D32-48F4-9DA2-14FBEDF1FB73}"/>
          </ac:spMkLst>
        </pc:spChg>
        <pc:spChg chg="mod">
          <ac:chgData name="Andrew" userId="84564383-c7ca-43b7-9468-0e355a857f99" providerId="ADAL" clId="{07CF8D62-CE43-43EF-8704-80B0FEF03B9F}" dt="2020-05-07T09:22:45.311" v="171" actId="6549"/>
          <ac:spMkLst>
            <pc:docMk/>
            <pc:sldMk cId="2163211563" sldId="273"/>
            <ac:spMk id="55" creationId="{2CF1F78B-E773-48FE-BC6D-1AA44A70D4C7}"/>
          </ac:spMkLst>
        </pc:spChg>
        <pc:picChg chg="mod">
          <ac:chgData name="Andrew" userId="84564383-c7ca-43b7-9468-0e355a857f99" providerId="ADAL" clId="{07CF8D62-CE43-43EF-8704-80B0FEF03B9F}" dt="2020-05-07T09:35:54.939" v="288" actId="14100"/>
          <ac:picMkLst>
            <pc:docMk/>
            <pc:sldMk cId="2163211563" sldId="273"/>
            <ac:picMk id="27" creationId="{1886AB37-9B4E-4E60-B9B8-958C104A7F6B}"/>
          </ac:picMkLst>
        </pc:picChg>
        <pc:picChg chg="mod">
          <ac:chgData name="Andrew" userId="84564383-c7ca-43b7-9468-0e355a857f99" providerId="ADAL" clId="{07CF8D62-CE43-43EF-8704-80B0FEF03B9F}" dt="2020-05-07T09:36:11.213" v="289" actId="14826"/>
          <ac:picMkLst>
            <pc:docMk/>
            <pc:sldMk cId="2163211563" sldId="273"/>
            <ac:picMk id="29" creationId="{E3E719CD-8C66-407E-915B-56CB5E3DD995}"/>
          </ac:picMkLst>
        </pc:picChg>
      </pc:sldChg>
      <pc:sldChg chg="addSp delSp modSp mod modAnim">
        <pc:chgData name="Andrew" userId="84564383-c7ca-43b7-9468-0e355a857f99" providerId="ADAL" clId="{07CF8D62-CE43-43EF-8704-80B0FEF03B9F}" dt="2020-05-08T08:13:21.407" v="5104"/>
        <pc:sldMkLst>
          <pc:docMk/>
          <pc:sldMk cId="1304793324" sldId="274"/>
        </pc:sldMkLst>
        <pc:spChg chg="mod">
          <ac:chgData name="Andrew" userId="84564383-c7ca-43b7-9468-0e355a857f99" providerId="ADAL" clId="{07CF8D62-CE43-43EF-8704-80B0FEF03B9F}" dt="2020-05-07T11:45:04.464" v="2013" actId="20577"/>
          <ac:spMkLst>
            <pc:docMk/>
            <pc:sldMk cId="1304793324" sldId="274"/>
            <ac:spMk id="2" creationId="{41638CD8-39B8-4A35-9E87-C4D3DEBA1E83}"/>
          </ac:spMkLst>
        </pc:spChg>
        <pc:spChg chg="mod">
          <ac:chgData name="Andrew" userId="84564383-c7ca-43b7-9468-0e355a857f99" providerId="ADAL" clId="{07CF8D62-CE43-43EF-8704-80B0FEF03B9F}" dt="2020-05-07T11:54:09.169" v="2283" actId="14826"/>
          <ac:spMkLst>
            <pc:docMk/>
            <pc:sldMk cId="1304793324" sldId="274"/>
            <ac:spMk id="4" creationId="{670B2340-FC72-4006-BABB-405F8A15031B}"/>
          </ac:spMkLst>
        </pc:spChg>
        <pc:spChg chg="mod">
          <ac:chgData name="Andrew" userId="84564383-c7ca-43b7-9468-0e355a857f99" providerId="ADAL" clId="{07CF8D62-CE43-43EF-8704-80B0FEF03B9F}" dt="2020-05-07T11:54:09.169" v="2283" actId="14826"/>
          <ac:spMkLst>
            <pc:docMk/>
            <pc:sldMk cId="1304793324" sldId="274"/>
            <ac:spMk id="6" creationId="{C1573C36-6E52-4645-A6AD-7C1A5A271973}"/>
          </ac:spMkLst>
        </pc:spChg>
        <pc:spChg chg="mod">
          <ac:chgData name="Andrew" userId="84564383-c7ca-43b7-9468-0e355a857f99" providerId="ADAL" clId="{07CF8D62-CE43-43EF-8704-80B0FEF03B9F}" dt="2020-05-07T11:51:00.664" v="2272" actId="20577"/>
          <ac:spMkLst>
            <pc:docMk/>
            <pc:sldMk cId="1304793324" sldId="274"/>
            <ac:spMk id="20" creationId="{750DA979-2DCE-493D-9439-03461F8FD95E}"/>
          </ac:spMkLst>
        </pc:spChg>
        <pc:spChg chg="mod">
          <ac:chgData name="Andrew" userId="84564383-c7ca-43b7-9468-0e355a857f99" providerId="ADAL" clId="{07CF8D62-CE43-43EF-8704-80B0FEF03B9F}" dt="2020-05-07T11:54:09.169" v="2283" actId="14826"/>
          <ac:spMkLst>
            <pc:docMk/>
            <pc:sldMk cId="1304793324" sldId="274"/>
            <ac:spMk id="23" creationId="{0E32E760-8DF8-4D04-88FC-AF2033D8037E}"/>
          </ac:spMkLst>
        </pc:spChg>
        <pc:spChg chg="mod">
          <ac:chgData name="Andrew" userId="84564383-c7ca-43b7-9468-0e355a857f99" providerId="ADAL" clId="{07CF8D62-CE43-43EF-8704-80B0FEF03B9F}" dt="2020-05-07T11:48:49.827" v="2183" actId="20577"/>
          <ac:spMkLst>
            <pc:docMk/>
            <pc:sldMk cId="1304793324" sldId="274"/>
            <ac:spMk id="24" creationId="{6E4979AF-D1B8-4708-907A-751086A1DDDD}"/>
          </ac:spMkLst>
        </pc:spChg>
        <pc:spChg chg="mod">
          <ac:chgData name="Andrew" userId="84564383-c7ca-43b7-9468-0e355a857f99" providerId="ADAL" clId="{07CF8D62-CE43-43EF-8704-80B0FEF03B9F}" dt="2020-05-07T12:08:41.996" v="2754" actId="20577"/>
          <ac:spMkLst>
            <pc:docMk/>
            <pc:sldMk cId="1304793324" sldId="274"/>
            <ac:spMk id="25" creationId="{016623FC-2D4C-4EAC-8D75-BE9B56C2BF89}"/>
          </ac:spMkLst>
        </pc:spChg>
        <pc:spChg chg="mod">
          <ac:chgData name="Andrew" userId="84564383-c7ca-43b7-9468-0e355a857f99" providerId="ADAL" clId="{07CF8D62-CE43-43EF-8704-80B0FEF03B9F}" dt="2020-05-07T11:45:44.995" v="2103" actId="20577"/>
          <ac:spMkLst>
            <pc:docMk/>
            <pc:sldMk cId="1304793324" sldId="274"/>
            <ac:spMk id="27" creationId="{442D485D-FF22-469C-A835-7A714219CCFD}"/>
          </ac:spMkLst>
        </pc:spChg>
        <pc:grpChg chg="mod">
          <ac:chgData name="Andrew" userId="84564383-c7ca-43b7-9468-0e355a857f99" providerId="ADAL" clId="{07CF8D62-CE43-43EF-8704-80B0FEF03B9F}" dt="2020-05-07T11:54:20.184" v="2286" actId="1076"/>
          <ac:grpSpMkLst>
            <pc:docMk/>
            <pc:sldMk cId="1304793324" sldId="274"/>
            <ac:grpSpMk id="9" creationId="{F1C3C932-C824-4FDE-81C4-5240DBE1590A}"/>
          </ac:grpSpMkLst>
        </pc:grpChg>
        <pc:picChg chg="mod">
          <ac:chgData name="Andrew" userId="84564383-c7ca-43b7-9468-0e355a857f99" providerId="ADAL" clId="{07CF8D62-CE43-43EF-8704-80B0FEF03B9F}" dt="2020-05-07T11:54:27.459" v="2312" actId="1038"/>
          <ac:picMkLst>
            <pc:docMk/>
            <pc:sldMk cId="1304793324" sldId="274"/>
            <ac:picMk id="7" creationId="{917C1EC5-2AAC-419B-8E13-99A434B1BFB7}"/>
          </ac:picMkLst>
        </pc:picChg>
        <pc:picChg chg="mod">
          <ac:chgData name="Andrew" userId="84564383-c7ca-43b7-9468-0e355a857f99" providerId="ADAL" clId="{07CF8D62-CE43-43EF-8704-80B0FEF03B9F}" dt="2020-05-07T11:53:23.388" v="2282" actId="1076"/>
          <ac:picMkLst>
            <pc:docMk/>
            <pc:sldMk cId="1304793324" sldId="274"/>
            <ac:picMk id="14" creationId="{7DD262D4-D2AF-48F7-B004-7C1F9679525F}"/>
          </ac:picMkLst>
        </pc:picChg>
        <pc:picChg chg="del">
          <ac:chgData name="Andrew" userId="84564383-c7ca-43b7-9468-0e355a857f99" providerId="ADAL" clId="{07CF8D62-CE43-43EF-8704-80B0FEF03B9F}" dt="2020-05-07T11:52:09.124" v="2273" actId="478"/>
          <ac:picMkLst>
            <pc:docMk/>
            <pc:sldMk cId="1304793324" sldId="274"/>
            <ac:picMk id="21" creationId="{3000C856-5718-4102-AA5E-197841314153}"/>
          </ac:picMkLst>
        </pc:picChg>
        <pc:picChg chg="add mod">
          <ac:chgData name="Andrew" userId="84564383-c7ca-43b7-9468-0e355a857f99" providerId="ADAL" clId="{07CF8D62-CE43-43EF-8704-80B0FEF03B9F}" dt="2020-05-07T11:52:20.803" v="2277" actId="1076"/>
          <ac:picMkLst>
            <pc:docMk/>
            <pc:sldMk cId="1304793324" sldId="274"/>
            <ac:picMk id="26" creationId="{0D261F72-14BC-4D79-AED6-5A3C80F6C562}"/>
          </ac:picMkLst>
        </pc:picChg>
        <pc:picChg chg="mod">
          <ac:chgData name="Andrew" userId="84564383-c7ca-43b7-9468-0e355a857f99" providerId="ADAL" clId="{07CF8D62-CE43-43EF-8704-80B0FEF03B9F}" dt="2020-05-07T11:53:20.200" v="2281" actId="1076"/>
          <ac:picMkLst>
            <pc:docMk/>
            <pc:sldMk cId="1304793324" sldId="274"/>
            <ac:picMk id="28" creationId="{ED676A68-006E-43EF-88B7-8C87FCE1DB66}"/>
          </ac:picMkLst>
        </pc:picChg>
      </pc:sldChg>
      <pc:sldChg chg="addSp delSp modSp mod modAnim">
        <pc:chgData name="Andrew" userId="84564383-c7ca-43b7-9468-0e355a857f99" providerId="ADAL" clId="{07CF8D62-CE43-43EF-8704-80B0FEF03B9F}" dt="2020-05-08T08:15:32.295" v="5119"/>
        <pc:sldMkLst>
          <pc:docMk/>
          <pc:sldMk cId="622028237" sldId="275"/>
        </pc:sldMkLst>
        <pc:spChg chg="mod">
          <ac:chgData name="Andrew" userId="84564383-c7ca-43b7-9468-0e355a857f99" providerId="ADAL" clId="{07CF8D62-CE43-43EF-8704-80B0FEF03B9F}" dt="2020-05-07T11:11:57.493" v="1440" actId="20577"/>
          <ac:spMkLst>
            <pc:docMk/>
            <pc:sldMk cId="622028237" sldId="275"/>
            <ac:spMk id="2" creationId="{41638CD8-39B8-4A35-9E87-C4D3DEBA1E83}"/>
          </ac:spMkLst>
        </pc:spChg>
        <pc:spChg chg="add mod">
          <ac:chgData name="Andrew" userId="84564383-c7ca-43b7-9468-0e355a857f99" providerId="ADAL" clId="{07CF8D62-CE43-43EF-8704-80B0FEF03B9F}" dt="2020-05-07T11:20:43.316" v="1688" actId="2085"/>
          <ac:spMkLst>
            <pc:docMk/>
            <pc:sldMk cId="622028237" sldId="275"/>
            <ac:spMk id="5" creationId="{C9CC1ADA-5706-48DD-83EB-A2F7E20D9322}"/>
          </ac:spMkLst>
        </pc:spChg>
        <pc:spChg chg="add del mod">
          <ac:chgData name="Andrew" userId="84564383-c7ca-43b7-9468-0e355a857f99" providerId="ADAL" clId="{07CF8D62-CE43-43EF-8704-80B0FEF03B9F}" dt="2020-05-07T11:22:34.472" v="1729" actId="478"/>
          <ac:spMkLst>
            <pc:docMk/>
            <pc:sldMk cId="622028237" sldId="275"/>
            <ac:spMk id="7" creationId="{867C33C8-1B61-4443-85CF-E24E7977A4E4}"/>
          </ac:spMkLst>
        </pc:spChg>
        <pc:spChg chg="add del mod">
          <ac:chgData name="Andrew" userId="84564383-c7ca-43b7-9468-0e355a857f99" providerId="ADAL" clId="{07CF8D62-CE43-43EF-8704-80B0FEF03B9F}" dt="2020-05-07T11:22:24.304" v="1727" actId="478"/>
          <ac:spMkLst>
            <pc:docMk/>
            <pc:sldMk cId="622028237" sldId="275"/>
            <ac:spMk id="8" creationId="{0F70E4C5-0E9E-446B-AD27-C3666B09AD19}"/>
          </ac:spMkLst>
        </pc:spChg>
        <pc:spChg chg="mod">
          <ac:chgData name="Andrew" userId="84564383-c7ca-43b7-9468-0e355a857f99" providerId="ADAL" clId="{07CF8D62-CE43-43EF-8704-80B0FEF03B9F}" dt="2020-05-07T11:13:49.519" v="1530"/>
          <ac:spMkLst>
            <pc:docMk/>
            <pc:sldMk cId="622028237" sldId="275"/>
            <ac:spMk id="16" creationId="{F7ACF5A2-03F8-4753-B962-926011C24EE7}"/>
          </ac:spMkLst>
        </pc:spChg>
        <pc:spChg chg="mod">
          <ac:chgData name="Andrew" userId="84564383-c7ca-43b7-9468-0e355a857f99" providerId="ADAL" clId="{07CF8D62-CE43-43EF-8704-80B0FEF03B9F}" dt="2020-05-07T11:13:49.519" v="1530"/>
          <ac:spMkLst>
            <pc:docMk/>
            <pc:sldMk cId="622028237" sldId="275"/>
            <ac:spMk id="18" creationId="{C4BABB22-1E2B-4345-A126-81D46CFCDDCC}"/>
          </ac:spMkLst>
        </pc:spChg>
        <pc:spChg chg="mod">
          <ac:chgData name="Andrew" userId="84564383-c7ca-43b7-9468-0e355a857f99" providerId="ADAL" clId="{07CF8D62-CE43-43EF-8704-80B0FEF03B9F}" dt="2020-05-07T11:15:27.086" v="1579" actId="20577"/>
          <ac:spMkLst>
            <pc:docMk/>
            <pc:sldMk cId="622028237" sldId="275"/>
            <ac:spMk id="19" creationId="{705DD64C-3F82-4577-B592-703DEDD6AFBF}"/>
          </ac:spMkLst>
        </pc:spChg>
        <pc:spChg chg="mod">
          <ac:chgData name="Andrew" userId="84564383-c7ca-43b7-9468-0e355a857f99" providerId="ADAL" clId="{07CF8D62-CE43-43EF-8704-80B0FEF03B9F}" dt="2020-05-07T11:15:14.678" v="1562" actId="20577"/>
          <ac:spMkLst>
            <pc:docMk/>
            <pc:sldMk cId="622028237" sldId="275"/>
            <ac:spMk id="23" creationId="{0E32E760-8DF8-4D04-88FC-AF2033D8037E}"/>
          </ac:spMkLst>
        </pc:spChg>
        <pc:spChg chg="mod">
          <ac:chgData name="Andrew" userId="84564383-c7ca-43b7-9468-0e355a857f99" providerId="ADAL" clId="{07CF8D62-CE43-43EF-8704-80B0FEF03B9F}" dt="2020-05-07T11:16:01.420" v="1581"/>
          <ac:spMkLst>
            <pc:docMk/>
            <pc:sldMk cId="622028237" sldId="275"/>
            <ac:spMk id="24" creationId="{E2286796-3B07-4BE3-A18B-E696EC1F4A30}"/>
          </ac:spMkLst>
        </pc:spChg>
        <pc:spChg chg="mod">
          <ac:chgData name="Andrew" userId="84564383-c7ca-43b7-9468-0e355a857f99" providerId="ADAL" clId="{07CF8D62-CE43-43EF-8704-80B0FEF03B9F}" dt="2020-05-07T11:21:10.502" v="1693" actId="207"/>
          <ac:spMkLst>
            <pc:docMk/>
            <pc:sldMk cId="622028237" sldId="275"/>
            <ac:spMk id="25" creationId="{6704C4C2-83F7-4CEA-B758-B9A96930A0F8}"/>
          </ac:spMkLst>
        </pc:spChg>
        <pc:spChg chg="mod">
          <ac:chgData name="Andrew" userId="84564383-c7ca-43b7-9468-0e355a857f99" providerId="ADAL" clId="{07CF8D62-CE43-43EF-8704-80B0FEF03B9F}" dt="2020-05-07T11:43:39.534" v="1940" actId="20577"/>
          <ac:spMkLst>
            <pc:docMk/>
            <pc:sldMk cId="622028237" sldId="275"/>
            <ac:spMk id="26" creationId="{A78BFCF2-52DD-4ABD-81F2-AC8B43C71A96}"/>
          </ac:spMkLst>
        </pc:spChg>
        <pc:spChg chg="mod">
          <ac:chgData name="Andrew" userId="84564383-c7ca-43b7-9468-0e355a857f99" providerId="ADAL" clId="{07CF8D62-CE43-43EF-8704-80B0FEF03B9F}" dt="2020-05-07T11:12:17.110" v="1487" actId="20577"/>
          <ac:spMkLst>
            <pc:docMk/>
            <pc:sldMk cId="622028237" sldId="275"/>
            <ac:spMk id="27" creationId="{442D485D-FF22-469C-A835-7A714219CCFD}"/>
          </ac:spMkLst>
        </pc:spChg>
        <pc:spChg chg="mod">
          <ac:chgData name="Andrew" userId="84564383-c7ca-43b7-9468-0e355a857f99" providerId="ADAL" clId="{07CF8D62-CE43-43EF-8704-80B0FEF03B9F}" dt="2020-05-07T11:17:28.899" v="1633" actId="20577"/>
          <ac:spMkLst>
            <pc:docMk/>
            <pc:sldMk cId="622028237" sldId="275"/>
            <ac:spMk id="33" creationId="{81D2A634-DE7A-4DF7-9BCD-7EB1DC731AC9}"/>
          </ac:spMkLst>
        </pc:spChg>
        <pc:grpChg chg="add mod">
          <ac:chgData name="Andrew" userId="84564383-c7ca-43b7-9468-0e355a857f99" providerId="ADAL" clId="{07CF8D62-CE43-43EF-8704-80B0FEF03B9F}" dt="2020-05-07T11:13:49.519" v="1530"/>
          <ac:grpSpMkLst>
            <pc:docMk/>
            <pc:sldMk cId="622028237" sldId="275"/>
            <ac:grpSpMk id="14" creationId="{FFECB14A-7F58-4049-A036-9DFB20A307F1}"/>
          </ac:grpSpMkLst>
        </pc:grpChg>
        <pc:grpChg chg="add mod">
          <ac:chgData name="Andrew" userId="84564383-c7ca-43b7-9468-0e355a857f99" providerId="ADAL" clId="{07CF8D62-CE43-43EF-8704-80B0FEF03B9F}" dt="2020-05-07T11:16:01.420" v="1581"/>
          <ac:grpSpMkLst>
            <pc:docMk/>
            <pc:sldMk cId="622028237" sldId="275"/>
            <ac:grpSpMk id="21" creationId="{248616B4-FE45-4B06-B2DB-90D98C7666F9}"/>
          </ac:grpSpMkLst>
        </pc:grpChg>
        <pc:picChg chg="add mod ord">
          <ac:chgData name="Andrew" userId="84564383-c7ca-43b7-9468-0e355a857f99" providerId="ADAL" clId="{07CF8D62-CE43-43EF-8704-80B0FEF03B9F}" dt="2020-05-07T11:20:56.824" v="1691" actId="1076"/>
          <ac:picMkLst>
            <pc:docMk/>
            <pc:sldMk cId="622028237" sldId="275"/>
            <ac:picMk id="3" creationId="{5CE4031A-BCF5-493D-A283-A7327A873608}"/>
          </ac:picMkLst>
        </pc:picChg>
        <pc:picChg chg="add mod">
          <ac:chgData name="Andrew" userId="84564383-c7ca-43b7-9468-0e355a857f99" providerId="ADAL" clId="{07CF8D62-CE43-43EF-8704-80B0FEF03B9F}" dt="2020-05-07T11:28:51.952" v="1772" actId="14100"/>
          <ac:picMkLst>
            <pc:docMk/>
            <pc:sldMk cId="622028237" sldId="275"/>
            <ac:picMk id="10" creationId="{3B5E21E4-AB2F-4CAC-8F01-FEE98B1F9FE6}"/>
          </ac:picMkLst>
        </pc:picChg>
        <pc:picChg chg="add mod">
          <ac:chgData name="Andrew" userId="84564383-c7ca-43b7-9468-0e355a857f99" providerId="ADAL" clId="{07CF8D62-CE43-43EF-8704-80B0FEF03B9F}" dt="2020-05-07T11:25:35.641" v="1741" actId="1076"/>
          <ac:picMkLst>
            <pc:docMk/>
            <pc:sldMk cId="622028237" sldId="275"/>
            <ac:picMk id="12" creationId="{0A41F9DF-8E7B-4719-A158-1733627CC1E9}"/>
          </ac:picMkLst>
        </pc:picChg>
        <pc:picChg chg="add mod">
          <ac:chgData name="Andrew" userId="84564383-c7ca-43b7-9468-0e355a857f99" providerId="ADAL" clId="{07CF8D62-CE43-43EF-8704-80B0FEF03B9F}" dt="2020-05-07T11:15:49.482" v="1580" actId="14826"/>
          <ac:picMkLst>
            <pc:docMk/>
            <pc:sldMk cId="622028237" sldId="275"/>
            <ac:picMk id="20" creationId="{55AFD758-2924-4666-8B1D-038776013236}"/>
          </ac:picMkLst>
        </pc:picChg>
        <pc:picChg chg="add del mod">
          <ac:chgData name="Andrew" userId="84564383-c7ca-43b7-9468-0e355a857f99" providerId="ADAL" clId="{07CF8D62-CE43-43EF-8704-80B0FEF03B9F}" dt="2020-05-07T11:19:00.336" v="1674" actId="478"/>
          <ac:picMkLst>
            <pc:docMk/>
            <pc:sldMk cId="622028237" sldId="275"/>
            <ac:picMk id="29" creationId="{338F447B-2769-4442-AAFC-FF941AE5F692}"/>
          </ac:picMkLst>
        </pc:picChg>
        <pc:picChg chg="add del mod">
          <ac:chgData name="Andrew" userId="84564383-c7ca-43b7-9468-0e355a857f99" providerId="ADAL" clId="{07CF8D62-CE43-43EF-8704-80B0FEF03B9F}" dt="2020-05-07T11:19:23.049" v="1676" actId="478"/>
          <ac:picMkLst>
            <pc:docMk/>
            <pc:sldMk cId="622028237" sldId="275"/>
            <ac:picMk id="30" creationId="{98C9A099-118B-444A-98FF-708146E3C905}"/>
          </ac:picMkLst>
        </pc:picChg>
        <pc:picChg chg="add mod">
          <ac:chgData name="Andrew" userId="84564383-c7ca-43b7-9468-0e355a857f99" providerId="ADAL" clId="{07CF8D62-CE43-43EF-8704-80B0FEF03B9F}" dt="2020-05-07T11:35:35.506" v="1816" actId="1038"/>
          <ac:picMkLst>
            <pc:docMk/>
            <pc:sldMk cId="622028237" sldId="275"/>
            <ac:picMk id="31" creationId="{9C18ABE8-DB52-4065-836F-27FB1D1E4695}"/>
          </ac:picMkLst>
        </pc:picChg>
        <pc:picChg chg="add mod">
          <ac:chgData name="Andrew" userId="84564383-c7ca-43b7-9468-0e355a857f99" providerId="ADAL" clId="{07CF8D62-CE43-43EF-8704-80B0FEF03B9F}" dt="2020-05-07T11:30:22.020" v="1780" actId="1076"/>
          <ac:picMkLst>
            <pc:docMk/>
            <pc:sldMk cId="622028237" sldId="275"/>
            <ac:picMk id="34" creationId="{C405F2D4-9B90-43E7-964E-586203FE41BD}"/>
          </ac:picMkLst>
        </pc:picChg>
        <pc:picChg chg="mod">
          <ac:chgData name="Andrew" userId="84564383-c7ca-43b7-9468-0e355a857f99" providerId="ADAL" clId="{07CF8D62-CE43-43EF-8704-80B0FEF03B9F}" dt="2020-05-07T11:43:22.288" v="1933" actId="1076"/>
          <ac:picMkLst>
            <pc:docMk/>
            <pc:sldMk cId="622028237" sldId="275"/>
            <ac:picMk id="35" creationId="{EED3FEB2-486C-41DD-B6C2-F53BBC0BED0D}"/>
          </ac:picMkLst>
        </pc:picChg>
        <pc:picChg chg="mod">
          <ac:chgData name="Andrew" userId="84564383-c7ca-43b7-9468-0e355a857f99" providerId="ADAL" clId="{07CF8D62-CE43-43EF-8704-80B0FEF03B9F}" dt="2020-05-07T11:14:50.600" v="1559" actId="14826"/>
          <ac:picMkLst>
            <pc:docMk/>
            <pc:sldMk cId="622028237" sldId="275"/>
            <ac:picMk id="36" creationId="{E457071A-24DB-460A-8CAA-479C0A4AB7D4}"/>
          </ac:picMkLst>
        </pc:picChg>
        <pc:picChg chg="add mod">
          <ac:chgData name="Andrew" userId="84564383-c7ca-43b7-9468-0e355a857f99" providerId="ADAL" clId="{07CF8D62-CE43-43EF-8704-80B0FEF03B9F}" dt="2020-05-07T11:35:45.601" v="1818" actId="1076"/>
          <ac:picMkLst>
            <pc:docMk/>
            <pc:sldMk cId="622028237" sldId="275"/>
            <ac:picMk id="37" creationId="{B7241A86-A84C-41D1-829A-3771D6D51543}"/>
          </ac:picMkLst>
        </pc:picChg>
        <pc:picChg chg="add mod modCrop">
          <ac:chgData name="Andrew" userId="84564383-c7ca-43b7-9468-0e355a857f99" providerId="ADAL" clId="{07CF8D62-CE43-43EF-8704-80B0FEF03B9F}" dt="2020-05-07T11:35:54.995" v="1820" actId="1076"/>
          <ac:picMkLst>
            <pc:docMk/>
            <pc:sldMk cId="622028237" sldId="275"/>
            <ac:picMk id="38" creationId="{29F7D1D4-2925-493A-8A7D-2F44CD2541C7}"/>
          </ac:picMkLst>
        </pc:picChg>
        <pc:picChg chg="add mod">
          <ac:chgData name="Andrew" userId="84564383-c7ca-43b7-9468-0e355a857f99" providerId="ADAL" clId="{07CF8D62-CE43-43EF-8704-80B0FEF03B9F}" dt="2020-05-07T11:35:32.419" v="1812" actId="1076"/>
          <ac:picMkLst>
            <pc:docMk/>
            <pc:sldMk cId="622028237" sldId="275"/>
            <ac:picMk id="40" creationId="{54B3517F-232D-4711-A972-FA1EB13D8000}"/>
          </ac:picMkLst>
        </pc:picChg>
        <pc:picChg chg="add mod">
          <ac:chgData name="Andrew" userId="84564383-c7ca-43b7-9468-0e355a857f99" providerId="ADAL" clId="{07CF8D62-CE43-43EF-8704-80B0FEF03B9F}" dt="2020-05-07T11:33:32.756" v="1803" actId="1038"/>
          <ac:picMkLst>
            <pc:docMk/>
            <pc:sldMk cId="622028237" sldId="275"/>
            <ac:picMk id="42" creationId="{A8F25F76-DD9B-4A4D-9D8A-67B99743EAD7}"/>
          </ac:picMkLst>
        </pc:picChg>
        <pc:picChg chg="add mod">
          <ac:chgData name="Andrew" userId="84564383-c7ca-43b7-9468-0e355a857f99" providerId="ADAL" clId="{07CF8D62-CE43-43EF-8704-80B0FEF03B9F}" dt="2020-05-07T11:33:24.097" v="1799" actId="1076"/>
          <ac:picMkLst>
            <pc:docMk/>
            <pc:sldMk cId="622028237" sldId="275"/>
            <ac:picMk id="44" creationId="{A75295D6-9713-4204-B1B3-7477E183256F}"/>
          </ac:picMkLst>
        </pc:picChg>
        <pc:picChg chg="add mod">
          <ac:chgData name="Andrew" userId="84564383-c7ca-43b7-9468-0e355a857f99" providerId="ADAL" clId="{07CF8D62-CE43-43EF-8704-80B0FEF03B9F}" dt="2020-05-07T11:35:22.396" v="1810" actId="1076"/>
          <ac:picMkLst>
            <pc:docMk/>
            <pc:sldMk cId="622028237" sldId="275"/>
            <ac:picMk id="46" creationId="{B9A05052-2EEE-41FD-B640-93B1F8A334B9}"/>
          </ac:picMkLst>
        </pc:picChg>
        <pc:picChg chg="add mod">
          <ac:chgData name="Andrew" userId="84564383-c7ca-43b7-9468-0e355a857f99" providerId="ADAL" clId="{07CF8D62-CE43-43EF-8704-80B0FEF03B9F}" dt="2020-05-07T11:37:02.923" v="1827" actId="207"/>
          <ac:picMkLst>
            <pc:docMk/>
            <pc:sldMk cId="622028237" sldId="275"/>
            <ac:picMk id="48" creationId="{DB33BDAD-3631-48FA-847F-5C3A70B61379}"/>
          </ac:picMkLst>
        </pc:picChg>
        <pc:picChg chg="add mod">
          <ac:chgData name="Andrew" userId="84564383-c7ca-43b7-9468-0e355a857f99" providerId="ADAL" clId="{07CF8D62-CE43-43EF-8704-80B0FEF03B9F}" dt="2020-05-07T11:38:29.734" v="1832" actId="1076"/>
          <ac:picMkLst>
            <pc:docMk/>
            <pc:sldMk cId="622028237" sldId="275"/>
            <ac:picMk id="50" creationId="{F4A565B1-49C1-42B8-8C9D-A3B485422007}"/>
          </ac:picMkLst>
        </pc:picChg>
      </pc:sldChg>
      <pc:sldChg chg="del">
        <pc:chgData name="Andrew" userId="84564383-c7ca-43b7-9468-0e355a857f99" providerId="ADAL" clId="{07CF8D62-CE43-43EF-8704-80B0FEF03B9F}" dt="2020-05-07T10:16:24.235" v="1109" actId="47"/>
        <pc:sldMkLst>
          <pc:docMk/>
          <pc:sldMk cId="2403100945" sldId="277"/>
        </pc:sldMkLst>
      </pc:sldChg>
      <pc:sldChg chg="modSp mod">
        <pc:chgData name="Andrew" userId="84564383-c7ca-43b7-9468-0e355a857f99" providerId="ADAL" clId="{07CF8D62-CE43-43EF-8704-80B0FEF03B9F}" dt="2020-05-07T12:51:27.611" v="3581" actId="1076"/>
        <pc:sldMkLst>
          <pc:docMk/>
          <pc:sldMk cId="1887788549" sldId="281"/>
        </pc:sldMkLst>
        <pc:spChg chg="mod">
          <ac:chgData name="Andrew" userId="84564383-c7ca-43b7-9468-0e355a857f99" providerId="ADAL" clId="{07CF8D62-CE43-43EF-8704-80B0FEF03B9F}" dt="2020-05-07T12:51:27.611" v="3581" actId="1076"/>
          <ac:spMkLst>
            <pc:docMk/>
            <pc:sldMk cId="1887788549" sldId="281"/>
            <ac:spMk id="24" creationId="{00000000-0000-0000-0000-000000000000}"/>
          </ac:spMkLst>
        </pc:spChg>
      </pc:sldChg>
      <pc:sldChg chg="addSp delSp modSp mod">
        <pc:chgData name="Andrew" userId="84564383-c7ca-43b7-9468-0e355a857f99" providerId="ADAL" clId="{07CF8D62-CE43-43EF-8704-80B0FEF03B9F}" dt="2020-05-07T12:53:42.751" v="3657" actId="1076"/>
        <pc:sldMkLst>
          <pc:docMk/>
          <pc:sldMk cId="2385543051" sldId="284"/>
        </pc:sldMkLst>
        <pc:spChg chg="mod">
          <ac:chgData name="Andrew" userId="84564383-c7ca-43b7-9468-0e355a857f99" providerId="ADAL" clId="{07CF8D62-CE43-43EF-8704-80B0FEF03B9F}" dt="2020-05-07T12:52:06.078" v="3617" actId="20577"/>
          <ac:spMkLst>
            <pc:docMk/>
            <pc:sldMk cId="2385543051" sldId="284"/>
            <ac:spMk id="5" creationId="{A10E4246-8835-4454-9D9F-58F403F34BD4}"/>
          </ac:spMkLst>
        </pc:spChg>
        <pc:picChg chg="del">
          <ac:chgData name="Andrew" userId="84564383-c7ca-43b7-9468-0e355a857f99" providerId="ADAL" clId="{07CF8D62-CE43-43EF-8704-80B0FEF03B9F}" dt="2020-05-07T11:46:01.515" v="2106" actId="478"/>
          <ac:picMkLst>
            <pc:docMk/>
            <pc:sldMk cId="2385543051" sldId="284"/>
            <ac:picMk id="6" creationId="{3DF0D39D-121C-44D3-BF80-B3B9E22639FB}"/>
          </ac:picMkLst>
        </pc:picChg>
        <pc:picChg chg="add mod">
          <ac:chgData name="Andrew" userId="84564383-c7ca-43b7-9468-0e355a857f99" providerId="ADAL" clId="{07CF8D62-CE43-43EF-8704-80B0FEF03B9F}" dt="2020-05-07T12:53:42.751" v="3657" actId="1076"/>
          <ac:picMkLst>
            <pc:docMk/>
            <pc:sldMk cId="2385543051" sldId="284"/>
            <ac:picMk id="7" creationId="{6756D3EB-9DC9-4B05-A8C6-CD42A8261526}"/>
          </ac:picMkLst>
        </pc:picChg>
      </pc:sldChg>
      <pc:sldChg chg="addSp delSp modSp mod">
        <pc:chgData name="Andrew" userId="84564383-c7ca-43b7-9468-0e355a857f99" providerId="ADAL" clId="{07CF8D62-CE43-43EF-8704-80B0FEF03B9F}" dt="2020-05-08T08:19:11.637" v="5126" actId="1076"/>
        <pc:sldMkLst>
          <pc:docMk/>
          <pc:sldMk cId="3905151216" sldId="295"/>
        </pc:sldMkLst>
        <pc:spChg chg="del">
          <ac:chgData name="Andrew" userId="84564383-c7ca-43b7-9468-0e355a857f99" providerId="ADAL" clId="{07CF8D62-CE43-43EF-8704-80B0FEF03B9F}" dt="2020-05-08T08:18:51.056" v="5120" actId="478"/>
          <ac:spMkLst>
            <pc:docMk/>
            <pc:sldMk cId="3905151216" sldId="295"/>
            <ac:spMk id="12" creationId="{00000000-0000-0000-0000-000000000000}"/>
          </ac:spMkLst>
        </pc:spChg>
        <pc:picChg chg="mod">
          <ac:chgData name="Andrew" userId="84564383-c7ca-43b7-9468-0e355a857f99" providerId="ADAL" clId="{07CF8D62-CE43-43EF-8704-80B0FEF03B9F}" dt="2020-05-08T08:19:04.837" v="5124" actId="1076"/>
          <ac:picMkLst>
            <pc:docMk/>
            <pc:sldMk cId="3905151216" sldId="295"/>
            <ac:picMk id="4" creationId="{9A946002-D5AA-450F-9C87-21482CB3F017}"/>
          </ac:picMkLst>
        </pc:picChg>
        <pc:picChg chg="mod">
          <ac:chgData name="Andrew" userId="84564383-c7ca-43b7-9468-0e355a857f99" providerId="ADAL" clId="{07CF8D62-CE43-43EF-8704-80B0FEF03B9F}" dt="2020-05-08T08:19:07.299" v="5125" actId="1076"/>
          <ac:picMkLst>
            <pc:docMk/>
            <pc:sldMk cId="3905151216" sldId="295"/>
            <ac:picMk id="10" creationId="{FF47DD14-9B71-48CF-B223-49B0B004288F}"/>
          </ac:picMkLst>
        </pc:picChg>
        <pc:picChg chg="add mod ord">
          <ac:chgData name="Andrew" userId="84564383-c7ca-43b7-9468-0e355a857f99" providerId="ADAL" clId="{07CF8D62-CE43-43EF-8704-80B0FEF03B9F}" dt="2020-05-08T08:19:01.359" v="5123" actId="1076"/>
          <ac:picMkLst>
            <pc:docMk/>
            <pc:sldMk cId="3905151216" sldId="295"/>
            <ac:picMk id="25" creationId="{931F6395-2A15-4E44-B228-FFDBAD474483}"/>
          </ac:picMkLst>
        </pc:picChg>
        <pc:picChg chg="mod">
          <ac:chgData name="Andrew" userId="84564383-c7ca-43b7-9468-0e355a857f99" providerId="ADAL" clId="{07CF8D62-CE43-43EF-8704-80B0FEF03B9F}" dt="2020-05-08T08:19:11.637" v="5126" actId="1076"/>
          <ac:picMkLst>
            <pc:docMk/>
            <pc:sldMk cId="3905151216" sldId="295"/>
            <ac:picMk id="53" creationId="{EEC1A013-0D5C-47AF-BFD6-6280473B0B89}"/>
          </ac:picMkLst>
        </pc:picChg>
      </pc:sldChg>
      <pc:sldChg chg="addSp delSp modSp mod delAnim modAnim">
        <pc:chgData name="Andrew" userId="84564383-c7ca-43b7-9468-0e355a857f99" providerId="ADAL" clId="{07CF8D62-CE43-43EF-8704-80B0FEF03B9F}" dt="2020-05-07T12:59:52.104" v="3712" actId="20577"/>
        <pc:sldMkLst>
          <pc:docMk/>
          <pc:sldMk cId="4174656496" sldId="301"/>
        </pc:sldMkLst>
        <pc:spChg chg="mod">
          <ac:chgData name="Andrew" userId="84564383-c7ca-43b7-9468-0e355a857f99" providerId="ADAL" clId="{07CF8D62-CE43-43EF-8704-80B0FEF03B9F}" dt="2020-05-07T12:59:19.985" v="3705" actId="1076"/>
          <ac:spMkLst>
            <pc:docMk/>
            <pc:sldMk cId="4174656496" sldId="301"/>
            <ac:spMk id="6" creationId="{61E13C4C-3577-4735-8ADB-C84708146F42}"/>
          </ac:spMkLst>
        </pc:spChg>
        <pc:spChg chg="mod">
          <ac:chgData name="Andrew" userId="84564383-c7ca-43b7-9468-0e355a857f99" providerId="ADAL" clId="{07CF8D62-CE43-43EF-8704-80B0FEF03B9F}" dt="2020-05-07T12:59:52.104" v="3712" actId="20577"/>
          <ac:spMkLst>
            <pc:docMk/>
            <pc:sldMk cId="4174656496" sldId="301"/>
            <ac:spMk id="7" creationId="{75502247-E103-4C47-925D-CA18816C1048}"/>
          </ac:spMkLst>
        </pc:spChg>
        <pc:picChg chg="add mod ord">
          <ac:chgData name="Andrew" userId="84564383-c7ca-43b7-9468-0e355a857f99" providerId="ADAL" clId="{07CF8D62-CE43-43EF-8704-80B0FEF03B9F}" dt="2020-05-07T12:52:58.123" v="3648" actId="167"/>
          <ac:picMkLst>
            <pc:docMk/>
            <pc:sldMk cId="4174656496" sldId="301"/>
            <ac:picMk id="3" creationId="{42F83059-378A-4515-A728-14FE5144F623}"/>
          </ac:picMkLst>
        </pc:picChg>
        <pc:picChg chg="del">
          <ac:chgData name="Andrew" userId="84564383-c7ca-43b7-9468-0e355a857f99" providerId="ADAL" clId="{07CF8D62-CE43-43EF-8704-80B0FEF03B9F}" dt="2020-05-07T12:52:32.577" v="3642" actId="478"/>
          <ac:picMkLst>
            <pc:docMk/>
            <pc:sldMk cId="4174656496" sldId="301"/>
            <ac:picMk id="4" creationId="{A2C96671-41D7-46DB-BD56-812F79DB128F}"/>
          </ac:picMkLst>
        </pc:picChg>
        <pc:picChg chg="add mod">
          <ac:chgData name="Andrew" userId="84564383-c7ca-43b7-9468-0e355a857f99" providerId="ADAL" clId="{07CF8D62-CE43-43EF-8704-80B0FEF03B9F}" dt="2020-05-07T12:59:42.886" v="3709" actId="1076"/>
          <ac:picMkLst>
            <pc:docMk/>
            <pc:sldMk cId="4174656496" sldId="301"/>
            <ac:picMk id="5" creationId="{916E6674-86E1-4150-998D-7E88C56CD4D3}"/>
          </ac:picMkLst>
        </pc:picChg>
        <pc:picChg chg="del">
          <ac:chgData name="Andrew" userId="84564383-c7ca-43b7-9468-0e355a857f99" providerId="ADAL" clId="{07CF8D62-CE43-43EF-8704-80B0FEF03B9F}" dt="2020-05-07T12:52:15.581" v="3618" actId="478"/>
          <ac:picMkLst>
            <pc:docMk/>
            <pc:sldMk cId="4174656496" sldId="301"/>
            <ac:picMk id="9" creationId="{8924EEE6-F893-4F5E-8B09-E0AA2EEA5766}"/>
          </ac:picMkLst>
        </pc:picChg>
        <pc:picChg chg="mod">
          <ac:chgData name="Andrew" userId="84564383-c7ca-43b7-9468-0e355a857f99" providerId="ADAL" clId="{07CF8D62-CE43-43EF-8704-80B0FEF03B9F}" dt="2020-05-07T12:59:45.404" v="3710" actId="1076"/>
          <ac:picMkLst>
            <pc:docMk/>
            <pc:sldMk cId="4174656496" sldId="301"/>
            <ac:picMk id="10" creationId="{CAA7EB01-B6F4-47F5-AB11-B518EFE7FA44}"/>
          </ac:picMkLst>
        </pc:picChg>
      </pc:sldChg>
      <pc:sldChg chg="modSp mod">
        <pc:chgData name="Andrew" userId="84564383-c7ca-43b7-9468-0e355a857f99" providerId="ADAL" clId="{07CF8D62-CE43-43EF-8704-80B0FEF03B9F}" dt="2020-05-07T13:24:22.114" v="3938" actId="255"/>
        <pc:sldMkLst>
          <pc:docMk/>
          <pc:sldMk cId="436530992" sldId="307"/>
        </pc:sldMkLst>
        <pc:spChg chg="mod">
          <ac:chgData name="Andrew" userId="84564383-c7ca-43b7-9468-0e355a857f99" providerId="ADAL" clId="{07CF8D62-CE43-43EF-8704-80B0FEF03B9F}" dt="2020-05-07T13:23:14.435" v="3898" actId="20577"/>
          <ac:spMkLst>
            <pc:docMk/>
            <pc:sldMk cId="436530992" sldId="307"/>
            <ac:spMk id="2" creationId="{F2D2828B-4BC9-4994-96D1-8EFF52568B17}"/>
          </ac:spMkLst>
        </pc:spChg>
        <pc:spChg chg="mod">
          <ac:chgData name="Andrew" userId="84564383-c7ca-43b7-9468-0e355a857f99" providerId="ADAL" clId="{07CF8D62-CE43-43EF-8704-80B0FEF03B9F}" dt="2020-05-07T13:24:22.114" v="3938" actId="255"/>
          <ac:spMkLst>
            <pc:docMk/>
            <pc:sldMk cId="436530992" sldId="307"/>
            <ac:spMk id="19" creationId="{38147FFA-050A-421C-A829-C8E1FCDEBBF1}"/>
          </ac:spMkLst>
        </pc:spChg>
        <pc:spChg chg="mod">
          <ac:chgData name="Andrew" userId="84564383-c7ca-43b7-9468-0e355a857f99" providerId="ADAL" clId="{07CF8D62-CE43-43EF-8704-80B0FEF03B9F}" dt="2020-05-07T13:24:13.366" v="3937" actId="20577"/>
          <ac:spMkLst>
            <pc:docMk/>
            <pc:sldMk cId="436530992" sldId="307"/>
            <ac:spMk id="20" creationId="{28F7A6F2-8F28-4D7F-B9C1-4873B9DC10CB}"/>
          </ac:spMkLst>
        </pc:spChg>
        <pc:spChg chg="mod">
          <ac:chgData name="Andrew" userId="84564383-c7ca-43b7-9468-0e355a857f99" providerId="ADAL" clId="{07CF8D62-CE43-43EF-8704-80B0FEF03B9F}" dt="2020-05-07T13:23:23.566" v="3901" actId="1076"/>
          <ac:spMkLst>
            <pc:docMk/>
            <pc:sldMk cId="436530992" sldId="307"/>
            <ac:spMk id="40" creationId="{8581C3D0-D65F-405F-899E-210604C0671D}"/>
          </ac:spMkLst>
        </pc:spChg>
        <pc:spChg chg="mod">
          <ac:chgData name="Andrew" userId="84564383-c7ca-43b7-9468-0e355a857f99" providerId="ADAL" clId="{07CF8D62-CE43-43EF-8704-80B0FEF03B9F}" dt="2020-05-07T13:23:53.254" v="3927" actId="1076"/>
          <ac:spMkLst>
            <pc:docMk/>
            <pc:sldMk cId="436530992" sldId="307"/>
            <ac:spMk id="46" creationId="{0A3FA9DC-90A8-4CFB-BB9E-C14E71A1B003}"/>
          </ac:spMkLst>
        </pc:spChg>
      </pc:sldChg>
      <pc:sldChg chg="del">
        <pc:chgData name="Andrew" userId="84564383-c7ca-43b7-9468-0e355a857f99" providerId="ADAL" clId="{07CF8D62-CE43-43EF-8704-80B0FEF03B9F}" dt="2020-05-07T11:42:52.461" v="1931" actId="47"/>
        <pc:sldMkLst>
          <pc:docMk/>
          <pc:sldMk cId="2199792085" sldId="311"/>
        </pc:sldMkLst>
      </pc:sldChg>
      <pc:sldChg chg="addSp delSp modSp mod">
        <pc:chgData name="Andrew" userId="84564383-c7ca-43b7-9468-0e355a857f99" providerId="ADAL" clId="{07CF8D62-CE43-43EF-8704-80B0FEF03B9F}" dt="2020-05-08T08:06:09.014" v="5083"/>
        <pc:sldMkLst>
          <pc:docMk/>
          <pc:sldMk cId="1942328306" sldId="312"/>
        </pc:sldMkLst>
        <pc:spChg chg="mod">
          <ac:chgData name="Andrew" userId="84564383-c7ca-43b7-9468-0e355a857f99" providerId="ADAL" clId="{07CF8D62-CE43-43EF-8704-80B0FEF03B9F}" dt="2020-05-08T07:54:03.098" v="4888"/>
          <ac:spMkLst>
            <pc:docMk/>
            <pc:sldMk cId="1942328306" sldId="312"/>
            <ac:spMk id="3" creationId="{3FCD0931-5F0F-403B-AD5A-346E691A9DF3}"/>
          </ac:spMkLst>
        </pc:spChg>
        <pc:spChg chg="mod">
          <ac:chgData name="Andrew" userId="84564383-c7ca-43b7-9468-0e355a857f99" providerId="ADAL" clId="{07CF8D62-CE43-43EF-8704-80B0FEF03B9F}" dt="2020-05-08T07:59:05.103" v="4993" actId="20577"/>
          <ac:spMkLst>
            <pc:docMk/>
            <pc:sldMk cId="1942328306" sldId="312"/>
            <ac:spMk id="25" creationId="{EF805046-D848-4F83-8055-1C970ADF501C}"/>
          </ac:spMkLst>
        </pc:spChg>
        <pc:spChg chg="mod">
          <ac:chgData name="Andrew" userId="84564383-c7ca-43b7-9468-0e355a857f99" providerId="ADAL" clId="{07CF8D62-CE43-43EF-8704-80B0FEF03B9F}" dt="2020-05-08T07:55:10.485" v="4898" actId="20577"/>
          <ac:spMkLst>
            <pc:docMk/>
            <pc:sldMk cId="1942328306" sldId="312"/>
            <ac:spMk id="33" creationId="{AC56258B-7165-4C70-B9A9-F6F6CC8D0C73}"/>
          </ac:spMkLst>
        </pc:spChg>
        <pc:spChg chg="mod">
          <ac:chgData name="Andrew" userId="84564383-c7ca-43b7-9468-0e355a857f99" providerId="ADAL" clId="{07CF8D62-CE43-43EF-8704-80B0FEF03B9F}" dt="2020-05-08T07:59:19.610" v="4994"/>
          <ac:spMkLst>
            <pc:docMk/>
            <pc:sldMk cId="1942328306" sldId="312"/>
            <ac:spMk id="38" creationId="{C91C9D01-8906-4E1A-B593-B5A8D11FAE71}"/>
          </ac:spMkLst>
        </pc:spChg>
        <pc:spChg chg="mod">
          <ac:chgData name="Andrew" userId="84564383-c7ca-43b7-9468-0e355a857f99" providerId="ADAL" clId="{07CF8D62-CE43-43EF-8704-80B0FEF03B9F}" dt="2020-05-08T08:05:00.710" v="5082" actId="6549"/>
          <ac:spMkLst>
            <pc:docMk/>
            <pc:sldMk cId="1942328306" sldId="312"/>
            <ac:spMk id="40" creationId="{85622C5A-8E7E-4180-91ED-31F94BBE962D}"/>
          </ac:spMkLst>
        </pc:spChg>
        <pc:spChg chg="mod">
          <ac:chgData name="Andrew" userId="84564383-c7ca-43b7-9468-0e355a857f99" providerId="ADAL" clId="{07CF8D62-CE43-43EF-8704-80B0FEF03B9F}" dt="2020-05-08T08:06:09.014" v="5083"/>
          <ac:spMkLst>
            <pc:docMk/>
            <pc:sldMk cId="1942328306" sldId="312"/>
            <ac:spMk id="43" creationId="{085379EA-966F-41A9-8DA5-459FE4DB3701}"/>
          </ac:spMkLst>
        </pc:spChg>
        <pc:picChg chg="del">
          <ac:chgData name="Andrew" userId="84564383-c7ca-43b7-9468-0e355a857f99" providerId="ADAL" clId="{07CF8D62-CE43-43EF-8704-80B0FEF03B9F}" dt="2020-05-08T08:04:16.100" v="5014" actId="478"/>
          <ac:picMkLst>
            <pc:docMk/>
            <pc:sldMk cId="1942328306" sldId="312"/>
            <ac:picMk id="4" creationId="{C8C9A724-8E73-4955-8B3A-5C04E657E9A8}"/>
          </ac:picMkLst>
        </pc:picChg>
        <pc:picChg chg="add mod">
          <ac:chgData name="Andrew" userId="84564383-c7ca-43b7-9468-0e355a857f99" providerId="ADAL" clId="{07CF8D62-CE43-43EF-8704-80B0FEF03B9F}" dt="2020-05-08T07:56:04.990" v="4905" actId="14861"/>
          <ac:picMkLst>
            <pc:docMk/>
            <pc:sldMk cId="1942328306" sldId="312"/>
            <ac:picMk id="5" creationId="{0049DEA5-1777-4650-9AED-251EE964FF53}"/>
          </ac:picMkLst>
        </pc:picChg>
        <pc:picChg chg="add mod">
          <ac:chgData name="Andrew" userId="84564383-c7ca-43b7-9468-0e355a857f99" providerId="ADAL" clId="{07CF8D62-CE43-43EF-8704-80B0FEF03B9F}" dt="2020-05-08T07:58:26.962" v="4913" actId="14861"/>
          <ac:picMkLst>
            <pc:docMk/>
            <pc:sldMk cId="1942328306" sldId="312"/>
            <ac:picMk id="6" creationId="{E54C58D9-E3B3-489E-9180-DC1E7DB996B6}"/>
          </ac:picMkLst>
        </pc:picChg>
        <pc:picChg chg="del">
          <ac:chgData name="Andrew" userId="84564383-c7ca-43b7-9468-0e355a857f99" providerId="ADAL" clId="{07CF8D62-CE43-43EF-8704-80B0FEF03B9F}" dt="2020-05-08T07:58:20.517" v="4911" actId="478"/>
          <ac:picMkLst>
            <pc:docMk/>
            <pc:sldMk cId="1942328306" sldId="312"/>
            <ac:picMk id="7" creationId="{3C682F16-F9D9-47D0-B5B6-E0FF37A25F4F}"/>
          </ac:picMkLst>
        </pc:picChg>
        <pc:picChg chg="del">
          <ac:chgData name="Andrew" userId="84564383-c7ca-43b7-9468-0e355a857f99" providerId="ADAL" clId="{07CF8D62-CE43-43EF-8704-80B0FEF03B9F}" dt="2020-05-08T07:55:59.527" v="4903" actId="478"/>
          <ac:picMkLst>
            <pc:docMk/>
            <pc:sldMk cId="1942328306" sldId="312"/>
            <ac:picMk id="9" creationId="{A31CCF20-0DD5-423D-A0B5-4D0CF4DE57D1}"/>
          </ac:picMkLst>
        </pc:picChg>
        <pc:picChg chg="add mod">
          <ac:chgData name="Andrew" userId="84564383-c7ca-43b7-9468-0e355a857f99" providerId="ADAL" clId="{07CF8D62-CE43-43EF-8704-80B0FEF03B9F}" dt="2020-05-08T08:01:09.830" v="5007" actId="14100"/>
          <ac:picMkLst>
            <pc:docMk/>
            <pc:sldMk cId="1942328306" sldId="312"/>
            <ac:picMk id="11" creationId="{573A8171-377B-4725-AA2C-4D71A2BC8130}"/>
          </ac:picMkLst>
        </pc:picChg>
        <pc:picChg chg="add mod">
          <ac:chgData name="Andrew" userId="84564383-c7ca-43b7-9468-0e355a857f99" providerId="ADAL" clId="{07CF8D62-CE43-43EF-8704-80B0FEF03B9F}" dt="2020-05-08T08:04:21.883" v="5016" actId="14861"/>
          <ac:picMkLst>
            <pc:docMk/>
            <pc:sldMk cId="1942328306" sldId="312"/>
            <ac:picMk id="12" creationId="{A7CFC2FA-C875-4627-B437-6D32A5800F7A}"/>
          </ac:picMkLst>
        </pc:picChg>
        <pc:picChg chg="mod">
          <ac:chgData name="Andrew" userId="84564383-c7ca-43b7-9468-0e355a857f99" providerId="ADAL" clId="{07CF8D62-CE43-43EF-8704-80B0FEF03B9F}" dt="2020-05-08T07:59:44.174" v="4999" actId="207"/>
          <ac:picMkLst>
            <pc:docMk/>
            <pc:sldMk cId="1942328306" sldId="312"/>
            <ac:picMk id="24" creationId="{5907F6B9-B331-4481-B116-2CFB20850E54}"/>
          </ac:picMkLst>
        </pc:picChg>
        <pc:picChg chg="mod">
          <ac:chgData name="Andrew" userId="84564383-c7ca-43b7-9468-0e355a857f99" providerId="ADAL" clId="{07CF8D62-CE43-43EF-8704-80B0FEF03B9F}" dt="2020-05-08T07:59:40.171" v="4997" actId="207"/>
          <ac:picMkLst>
            <pc:docMk/>
            <pc:sldMk cId="1942328306" sldId="312"/>
            <ac:picMk id="27" creationId="{7E8D2142-F4A9-4B5A-9983-743CAF240FDC}"/>
          </ac:picMkLst>
        </pc:picChg>
        <pc:picChg chg="del">
          <ac:chgData name="Andrew" userId="84564383-c7ca-43b7-9468-0e355a857f99" providerId="ADAL" clId="{07CF8D62-CE43-43EF-8704-80B0FEF03B9F}" dt="2020-05-08T07:59:23.328" v="4995" actId="478"/>
          <ac:picMkLst>
            <pc:docMk/>
            <pc:sldMk cId="1942328306" sldId="312"/>
            <ac:picMk id="30" creationId="{BB8467D7-F69B-4689-B8CA-84FC373D4DB8}"/>
          </ac:picMkLst>
        </pc:picChg>
      </pc:sldChg>
      <pc:sldChg chg="delSp modSp mod delAnim">
        <pc:chgData name="Andrew" userId="84564383-c7ca-43b7-9468-0e355a857f99" providerId="ADAL" clId="{07CF8D62-CE43-43EF-8704-80B0FEF03B9F}" dt="2020-05-07T13:40:28.359" v="4135" actId="20577"/>
        <pc:sldMkLst>
          <pc:docMk/>
          <pc:sldMk cId="2539658322" sldId="313"/>
        </pc:sldMkLst>
        <pc:spChg chg="mod">
          <ac:chgData name="Andrew" userId="84564383-c7ca-43b7-9468-0e355a857f99" providerId="ADAL" clId="{07CF8D62-CE43-43EF-8704-80B0FEF03B9F}" dt="2020-05-07T09:59:53.775" v="775" actId="20577"/>
          <ac:spMkLst>
            <pc:docMk/>
            <pc:sldMk cId="2539658322" sldId="313"/>
            <ac:spMk id="2" creationId="{41638CD8-39B8-4A35-9E87-C4D3DEBA1E83}"/>
          </ac:spMkLst>
        </pc:spChg>
        <pc:spChg chg="mod">
          <ac:chgData name="Andrew" userId="84564383-c7ca-43b7-9468-0e355a857f99" providerId="ADAL" clId="{07CF8D62-CE43-43EF-8704-80B0FEF03B9F}" dt="2020-05-07T10:03:14.918" v="949" actId="14826"/>
          <ac:spMkLst>
            <pc:docMk/>
            <pc:sldMk cId="2539658322" sldId="313"/>
            <ac:spMk id="4" creationId="{670B2340-FC72-4006-BABB-405F8A15031B}"/>
          </ac:spMkLst>
        </pc:spChg>
        <pc:spChg chg="mod">
          <ac:chgData name="Andrew" userId="84564383-c7ca-43b7-9468-0e355a857f99" providerId="ADAL" clId="{07CF8D62-CE43-43EF-8704-80B0FEF03B9F}" dt="2020-05-07T10:03:14.918" v="949" actId="14826"/>
          <ac:spMkLst>
            <pc:docMk/>
            <pc:sldMk cId="2539658322" sldId="313"/>
            <ac:spMk id="6" creationId="{C1573C36-6E52-4645-A6AD-7C1A5A271973}"/>
          </ac:spMkLst>
        </pc:spChg>
        <pc:spChg chg="del">
          <ac:chgData name="Andrew" userId="84564383-c7ca-43b7-9468-0e355a857f99" providerId="ADAL" clId="{07CF8D62-CE43-43EF-8704-80B0FEF03B9F}" dt="2020-05-07T09:59:40.319" v="752" actId="478"/>
          <ac:spMkLst>
            <pc:docMk/>
            <pc:sldMk cId="2539658322" sldId="313"/>
            <ac:spMk id="9" creationId="{3F95E977-058B-4A21-9D2C-95AE604F64E0}"/>
          </ac:spMkLst>
        </pc:spChg>
        <pc:spChg chg="mod">
          <ac:chgData name="Andrew" userId="84564383-c7ca-43b7-9468-0e355a857f99" providerId="ADAL" clId="{07CF8D62-CE43-43EF-8704-80B0FEF03B9F}" dt="2020-05-07T10:04:42.328" v="950" actId="14826"/>
          <ac:spMkLst>
            <pc:docMk/>
            <pc:sldMk cId="2539658322" sldId="313"/>
            <ac:spMk id="15" creationId="{B5A36A86-2960-443F-8C0D-5524A8699D3D}"/>
          </ac:spMkLst>
        </pc:spChg>
        <pc:spChg chg="mod">
          <ac:chgData name="Andrew" userId="84564383-c7ca-43b7-9468-0e355a857f99" providerId="ADAL" clId="{07CF8D62-CE43-43EF-8704-80B0FEF03B9F}" dt="2020-05-07T10:04:42.328" v="950" actId="14826"/>
          <ac:spMkLst>
            <pc:docMk/>
            <pc:sldMk cId="2539658322" sldId="313"/>
            <ac:spMk id="17" creationId="{607BBD27-D9D1-4A6E-8521-B27FB9CD8FBC}"/>
          </ac:spMkLst>
        </pc:spChg>
        <pc:spChg chg="mod">
          <ac:chgData name="Andrew" userId="84564383-c7ca-43b7-9468-0e355a857f99" providerId="ADAL" clId="{07CF8D62-CE43-43EF-8704-80B0FEF03B9F}" dt="2020-05-07T10:03:14.918" v="949" actId="14826"/>
          <ac:spMkLst>
            <pc:docMk/>
            <pc:sldMk cId="2539658322" sldId="313"/>
            <ac:spMk id="23" creationId="{0E32E760-8DF8-4D04-88FC-AF2033D8037E}"/>
          </ac:spMkLst>
        </pc:spChg>
        <pc:spChg chg="mod">
          <ac:chgData name="Andrew" userId="84564383-c7ca-43b7-9468-0e355a857f99" providerId="ADAL" clId="{07CF8D62-CE43-43EF-8704-80B0FEF03B9F}" dt="2020-05-07T10:04:42.328" v="950" actId="14826"/>
          <ac:spMkLst>
            <pc:docMk/>
            <pc:sldMk cId="2539658322" sldId="313"/>
            <ac:spMk id="24" creationId="{6E4979AF-D1B8-4708-907A-751086A1DDDD}"/>
          </ac:spMkLst>
        </pc:spChg>
        <pc:spChg chg="mod">
          <ac:chgData name="Andrew" userId="84564383-c7ca-43b7-9468-0e355a857f99" providerId="ADAL" clId="{07CF8D62-CE43-43EF-8704-80B0FEF03B9F}" dt="2020-05-07T10:01:58.841" v="945" actId="14100"/>
          <ac:spMkLst>
            <pc:docMk/>
            <pc:sldMk cId="2539658322" sldId="313"/>
            <ac:spMk id="25" creationId="{016623FC-2D4C-4EAC-8D75-BE9B56C2BF89}"/>
          </ac:spMkLst>
        </pc:spChg>
        <pc:spChg chg="mod">
          <ac:chgData name="Andrew" userId="84564383-c7ca-43b7-9468-0e355a857f99" providerId="ADAL" clId="{07CF8D62-CE43-43EF-8704-80B0FEF03B9F}" dt="2020-05-07T10:06:31.295" v="993" actId="20577"/>
          <ac:spMkLst>
            <pc:docMk/>
            <pc:sldMk cId="2539658322" sldId="313"/>
            <ac:spMk id="26" creationId="{5AEB2F59-78D2-4C16-8DE7-443232759311}"/>
          </ac:spMkLst>
        </pc:spChg>
        <pc:spChg chg="mod">
          <ac:chgData name="Andrew" userId="84564383-c7ca-43b7-9468-0e355a857f99" providerId="ADAL" clId="{07CF8D62-CE43-43EF-8704-80B0FEF03B9F}" dt="2020-05-07T13:40:28.359" v="4135" actId="20577"/>
          <ac:spMkLst>
            <pc:docMk/>
            <pc:sldMk cId="2539658322" sldId="313"/>
            <ac:spMk id="27" creationId="{442D485D-FF22-469C-A835-7A714219CCFD}"/>
          </ac:spMkLst>
        </pc:spChg>
        <pc:spChg chg="del">
          <ac:chgData name="Andrew" userId="84564383-c7ca-43b7-9468-0e355a857f99" providerId="ADAL" clId="{07CF8D62-CE43-43EF-8704-80B0FEF03B9F}" dt="2020-05-07T09:59:42.159" v="753" actId="478"/>
          <ac:spMkLst>
            <pc:docMk/>
            <pc:sldMk cId="2539658322" sldId="313"/>
            <ac:spMk id="32" creationId="{541EEC9D-202E-4A92-ADC3-992445051A18}"/>
          </ac:spMkLst>
        </pc:spChg>
        <pc:grpChg chg="mod">
          <ac:chgData name="Andrew" userId="84564383-c7ca-43b7-9468-0e355a857f99" providerId="ADAL" clId="{07CF8D62-CE43-43EF-8704-80B0FEF03B9F}" dt="2020-05-07T10:03:14.918" v="949" actId="14826"/>
          <ac:grpSpMkLst>
            <pc:docMk/>
            <pc:sldMk cId="2539658322" sldId="313"/>
            <ac:grpSpMk id="36" creationId="{C1AF5747-BFC9-405A-A612-BFA2D7FA370E}"/>
          </ac:grpSpMkLst>
        </pc:grpChg>
        <pc:grpChg chg="mod">
          <ac:chgData name="Andrew" userId="84564383-c7ca-43b7-9468-0e355a857f99" providerId="ADAL" clId="{07CF8D62-CE43-43EF-8704-80B0FEF03B9F}" dt="2020-05-07T10:04:42.328" v="950" actId="14826"/>
          <ac:grpSpMkLst>
            <pc:docMk/>
            <pc:sldMk cId="2539658322" sldId="313"/>
            <ac:grpSpMk id="37" creationId="{5252CD61-DCAA-4030-8FB4-EC727DA4980D}"/>
          </ac:grpSpMkLst>
        </pc:grpChg>
        <pc:picChg chg="del">
          <ac:chgData name="Andrew" userId="84564383-c7ca-43b7-9468-0e355a857f99" providerId="ADAL" clId="{07CF8D62-CE43-43EF-8704-80B0FEF03B9F}" dt="2020-05-07T09:59:33.977" v="748" actId="478"/>
          <ac:picMkLst>
            <pc:docMk/>
            <pc:sldMk cId="2539658322" sldId="313"/>
            <ac:picMk id="7" creationId="{F9E4D1FC-53C5-49C0-B7DF-853088AA7BDB}"/>
          </ac:picMkLst>
        </pc:picChg>
        <pc:picChg chg="mod">
          <ac:chgData name="Andrew" userId="84564383-c7ca-43b7-9468-0e355a857f99" providerId="ADAL" clId="{07CF8D62-CE43-43EF-8704-80B0FEF03B9F}" dt="2020-05-07T10:05:22.768" v="952" actId="14826"/>
          <ac:picMkLst>
            <pc:docMk/>
            <pc:sldMk cId="2539658322" sldId="313"/>
            <ac:picMk id="16" creationId="{D626BA2B-CA1E-4875-AC39-57873F762263}"/>
          </ac:picMkLst>
        </pc:picChg>
        <pc:picChg chg="mod">
          <ac:chgData name="Andrew" userId="84564383-c7ca-43b7-9468-0e355a857f99" providerId="ADAL" clId="{07CF8D62-CE43-43EF-8704-80B0FEF03B9F}" dt="2020-05-07T10:07:36.715" v="995" actId="1076"/>
          <ac:picMkLst>
            <pc:docMk/>
            <pc:sldMk cId="2539658322" sldId="313"/>
            <ac:picMk id="20" creationId="{A4E7BAD4-E97B-47F1-AE51-25CAE54371B1}"/>
          </ac:picMkLst>
        </pc:picChg>
        <pc:picChg chg="del">
          <ac:chgData name="Andrew" userId="84564383-c7ca-43b7-9468-0e355a857f99" providerId="ADAL" clId="{07CF8D62-CE43-43EF-8704-80B0FEF03B9F}" dt="2020-05-07T09:59:35.120" v="749" actId="478"/>
          <ac:picMkLst>
            <pc:docMk/>
            <pc:sldMk cId="2539658322" sldId="313"/>
            <ac:picMk id="28" creationId="{FA1898A8-2E24-4DDC-88F9-E8715B9A7B85}"/>
          </ac:picMkLst>
        </pc:picChg>
        <pc:picChg chg="del">
          <ac:chgData name="Andrew" userId="84564383-c7ca-43b7-9468-0e355a857f99" providerId="ADAL" clId="{07CF8D62-CE43-43EF-8704-80B0FEF03B9F}" dt="2020-05-07T09:59:37.728" v="751" actId="478"/>
          <ac:picMkLst>
            <pc:docMk/>
            <pc:sldMk cId="2539658322" sldId="313"/>
            <ac:picMk id="31" creationId="{D8552282-C8A4-4B4B-A38A-7FDB5E4E12A3}"/>
          </ac:picMkLst>
        </pc:picChg>
        <pc:picChg chg="mod">
          <ac:chgData name="Andrew" userId="84564383-c7ca-43b7-9468-0e355a857f99" providerId="ADAL" clId="{07CF8D62-CE43-43EF-8704-80B0FEF03B9F}" dt="2020-05-07T10:03:14.918" v="949" actId="14826"/>
          <ac:picMkLst>
            <pc:docMk/>
            <pc:sldMk cId="2539658322" sldId="313"/>
            <ac:picMk id="33" creationId="{959C19B5-DB56-4280-A761-C254D1187132}"/>
          </ac:picMkLst>
        </pc:picChg>
        <pc:picChg chg="del">
          <ac:chgData name="Andrew" userId="84564383-c7ca-43b7-9468-0e355a857f99" providerId="ADAL" clId="{07CF8D62-CE43-43EF-8704-80B0FEF03B9F}" dt="2020-05-07T09:59:36.215" v="750" actId="478"/>
          <ac:picMkLst>
            <pc:docMk/>
            <pc:sldMk cId="2539658322" sldId="313"/>
            <ac:picMk id="34" creationId="{657A41F8-6EB8-43E3-B157-8773A55B0117}"/>
          </ac:picMkLst>
        </pc:picChg>
        <pc:picChg chg="mod">
          <ac:chgData name="Andrew" userId="84564383-c7ca-43b7-9468-0e355a857f99" providerId="ADAL" clId="{07CF8D62-CE43-43EF-8704-80B0FEF03B9F}" dt="2020-05-07T10:04:48.210" v="951" actId="1076"/>
          <ac:picMkLst>
            <pc:docMk/>
            <pc:sldMk cId="2539658322" sldId="313"/>
            <ac:picMk id="35" creationId="{E74F6BC5-3E26-4D26-8DE0-E24DAED3AEB6}"/>
          </ac:picMkLst>
        </pc:picChg>
      </pc:sldChg>
      <pc:sldChg chg="del">
        <pc:chgData name="Andrew" userId="84564383-c7ca-43b7-9468-0e355a857f99" providerId="ADAL" clId="{07CF8D62-CE43-43EF-8704-80B0FEF03B9F}" dt="2020-05-07T11:41:30.784" v="1875" actId="47"/>
        <pc:sldMkLst>
          <pc:docMk/>
          <pc:sldMk cId="3827754996" sldId="316"/>
        </pc:sldMkLst>
      </pc:sldChg>
      <pc:sldChg chg="addSp delSp modSp mod">
        <pc:chgData name="Andrew" userId="84564383-c7ca-43b7-9468-0e355a857f99" providerId="ADAL" clId="{07CF8D62-CE43-43EF-8704-80B0FEF03B9F}" dt="2020-05-08T08:38:40.644" v="5169" actId="1076"/>
        <pc:sldMkLst>
          <pc:docMk/>
          <pc:sldMk cId="2391108789" sldId="319"/>
        </pc:sldMkLst>
        <pc:spChg chg="del">
          <ac:chgData name="Andrew" userId="84564383-c7ca-43b7-9468-0e355a857f99" providerId="ADAL" clId="{07CF8D62-CE43-43EF-8704-80B0FEF03B9F}" dt="2020-05-08T08:35:13.450" v="5137" actId="478"/>
          <ac:spMkLst>
            <pc:docMk/>
            <pc:sldMk cId="2391108789" sldId="319"/>
            <ac:spMk id="35" creationId="{44366F91-3566-4F3D-86FE-70E232B4728F}"/>
          </ac:spMkLst>
        </pc:spChg>
        <pc:spChg chg="del mod">
          <ac:chgData name="Andrew" userId="84564383-c7ca-43b7-9468-0e355a857f99" providerId="ADAL" clId="{07CF8D62-CE43-43EF-8704-80B0FEF03B9F}" dt="2020-05-08T08:35:16.626" v="5138" actId="478"/>
          <ac:spMkLst>
            <pc:docMk/>
            <pc:sldMk cId="2391108789" sldId="319"/>
            <ac:spMk id="36" creationId="{ADB885D0-0E54-4582-ADEF-1F94D2AA7907}"/>
          </ac:spMkLst>
        </pc:spChg>
        <pc:spChg chg="mod">
          <ac:chgData name="Andrew" userId="84564383-c7ca-43b7-9468-0e355a857f99" providerId="ADAL" clId="{07CF8D62-CE43-43EF-8704-80B0FEF03B9F}" dt="2020-05-08T08:35:03.461" v="5135"/>
          <ac:spMkLst>
            <pc:docMk/>
            <pc:sldMk cId="2391108789" sldId="319"/>
            <ac:spMk id="39" creationId="{E98608AA-3F96-4243-9563-87AB021BF03E}"/>
          </ac:spMkLst>
        </pc:spChg>
        <pc:spChg chg="mod">
          <ac:chgData name="Andrew" userId="84564383-c7ca-43b7-9468-0e355a857f99" providerId="ADAL" clId="{07CF8D62-CE43-43EF-8704-80B0FEF03B9F}" dt="2020-05-08T08:35:03.461" v="5135"/>
          <ac:spMkLst>
            <pc:docMk/>
            <pc:sldMk cId="2391108789" sldId="319"/>
            <ac:spMk id="40" creationId="{6BC126CD-38C6-4C77-A530-96C901DA4C32}"/>
          </ac:spMkLst>
        </pc:spChg>
        <pc:spChg chg="mod">
          <ac:chgData name="Andrew" userId="84564383-c7ca-43b7-9468-0e355a857f99" providerId="ADAL" clId="{07CF8D62-CE43-43EF-8704-80B0FEF03B9F}" dt="2020-05-08T08:36:23.801" v="5162" actId="313"/>
          <ac:spMkLst>
            <pc:docMk/>
            <pc:sldMk cId="2391108789" sldId="319"/>
            <ac:spMk id="56" creationId="{756F39DA-4AF5-4B3B-9816-751563E87170}"/>
          </ac:spMkLst>
        </pc:spChg>
        <pc:grpChg chg="mod">
          <ac:chgData name="Andrew" userId="84564383-c7ca-43b7-9468-0e355a857f99" providerId="ADAL" clId="{07CF8D62-CE43-43EF-8704-80B0FEF03B9F}" dt="2020-05-08T08:35:23.107" v="5141" actId="1076"/>
          <ac:grpSpMkLst>
            <pc:docMk/>
            <pc:sldMk cId="2391108789" sldId="319"/>
            <ac:grpSpMk id="16" creationId="{222BBFEF-2EE8-46A2-B601-8A44407D57FA}"/>
          </ac:grpSpMkLst>
        </pc:grpChg>
        <pc:grpChg chg="add mod">
          <ac:chgData name="Andrew" userId="84564383-c7ca-43b7-9468-0e355a857f99" providerId="ADAL" clId="{07CF8D62-CE43-43EF-8704-80B0FEF03B9F}" dt="2020-05-08T08:35:31.626" v="5142" actId="1076"/>
          <ac:grpSpMkLst>
            <pc:docMk/>
            <pc:sldMk cId="2391108789" sldId="319"/>
            <ac:grpSpMk id="38" creationId="{33D75BD9-22CC-4B25-86A5-AEE740FB5AE0}"/>
          </ac:grpSpMkLst>
        </pc:grpChg>
        <pc:picChg chg="add mod">
          <ac:chgData name="Andrew" userId="84564383-c7ca-43b7-9468-0e355a857f99" providerId="ADAL" clId="{07CF8D62-CE43-43EF-8704-80B0FEF03B9F}" dt="2020-05-08T08:38:40.644" v="5169" actId="1076"/>
          <ac:picMkLst>
            <pc:docMk/>
            <pc:sldMk cId="2391108789" sldId="319"/>
            <ac:picMk id="3" creationId="{0DDCFB98-186D-440B-A927-346864A9CDFD}"/>
          </ac:picMkLst>
        </pc:picChg>
        <pc:picChg chg="del">
          <ac:chgData name="Andrew" userId="84564383-c7ca-43b7-9468-0e355a857f99" providerId="ADAL" clId="{07CF8D62-CE43-43EF-8704-80B0FEF03B9F}" dt="2020-05-08T08:36:19.964" v="5161" actId="478"/>
          <ac:picMkLst>
            <pc:docMk/>
            <pc:sldMk cId="2391108789" sldId="319"/>
            <ac:picMk id="9" creationId="{226B24AC-7B7D-4A0D-B484-3845616A69BE}"/>
          </ac:picMkLst>
        </pc:picChg>
        <pc:picChg chg="add mod">
          <ac:chgData name="Andrew" userId="84564383-c7ca-43b7-9468-0e355a857f99" providerId="ADAL" clId="{07CF8D62-CE43-43EF-8704-80B0FEF03B9F}" dt="2020-05-08T08:35:59.966" v="5148" actId="1076"/>
          <ac:picMkLst>
            <pc:docMk/>
            <pc:sldMk cId="2391108789" sldId="319"/>
            <ac:picMk id="34" creationId="{2F43EF4C-E1D0-40A1-B789-1916D29DAF9D}"/>
          </ac:picMkLst>
        </pc:picChg>
        <pc:picChg chg="del">
          <ac:chgData name="Andrew" userId="84564383-c7ca-43b7-9468-0e355a857f99" providerId="ADAL" clId="{07CF8D62-CE43-43EF-8704-80B0FEF03B9F}" dt="2020-05-08T08:35:33.659" v="5143" actId="478"/>
          <ac:picMkLst>
            <pc:docMk/>
            <pc:sldMk cId="2391108789" sldId="319"/>
            <ac:picMk id="37" creationId="{BA29C991-68C6-42AE-BBD0-5580F895727D}"/>
          </ac:picMkLst>
        </pc:picChg>
      </pc:sldChg>
      <pc:sldChg chg="addSp delSp modSp mod">
        <pc:chgData name="Andrew" userId="84564383-c7ca-43b7-9468-0e355a857f99" providerId="ADAL" clId="{07CF8D62-CE43-43EF-8704-80B0FEF03B9F}" dt="2020-05-07T13:21:17.843" v="3864" actId="14100"/>
        <pc:sldMkLst>
          <pc:docMk/>
          <pc:sldMk cId="2412532794" sldId="325"/>
        </pc:sldMkLst>
        <pc:spChg chg="mod">
          <ac:chgData name="Andrew" userId="84564383-c7ca-43b7-9468-0e355a857f99" providerId="ADAL" clId="{07CF8D62-CE43-43EF-8704-80B0FEF03B9F}" dt="2020-05-07T09:21:03.959" v="74" actId="1076"/>
          <ac:spMkLst>
            <pc:docMk/>
            <pc:sldMk cId="2412532794" sldId="325"/>
            <ac:spMk id="2" creationId="{AACECCA5-E89F-497E-98FF-0F943704BA27}"/>
          </ac:spMkLst>
        </pc:spChg>
        <pc:spChg chg="mod">
          <ac:chgData name="Andrew" userId="84564383-c7ca-43b7-9468-0e355a857f99" providerId="ADAL" clId="{07CF8D62-CE43-43EF-8704-80B0FEF03B9F}" dt="2020-05-07T09:21:10.350" v="75" actId="1076"/>
          <ac:spMkLst>
            <pc:docMk/>
            <pc:sldMk cId="2412532794" sldId="325"/>
            <ac:spMk id="3" creationId="{E25BD739-F658-442C-9433-4904EE004441}"/>
          </ac:spMkLst>
        </pc:spChg>
        <pc:spChg chg="mod">
          <ac:chgData name="Andrew" userId="84564383-c7ca-43b7-9468-0e355a857f99" providerId="ADAL" clId="{07CF8D62-CE43-43EF-8704-80B0FEF03B9F}" dt="2020-05-07T13:20:27.292" v="3812" actId="1076"/>
          <ac:spMkLst>
            <pc:docMk/>
            <pc:sldMk cId="2412532794" sldId="325"/>
            <ac:spMk id="19" creationId="{6636C294-B768-42FB-908B-0C9839331F77}"/>
          </ac:spMkLst>
        </pc:spChg>
        <pc:spChg chg="mod">
          <ac:chgData name="Andrew" userId="84564383-c7ca-43b7-9468-0e355a857f99" providerId="ADAL" clId="{07CF8D62-CE43-43EF-8704-80B0FEF03B9F}" dt="2020-05-07T13:20:47.248" v="3855" actId="6549"/>
          <ac:spMkLst>
            <pc:docMk/>
            <pc:sldMk cId="2412532794" sldId="325"/>
            <ac:spMk id="22" creationId="{7D0D2EE6-A586-43B0-9139-80D1F7C50523}"/>
          </ac:spMkLst>
        </pc:spChg>
        <pc:spChg chg="del">
          <ac:chgData name="Andrew" userId="84564383-c7ca-43b7-9468-0e355a857f99" providerId="ADAL" clId="{07CF8D62-CE43-43EF-8704-80B0FEF03B9F}" dt="2020-05-07T09:20:52.189" v="65" actId="478"/>
          <ac:spMkLst>
            <pc:docMk/>
            <pc:sldMk cId="2412532794" sldId="325"/>
            <ac:spMk id="24" creationId="{13FDAF8C-6AA3-42DA-B250-7A1AD31BFD90}"/>
          </ac:spMkLst>
        </pc:spChg>
        <pc:spChg chg="mod">
          <ac:chgData name="Andrew" userId="84564383-c7ca-43b7-9468-0e355a857f99" providerId="ADAL" clId="{07CF8D62-CE43-43EF-8704-80B0FEF03B9F}" dt="2020-05-07T09:21:18.533" v="77" actId="1076"/>
          <ac:spMkLst>
            <pc:docMk/>
            <pc:sldMk cId="2412532794" sldId="325"/>
            <ac:spMk id="25" creationId="{7B0E72AE-E834-497E-9348-2F73C880942E}"/>
          </ac:spMkLst>
        </pc:spChg>
        <pc:spChg chg="mod">
          <ac:chgData name="Andrew" userId="84564383-c7ca-43b7-9468-0e355a857f99" providerId="ADAL" clId="{07CF8D62-CE43-43EF-8704-80B0FEF03B9F}" dt="2020-05-07T09:21:15.100" v="76" actId="1076"/>
          <ac:spMkLst>
            <pc:docMk/>
            <pc:sldMk cId="2412532794" sldId="325"/>
            <ac:spMk id="26" creationId="{AAAE4B5C-A441-4839-8E51-EFF4118E96BC}"/>
          </ac:spMkLst>
        </pc:spChg>
        <pc:spChg chg="del">
          <ac:chgData name="Andrew" userId="84564383-c7ca-43b7-9468-0e355a857f99" providerId="ADAL" clId="{07CF8D62-CE43-43EF-8704-80B0FEF03B9F}" dt="2020-05-07T09:20:55.093" v="67" actId="478"/>
          <ac:spMkLst>
            <pc:docMk/>
            <pc:sldMk cId="2412532794" sldId="325"/>
            <ac:spMk id="27" creationId="{1B344094-5DBA-4E15-A03E-BF8E4167CEEF}"/>
          </ac:spMkLst>
        </pc:spChg>
        <pc:spChg chg="del mod">
          <ac:chgData name="Andrew" userId="84564383-c7ca-43b7-9468-0e355a857f99" providerId="ADAL" clId="{07CF8D62-CE43-43EF-8704-80B0FEF03B9F}" dt="2020-05-07T09:20:58.951" v="72"/>
          <ac:spMkLst>
            <pc:docMk/>
            <pc:sldMk cId="2412532794" sldId="325"/>
            <ac:spMk id="28" creationId="{15D0667B-5F30-4160-B4A8-5DAE9488E736}"/>
          </ac:spMkLst>
        </pc:spChg>
        <pc:spChg chg="del">
          <ac:chgData name="Andrew" userId="84564383-c7ca-43b7-9468-0e355a857f99" providerId="ADAL" clId="{07CF8D62-CE43-43EF-8704-80B0FEF03B9F}" dt="2020-05-07T09:20:56.709" v="68" actId="478"/>
          <ac:spMkLst>
            <pc:docMk/>
            <pc:sldMk cId="2412532794" sldId="325"/>
            <ac:spMk id="30" creationId="{C9845A77-465F-4ABC-9F31-4929BEC1BD8E}"/>
          </ac:spMkLst>
        </pc:spChg>
        <pc:grpChg chg="mod">
          <ac:chgData name="Andrew" userId="84564383-c7ca-43b7-9468-0e355a857f99" providerId="ADAL" clId="{07CF8D62-CE43-43EF-8704-80B0FEF03B9F}" dt="2020-05-07T09:21:10.350" v="75" actId="1076"/>
          <ac:grpSpMkLst>
            <pc:docMk/>
            <pc:sldMk cId="2412532794" sldId="325"/>
            <ac:grpSpMk id="7" creationId="{8A1ED2FB-2643-4F8D-B3CB-9070B88B7A3E}"/>
          </ac:grpSpMkLst>
        </pc:grpChg>
        <pc:grpChg chg="mod">
          <ac:chgData name="Andrew" userId="84564383-c7ca-43b7-9468-0e355a857f99" providerId="ADAL" clId="{07CF8D62-CE43-43EF-8704-80B0FEF03B9F}" dt="2020-05-07T09:21:10.350" v="75" actId="1076"/>
          <ac:grpSpMkLst>
            <pc:docMk/>
            <pc:sldMk cId="2412532794" sldId="325"/>
            <ac:grpSpMk id="10" creationId="{25119361-B3E6-47D0-93B1-EA0CAC8744D5}"/>
          </ac:grpSpMkLst>
        </pc:grpChg>
        <pc:grpChg chg="del">
          <ac:chgData name="Andrew" userId="84564383-c7ca-43b7-9468-0e355a857f99" providerId="ADAL" clId="{07CF8D62-CE43-43EF-8704-80B0FEF03B9F}" dt="2020-05-07T09:20:53.014" v="66" actId="478"/>
          <ac:grpSpMkLst>
            <pc:docMk/>
            <pc:sldMk cId="2412532794" sldId="325"/>
            <ac:grpSpMk id="13" creationId="{777B6DC7-3F7D-41B5-B518-57C2056E1E35}"/>
          </ac:grpSpMkLst>
        </pc:grpChg>
        <pc:grpChg chg="del">
          <ac:chgData name="Andrew" userId="84564383-c7ca-43b7-9468-0e355a857f99" providerId="ADAL" clId="{07CF8D62-CE43-43EF-8704-80B0FEF03B9F}" dt="2020-05-07T09:20:57.398" v="69" actId="478"/>
          <ac:grpSpMkLst>
            <pc:docMk/>
            <pc:sldMk cId="2412532794" sldId="325"/>
            <ac:grpSpMk id="16" creationId="{18E8C82B-0D3A-4F4F-B104-403F1C51CD26}"/>
          </ac:grpSpMkLst>
        </pc:grpChg>
        <pc:picChg chg="add mod">
          <ac:chgData name="Andrew" userId="84564383-c7ca-43b7-9468-0e355a857f99" providerId="ADAL" clId="{07CF8D62-CE43-43EF-8704-80B0FEF03B9F}" dt="2020-05-07T13:21:17.843" v="3864" actId="14100"/>
          <ac:picMkLst>
            <pc:docMk/>
            <pc:sldMk cId="2412532794" sldId="325"/>
            <ac:picMk id="5" creationId="{C8653EB4-6AC4-4610-90C3-0FD48206D6C2}"/>
          </ac:picMkLst>
        </pc:picChg>
        <pc:picChg chg="add mod">
          <ac:chgData name="Andrew" userId="84564383-c7ca-43b7-9468-0e355a857f99" providerId="ADAL" clId="{07CF8D62-CE43-43EF-8704-80B0FEF03B9F}" dt="2020-05-07T13:21:06.163" v="3861" actId="962"/>
          <ac:picMkLst>
            <pc:docMk/>
            <pc:sldMk cId="2412532794" sldId="325"/>
            <ac:picMk id="20" creationId="{E1041413-2F20-4C07-ADB1-2EDFCE6BDC60}"/>
          </ac:picMkLst>
        </pc:picChg>
        <pc:picChg chg="del">
          <ac:chgData name="Andrew" userId="84564383-c7ca-43b7-9468-0e355a857f99" providerId="ADAL" clId="{07CF8D62-CE43-43EF-8704-80B0FEF03B9F}" dt="2020-05-07T09:19:41.248" v="0" actId="478"/>
          <ac:picMkLst>
            <pc:docMk/>
            <pc:sldMk cId="2412532794" sldId="325"/>
            <ac:picMk id="29" creationId="{7279B6B7-D2E4-4DCE-9126-080CB78D57D2}"/>
          </ac:picMkLst>
        </pc:picChg>
      </pc:sldChg>
      <pc:sldChg chg="addSp delSp modSp mod">
        <pc:chgData name="Andrew" userId="84564383-c7ca-43b7-9468-0e355a857f99" providerId="ADAL" clId="{07CF8D62-CE43-43EF-8704-80B0FEF03B9F}" dt="2020-05-07T11:40:22.168" v="1866" actId="207"/>
        <pc:sldMkLst>
          <pc:docMk/>
          <pc:sldMk cId="3290983792" sldId="328"/>
        </pc:sldMkLst>
        <pc:spChg chg="mod">
          <ac:chgData name="Andrew" userId="84564383-c7ca-43b7-9468-0e355a857f99" providerId="ADAL" clId="{07CF8D62-CE43-43EF-8704-80B0FEF03B9F}" dt="2020-05-07T09:23:06.962" v="201" actId="20577"/>
          <ac:spMkLst>
            <pc:docMk/>
            <pc:sldMk cId="3290983792" sldId="328"/>
            <ac:spMk id="2" creationId="{89D5E8D7-299D-4697-B0EC-5538CC0EB8A7}"/>
          </ac:spMkLst>
        </pc:spChg>
        <pc:spChg chg="mod">
          <ac:chgData name="Andrew" userId="84564383-c7ca-43b7-9468-0e355a857f99" providerId="ADAL" clId="{07CF8D62-CE43-43EF-8704-80B0FEF03B9F}" dt="2020-05-07T09:37:37.925" v="295"/>
          <ac:spMkLst>
            <pc:docMk/>
            <pc:sldMk cId="3290983792" sldId="328"/>
            <ac:spMk id="35" creationId="{52FBAB8F-0B22-4BCF-AF20-58BBCD645047}"/>
          </ac:spMkLst>
        </pc:spChg>
        <pc:spChg chg="mod">
          <ac:chgData name="Andrew" userId="84564383-c7ca-43b7-9468-0e355a857f99" providerId="ADAL" clId="{07CF8D62-CE43-43EF-8704-80B0FEF03B9F}" dt="2020-05-07T09:37:37.925" v="295"/>
          <ac:spMkLst>
            <pc:docMk/>
            <pc:sldMk cId="3290983792" sldId="328"/>
            <ac:spMk id="36" creationId="{1F5C9DE2-A7E6-4897-93A6-D1CD4064CF30}"/>
          </ac:spMkLst>
        </pc:spChg>
        <pc:spChg chg="del">
          <ac:chgData name="Andrew" userId="84564383-c7ca-43b7-9468-0e355a857f99" providerId="ADAL" clId="{07CF8D62-CE43-43EF-8704-80B0FEF03B9F}" dt="2020-05-07T09:37:32.255" v="292" actId="478"/>
          <ac:spMkLst>
            <pc:docMk/>
            <pc:sldMk cId="3290983792" sldId="328"/>
            <ac:spMk id="37" creationId="{187A8D44-9E9F-4286-9D66-B2DE4220B2B7}"/>
          </ac:spMkLst>
        </pc:spChg>
        <pc:spChg chg="mod">
          <ac:chgData name="Andrew" userId="84564383-c7ca-43b7-9468-0e355a857f99" providerId="ADAL" clId="{07CF8D62-CE43-43EF-8704-80B0FEF03B9F}" dt="2020-05-07T09:37:37.925" v="295"/>
          <ac:spMkLst>
            <pc:docMk/>
            <pc:sldMk cId="3290983792" sldId="328"/>
            <ac:spMk id="39" creationId="{AAE8F760-66F6-4A2A-8495-A7EEDC92395F}"/>
          </ac:spMkLst>
        </pc:spChg>
        <pc:spChg chg="mod">
          <ac:chgData name="Andrew" userId="84564383-c7ca-43b7-9468-0e355a857f99" providerId="ADAL" clId="{07CF8D62-CE43-43EF-8704-80B0FEF03B9F}" dt="2020-05-07T09:37:37.925" v="295"/>
          <ac:spMkLst>
            <pc:docMk/>
            <pc:sldMk cId="3290983792" sldId="328"/>
            <ac:spMk id="40" creationId="{9B693A38-1F85-4C01-9A72-427E6E63146A}"/>
          </ac:spMkLst>
        </pc:spChg>
        <pc:spChg chg="mod">
          <ac:chgData name="Andrew" userId="84564383-c7ca-43b7-9468-0e355a857f99" providerId="ADAL" clId="{07CF8D62-CE43-43EF-8704-80B0FEF03B9F}" dt="2020-05-07T09:37:37.925" v="295"/>
          <ac:spMkLst>
            <pc:docMk/>
            <pc:sldMk cId="3290983792" sldId="328"/>
            <ac:spMk id="41" creationId="{8AA0C63D-D0C9-4B71-9BBD-02EF1AA55EEC}"/>
          </ac:spMkLst>
        </pc:spChg>
        <pc:spChg chg="mod">
          <ac:chgData name="Andrew" userId="84564383-c7ca-43b7-9468-0e355a857f99" providerId="ADAL" clId="{07CF8D62-CE43-43EF-8704-80B0FEF03B9F}" dt="2020-05-07T09:37:37.925" v="295"/>
          <ac:spMkLst>
            <pc:docMk/>
            <pc:sldMk cId="3290983792" sldId="328"/>
            <ac:spMk id="42" creationId="{F4BA732A-3EAB-40A2-8467-CB155B70D0B4}"/>
          </ac:spMkLst>
        </pc:spChg>
        <pc:spChg chg="mod">
          <ac:chgData name="Andrew" userId="84564383-c7ca-43b7-9468-0e355a857f99" providerId="ADAL" clId="{07CF8D62-CE43-43EF-8704-80B0FEF03B9F}" dt="2020-05-07T09:37:37.925" v="295"/>
          <ac:spMkLst>
            <pc:docMk/>
            <pc:sldMk cId="3290983792" sldId="328"/>
            <ac:spMk id="43" creationId="{5134BD4D-13D6-49FC-A796-C9EB584CFA75}"/>
          </ac:spMkLst>
        </pc:spChg>
        <pc:spChg chg="mod">
          <ac:chgData name="Andrew" userId="84564383-c7ca-43b7-9468-0e355a857f99" providerId="ADAL" clId="{07CF8D62-CE43-43EF-8704-80B0FEF03B9F}" dt="2020-05-07T09:37:37.925" v="295"/>
          <ac:spMkLst>
            <pc:docMk/>
            <pc:sldMk cId="3290983792" sldId="328"/>
            <ac:spMk id="44" creationId="{4C1FEE57-0174-40DF-9382-267358DC8D41}"/>
          </ac:spMkLst>
        </pc:spChg>
        <pc:spChg chg="mod">
          <ac:chgData name="Andrew" userId="84564383-c7ca-43b7-9468-0e355a857f99" providerId="ADAL" clId="{07CF8D62-CE43-43EF-8704-80B0FEF03B9F}" dt="2020-05-07T09:37:37.925" v="295"/>
          <ac:spMkLst>
            <pc:docMk/>
            <pc:sldMk cId="3290983792" sldId="328"/>
            <ac:spMk id="45" creationId="{B4F172F8-F426-469A-B16E-7D54AA8AA99C}"/>
          </ac:spMkLst>
        </pc:spChg>
        <pc:spChg chg="mod">
          <ac:chgData name="Andrew" userId="84564383-c7ca-43b7-9468-0e355a857f99" providerId="ADAL" clId="{07CF8D62-CE43-43EF-8704-80B0FEF03B9F}" dt="2020-05-07T09:37:37.925" v="295"/>
          <ac:spMkLst>
            <pc:docMk/>
            <pc:sldMk cId="3290983792" sldId="328"/>
            <ac:spMk id="46" creationId="{9D1A382F-D665-44BF-86DB-541B48E04D8F}"/>
          </ac:spMkLst>
        </pc:spChg>
        <pc:spChg chg="mod">
          <ac:chgData name="Andrew" userId="84564383-c7ca-43b7-9468-0e355a857f99" providerId="ADAL" clId="{07CF8D62-CE43-43EF-8704-80B0FEF03B9F}" dt="2020-05-07T09:37:37.925" v="295"/>
          <ac:spMkLst>
            <pc:docMk/>
            <pc:sldMk cId="3290983792" sldId="328"/>
            <ac:spMk id="47" creationId="{17AD2A0C-5322-4C81-9CF7-505FA4F4E971}"/>
          </ac:spMkLst>
        </pc:spChg>
        <pc:spChg chg="mod">
          <ac:chgData name="Andrew" userId="84564383-c7ca-43b7-9468-0e355a857f99" providerId="ADAL" clId="{07CF8D62-CE43-43EF-8704-80B0FEF03B9F}" dt="2020-05-07T09:37:37.925" v="295"/>
          <ac:spMkLst>
            <pc:docMk/>
            <pc:sldMk cId="3290983792" sldId="328"/>
            <ac:spMk id="48" creationId="{785B1DE9-8B1B-4B10-ACB1-E4E68E152E1F}"/>
          </ac:spMkLst>
        </pc:spChg>
        <pc:spChg chg="mod">
          <ac:chgData name="Andrew" userId="84564383-c7ca-43b7-9468-0e355a857f99" providerId="ADAL" clId="{07CF8D62-CE43-43EF-8704-80B0FEF03B9F}" dt="2020-05-07T09:37:37.925" v="295"/>
          <ac:spMkLst>
            <pc:docMk/>
            <pc:sldMk cId="3290983792" sldId="328"/>
            <ac:spMk id="49" creationId="{9814EE3E-A187-47C5-8E87-7173385ABEB8}"/>
          </ac:spMkLst>
        </pc:spChg>
        <pc:spChg chg="mod">
          <ac:chgData name="Andrew" userId="84564383-c7ca-43b7-9468-0e355a857f99" providerId="ADAL" clId="{07CF8D62-CE43-43EF-8704-80B0FEF03B9F}" dt="2020-05-07T09:37:37.925" v="295"/>
          <ac:spMkLst>
            <pc:docMk/>
            <pc:sldMk cId="3290983792" sldId="328"/>
            <ac:spMk id="50" creationId="{B0F07CB5-5C46-4646-89FD-3ABAFA3EFE29}"/>
          </ac:spMkLst>
        </pc:spChg>
        <pc:spChg chg="mod">
          <ac:chgData name="Andrew" userId="84564383-c7ca-43b7-9468-0e355a857f99" providerId="ADAL" clId="{07CF8D62-CE43-43EF-8704-80B0FEF03B9F}" dt="2020-05-07T09:37:37.925" v="295"/>
          <ac:spMkLst>
            <pc:docMk/>
            <pc:sldMk cId="3290983792" sldId="328"/>
            <ac:spMk id="51" creationId="{FF1AE66A-FE4E-41D5-9B09-0DCC95E1E7DE}"/>
          </ac:spMkLst>
        </pc:spChg>
        <pc:spChg chg="del mod">
          <ac:chgData name="Andrew" userId="84564383-c7ca-43b7-9468-0e355a857f99" providerId="ADAL" clId="{07CF8D62-CE43-43EF-8704-80B0FEF03B9F}" dt="2020-05-07T09:37:30.278" v="291" actId="478"/>
          <ac:spMkLst>
            <pc:docMk/>
            <pc:sldMk cId="3290983792" sldId="328"/>
            <ac:spMk id="52" creationId="{C0CD5DE1-21AC-4436-B865-C0592FBF7076}"/>
          </ac:spMkLst>
        </pc:spChg>
        <pc:spChg chg="mod">
          <ac:chgData name="Andrew" userId="84564383-c7ca-43b7-9468-0e355a857f99" providerId="ADAL" clId="{07CF8D62-CE43-43EF-8704-80B0FEF03B9F}" dt="2020-05-07T09:37:37.925" v="295"/>
          <ac:spMkLst>
            <pc:docMk/>
            <pc:sldMk cId="3290983792" sldId="328"/>
            <ac:spMk id="53" creationId="{EA266EE9-E025-46DC-AB92-8B68EE88E219}"/>
          </ac:spMkLst>
        </pc:spChg>
        <pc:spChg chg="del">
          <ac:chgData name="Andrew" userId="84564383-c7ca-43b7-9468-0e355a857f99" providerId="ADAL" clId="{07CF8D62-CE43-43EF-8704-80B0FEF03B9F}" dt="2020-05-07T09:37:36.615" v="294" actId="478"/>
          <ac:spMkLst>
            <pc:docMk/>
            <pc:sldMk cId="3290983792" sldId="328"/>
            <ac:spMk id="54" creationId="{CC4E2D14-8D32-48F4-9DA2-14FBEDF1FB73}"/>
          </ac:spMkLst>
        </pc:spChg>
        <pc:spChg chg="del">
          <ac:chgData name="Andrew" userId="84564383-c7ca-43b7-9468-0e355a857f99" providerId="ADAL" clId="{07CF8D62-CE43-43EF-8704-80B0FEF03B9F}" dt="2020-05-07T09:37:34.615" v="293" actId="478"/>
          <ac:spMkLst>
            <pc:docMk/>
            <pc:sldMk cId="3290983792" sldId="328"/>
            <ac:spMk id="55" creationId="{2CF1F78B-E773-48FE-BC6D-1AA44A70D4C7}"/>
          </ac:spMkLst>
        </pc:spChg>
        <pc:spChg chg="mod">
          <ac:chgData name="Andrew" userId="84564383-c7ca-43b7-9468-0e355a857f99" providerId="ADAL" clId="{07CF8D62-CE43-43EF-8704-80B0FEF03B9F}" dt="2020-05-07T09:37:37.925" v="295"/>
          <ac:spMkLst>
            <pc:docMk/>
            <pc:sldMk cId="3290983792" sldId="328"/>
            <ac:spMk id="56" creationId="{FBC8D14F-8331-4F52-98FE-18D1116D4C1D}"/>
          </ac:spMkLst>
        </pc:spChg>
        <pc:spChg chg="mod">
          <ac:chgData name="Andrew" userId="84564383-c7ca-43b7-9468-0e355a857f99" providerId="ADAL" clId="{07CF8D62-CE43-43EF-8704-80B0FEF03B9F}" dt="2020-05-07T09:37:37.925" v="295"/>
          <ac:spMkLst>
            <pc:docMk/>
            <pc:sldMk cId="3290983792" sldId="328"/>
            <ac:spMk id="57" creationId="{DF705424-FE6C-4D21-AF70-9E9D6D9D1AF0}"/>
          </ac:spMkLst>
        </pc:spChg>
        <pc:spChg chg="mod">
          <ac:chgData name="Andrew" userId="84564383-c7ca-43b7-9468-0e355a857f99" providerId="ADAL" clId="{07CF8D62-CE43-43EF-8704-80B0FEF03B9F}" dt="2020-05-07T09:37:37.925" v="295"/>
          <ac:spMkLst>
            <pc:docMk/>
            <pc:sldMk cId="3290983792" sldId="328"/>
            <ac:spMk id="58" creationId="{D1FDA6F0-6AAF-4603-A15D-3E90C20D0A70}"/>
          </ac:spMkLst>
        </pc:spChg>
        <pc:spChg chg="mod">
          <ac:chgData name="Andrew" userId="84564383-c7ca-43b7-9468-0e355a857f99" providerId="ADAL" clId="{07CF8D62-CE43-43EF-8704-80B0FEF03B9F}" dt="2020-05-07T09:37:37.925" v="295"/>
          <ac:spMkLst>
            <pc:docMk/>
            <pc:sldMk cId="3290983792" sldId="328"/>
            <ac:spMk id="59" creationId="{30FDD94E-5E75-4726-9702-81B0AF1DB22E}"/>
          </ac:spMkLst>
        </pc:spChg>
        <pc:spChg chg="add mod">
          <ac:chgData name="Andrew" userId="84564383-c7ca-43b7-9468-0e355a857f99" providerId="ADAL" clId="{07CF8D62-CE43-43EF-8704-80B0FEF03B9F}" dt="2020-05-07T09:37:37.925" v="295"/>
          <ac:spMkLst>
            <pc:docMk/>
            <pc:sldMk cId="3290983792" sldId="328"/>
            <ac:spMk id="60" creationId="{871D410B-5C0A-4FF8-94C9-DC1F75F1E87C}"/>
          </ac:spMkLst>
        </pc:spChg>
        <pc:spChg chg="add mod">
          <ac:chgData name="Andrew" userId="84564383-c7ca-43b7-9468-0e355a857f99" providerId="ADAL" clId="{07CF8D62-CE43-43EF-8704-80B0FEF03B9F}" dt="2020-05-07T09:38:14.261" v="307" actId="207"/>
          <ac:spMkLst>
            <pc:docMk/>
            <pc:sldMk cId="3290983792" sldId="328"/>
            <ac:spMk id="61" creationId="{59181A63-80FC-43DF-8036-847E365D5B8B}"/>
          </ac:spMkLst>
        </pc:spChg>
        <pc:spChg chg="add mod">
          <ac:chgData name="Andrew" userId="84564383-c7ca-43b7-9468-0e355a857f99" providerId="ADAL" clId="{07CF8D62-CE43-43EF-8704-80B0FEF03B9F}" dt="2020-05-07T11:39:53.352" v="1861" actId="1076"/>
          <ac:spMkLst>
            <pc:docMk/>
            <pc:sldMk cId="3290983792" sldId="328"/>
            <ac:spMk id="62" creationId="{0F06CE56-F16B-40AF-BC73-90CC66B61C5C}"/>
          </ac:spMkLst>
        </pc:spChg>
        <pc:spChg chg="add mod">
          <ac:chgData name="Andrew" userId="84564383-c7ca-43b7-9468-0e355a857f99" providerId="ADAL" clId="{07CF8D62-CE43-43EF-8704-80B0FEF03B9F}" dt="2020-05-07T09:38:04.176" v="306" actId="207"/>
          <ac:spMkLst>
            <pc:docMk/>
            <pc:sldMk cId="3290983792" sldId="328"/>
            <ac:spMk id="63" creationId="{C5447C4B-38AC-45F7-BF91-5E3DFFAD5DB0}"/>
          </ac:spMkLst>
        </pc:spChg>
        <pc:grpChg chg="del">
          <ac:chgData name="Andrew" userId="84564383-c7ca-43b7-9468-0e355a857f99" providerId="ADAL" clId="{07CF8D62-CE43-43EF-8704-80B0FEF03B9F}" dt="2020-05-07T09:37:28.239" v="290" actId="478"/>
          <ac:grpSpMkLst>
            <pc:docMk/>
            <pc:sldMk cId="3290983792" sldId="328"/>
            <ac:grpSpMk id="4" creationId="{BBF33AA9-537E-43F9-ACAF-6BE01405E8F0}"/>
          </ac:grpSpMkLst>
        </pc:grpChg>
        <pc:grpChg chg="add mod">
          <ac:chgData name="Andrew" userId="84564383-c7ca-43b7-9468-0e355a857f99" providerId="ADAL" clId="{07CF8D62-CE43-43EF-8704-80B0FEF03B9F}" dt="2020-05-07T09:37:37.925" v="295"/>
          <ac:grpSpMkLst>
            <pc:docMk/>
            <pc:sldMk cId="3290983792" sldId="328"/>
            <ac:grpSpMk id="34" creationId="{A820D9C6-62E2-48E1-94ED-AFAA35EAE164}"/>
          </ac:grpSpMkLst>
        </pc:grpChg>
        <pc:picChg chg="add mod">
          <ac:chgData name="Andrew" userId="84564383-c7ca-43b7-9468-0e355a857f99" providerId="ADAL" clId="{07CF8D62-CE43-43EF-8704-80B0FEF03B9F}" dt="2020-05-07T11:40:22.168" v="1866" actId="207"/>
          <ac:picMkLst>
            <pc:docMk/>
            <pc:sldMk cId="3290983792" sldId="328"/>
            <ac:picMk id="25" creationId="{330FAC7D-435C-402A-BFF1-A0D16E5A2DDC}"/>
          </ac:picMkLst>
        </pc:picChg>
        <pc:picChg chg="add mod">
          <ac:chgData name="Andrew" userId="84564383-c7ca-43b7-9468-0e355a857f99" providerId="ADAL" clId="{07CF8D62-CE43-43EF-8704-80B0FEF03B9F}" dt="2020-05-07T09:38:53.667" v="364" actId="1036"/>
          <ac:picMkLst>
            <pc:docMk/>
            <pc:sldMk cId="3290983792" sldId="328"/>
            <ac:picMk id="64" creationId="{6933B685-EBB1-440D-BD8F-3D9F4FCF83AB}"/>
          </ac:picMkLst>
        </pc:picChg>
        <pc:picChg chg="add mod">
          <ac:chgData name="Andrew" userId="84564383-c7ca-43b7-9468-0e355a857f99" providerId="ADAL" clId="{07CF8D62-CE43-43EF-8704-80B0FEF03B9F}" dt="2020-05-07T09:38:53.667" v="364" actId="1036"/>
          <ac:picMkLst>
            <pc:docMk/>
            <pc:sldMk cId="3290983792" sldId="328"/>
            <ac:picMk id="65" creationId="{437EF8DA-675F-4DA8-889D-1E78C76C6B55}"/>
          </ac:picMkLst>
        </pc:picChg>
        <pc:picChg chg="add del mod">
          <ac:chgData name="Andrew" userId="84564383-c7ca-43b7-9468-0e355a857f99" providerId="ADAL" clId="{07CF8D62-CE43-43EF-8704-80B0FEF03B9F}" dt="2020-05-07T11:39:45.811" v="1859" actId="478"/>
          <ac:picMkLst>
            <pc:docMk/>
            <pc:sldMk cId="3290983792" sldId="328"/>
            <ac:picMk id="66" creationId="{E10E67F6-A9C2-4D94-AEA5-420D2070EA29}"/>
          </ac:picMkLst>
        </pc:picChg>
        <pc:picChg chg="add mod">
          <ac:chgData name="Andrew" userId="84564383-c7ca-43b7-9468-0e355a857f99" providerId="ADAL" clId="{07CF8D62-CE43-43EF-8704-80B0FEF03B9F}" dt="2020-05-07T09:38:53.667" v="364" actId="1036"/>
          <ac:picMkLst>
            <pc:docMk/>
            <pc:sldMk cId="3290983792" sldId="328"/>
            <ac:picMk id="67" creationId="{A419A8E7-C23C-42ED-87C0-439982058C73}"/>
          </ac:picMkLst>
        </pc:picChg>
        <pc:picChg chg="add del mod">
          <ac:chgData name="Andrew" userId="84564383-c7ca-43b7-9468-0e355a857f99" providerId="ADAL" clId="{07CF8D62-CE43-43EF-8704-80B0FEF03B9F}" dt="2020-05-07T11:39:44.747" v="1858" actId="478"/>
          <ac:picMkLst>
            <pc:docMk/>
            <pc:sldMk cId="3290983792" sldId="328"/>
            <ac:picMk id="68" creationId="{707A4693-672D-4623-BF89-3D1A8F5A3448}"/>
          </ac:picMkLst>
        </pc:picChg>
      </pc:sldChg>
      <pc:sldChg chg="del">
        <pc:chgData name="Andrew" userId="84564383-c7ca-43b7-9468-0e355a857f99" providerId="ADAL" clId="{07CF8D62-CE43-43EF-8704-80B0FEF03B9F}" dt="2020-05-07T09:58:35.433" v="737" actId="47"/>
        <pc:sldMkLst>
          <pc:docMk/>
          <pc:sldMk cId="166102192" sldId="329"/>
        </pc:sldMkLst>
      </pc:sldChg>
      <pc:sldChg chg="del">
        <pc:chgData name="Andrew" userId="84564383-c7ca-43b7-9468-0e355a857f99" providerId="ADAL" clId="{07CF8D62-CE43-43EF-8704-80B0FEF03B9F}" dt="2020-05-07T11:11:48.675" v="1421" actId="47"/>
        <pc:sldMkLst>
          <pc:docMk/>
          <pc:sldMk cId="728517121" sldId="330"/>
        </pc:sldMkLst>
      </pc:sldChg>
      <pc:sldChg chg="del">
        <pc:chgData name="Andrew" userId="84564383-c7ca-43b7-9468-0e355a857f99" providerId="ADAL" clId="{07CF8D62-CE43-43EF-8704-80B0FEF03B9F}" dt="2020-05-07T11:44:55.167" v="1996" actId="47"/>
        <pc:sldMkLst>
          <pc:docMk/>
          <pc:sldMk cId="4037718873" sldId="331"/>
        </pc:sldMkLst>
      </pc:sldChg>
      <pc:sldChg chg="modSp del mod">
        <pc:chgData name="Andrew" userId="84564383-c7ca-43b7-9468-0e355a857f99" providerId="ADAL" clId="{07CF8D62-CE43-43EF-8704-80B0FEF03B9F}" dt="2020-05-07T13:18:17.743" v="3756" actId="47"/>
        <pc:sldMkLst>
          <pc:docMk/>
          <pc:sldMk cId="686332598" sldId="332"/>
        </pc:sldMkLst>
        <pc:spChg chg="mod">
          <ac:chgData name="Andrew" userId="84564383-c7ca-43b7-9468-0e355a857f99" providerId="ADAL" clId="{07CF8D62-CE43-43EF-8704-80B0FEF03B9F}" dt="2020-05-07T13:17:30.133" v="3747" actId="20577"/>
          <ac:spMkLst>
            <pc:docMk/>
            <pc:sldMk cId="686332598" sldId="332"/>
            <ac:spMk id="39" creationId="{5C6565EF-A0C7-46AD-8B06-5B418D37DEA6}"/>
          </ac:spMkLst>
        </pc:spChg>
      </pc:sldChg>
      <pc:sldChg chg="addSp delSp modSp mod">
        <pc:chgData name="Andrew" userId="84564383-c7ca-43b7-9468-0e355a857f99" providerId="ADAL" clId="{07CF8D62-CE43-43EF-8704-80B0FEF03B9F}" dt="2020-05-07T13:30:05.273" v="3985" actId="1076"/>
        <pc:sldMkLst>
          <pc:docMk/>
          <pc:sldMk cId="237311482" sldId="333"/>
        </pc:sldMkLst>
        <pc:spChg chg="mod">
          <ac:chgData name="Andrew" userId="84564383-c7ca-43b7-9468-0e355a857f99" providerId="ADAL" clId="{07CF8D62-CE43-43EF-8704-80B0FEF03B9F}" dt="2020-05-07T09:33:16.596" v="223" actId="20577"/>
          <ac:spMkLst>
            <pc:docMk/>
            <pc:sldMk cId="237311482" sldId="333"/>
            <ac:spMk id="2" creationId="{41638CD8-39B8-4A35-9E87-C4D3DEBA1E83}"/>
          </ac:spMkLst>
        </pc:spChg>
        <pc:spChg chg="mod">
          <ac:chgData name="Andrew" userId="84564383-c7ca-43b7-9468-0e355a857f99" providerId="ADAL" clId="{07CF8D62-CE43-43EF-8704-80B0FEF03B9F}" dt="2020-05-07T09:47:26.596" v="640" actId="14826"/>
          <ac:spMkLst>
            <pc:docMk/>
            <pc:sldMk cId="237311482" sldId="333"/>
            <ac:spMk id="4" creationId="{670B2340-FC72-4006-BABB-405F8A15031B}"/>
          </ac:spMkLst>
        </pc:spChg>
        <pc:spChg chg="mod">
          <ac:chgData name="Andrew" userId="84564383-c7ca-43b7-9468-0e355a857f99" providerId="ADAL" clId="{07CF8D62-CE43-43EF-8704-80B0FEF03B9F}" dt="2020-05-07T09:47:26.596" v="640" actId="14826"/>
          <ac:spMkLst>
            <pc:docMk/>
            <pc:sldMk cId="237311482" sldId="333"/>
            <ac:spMk id="6" creationId="{C1573C36-6E52-4645-A6AD-7C1A5A271973}"/>
          </ac:spMkLst>
        </pc:spChg>
        <pc:spChg chg="mod">
          <ac:chgData name="Andrew" userId="84564383-c7ca-43b7-9468-0e355a857f99" providerId="ADAL" clId="{07CF8D62-CE43-43EF-8704-80B0FEF03B9F}" dt="2020-05-07T13:27:30.758" v="3948"/>
          <ac:spMkLst>
            <pc:docMk/>
            <pc:sldMk cId="237311482" sldId="333"/>
            <ac:spMk id="8" creationId="{0B0135E8-A0CB-4921-B141-78B5BEEA5858}"/>
          </ac:spMkLst>
        </pc:spChg>
        <pc:spChg chg="mod">
          <ac:chgData name="Andrew" userId="84564383-c7ca-43b7-9468-0e355a857f99" providerId="ADAL" clId="{07CF8D62-CE43-43EF-8704-80B0FEF03B9F}" dt="2020-05-07T13:27:30.758" v="3948"/>
          <ac:spMkLst>
            <pc:docMk/>
            <pc:sldMk cId="237311482" sldId="333"/>
            <ac:spMk id="10" creationId="{9CE60CA4-2302-42DC-8FC5-8AD29D484734}"/>
          </ac:spMkLst>
        </pc:spChg>
        <pc:spChg chg="mod">
          <ac:chgData name="Andrew" userId="84564383-c7ca-43b7-9468-0e355a857f99" providerId="ADAL" clId="{07CF8D62-CE43-43EF-8704-80B0FEF03B9F}" dt="2020-05-07T13:27:45.345" v="3949"/>
          <ac:spMkLst>
            <pc:docMk/>
            <pc:sldMk cId="237311482" sldId="333"/>
            <ac:spMk id="15" creationId="{B5A36A86-2960-443F-8C0D-5524A8699D3D}"/>
          </ac:spMkLst>
        </pc:spChg>
        <pc:spChg chg="mod ord">
          <ac:chgData name="Andrew" userId="84564383-c7ca-43b7-9468-0e355a857f99" providerId="ADAL" clId="{07CF8D62-CE43-43EF-8704-80B0FEF03B9F}" dt="2020-05-07T13:27:58.327" v="3952" actId="167"/>
          <ac:spMkLst>
            <pc:docMk/>
            <pc:sldMk cId="237311482" sldId="333"/>
            <ac:spMk id="17" creationId="{607BBD27-D9D1-4A6E-8521-B27FB9CD8FBC}"/>
          </ac:spMkLst>
        </pc:spChg>
        <pc:spChg chg="mod">
          <ac:chgData name="Andrew" userId="84564383-c7ca-43b7-9468-0e355a857f99" providerId="ADAL" clId="{07CF8D62-CE43-43EF-8704-80B0FEF03B9F}" dt="2020-05-07T13:26:05.025" v="3940"/>
          <ac:spMkLst>
            <pc:docMk/>
            <pc:sldMk cId="237311482" sldId="333"/>
            <ac:spMk id="19" creationId="{1CCC2204-0250-44D5-9BCB-69C8E440F84B}"/>
          </ac:spMkLst>
        </pc:spChg>
        <pc:spChg chg="mod">
          <ac:chgData name="Andrew" userId="84564383-c7ca-43b7-9468-0e355a857f99" providerId="ADAL" clId="{07CF8D62-CE43-43EF-8704-80B0FEF03B9F}" dt="2020-05-07T13:26:05.025" v="3940"/>
          <ac:spMkLst>
            <pc:docMk/>
            <pc:sldMk cId="237311482" sldId="333"/>
            <ac:spMk id="21" creationId="{DC29DA4E-2FB7-47EE-A68C-B296DB15161A}"/>
          </ac:spMkLst>
        </pc:spChg>
        <pc:spChg chg="mod">
          <ac:chgData name="Andrew" userId="84564383-c7ca-43b7-9468-0e355a857f99" providerId="ADAL" clId="{07CF8D62-CE43-43EF-8704-80B0FEF03B9F}" dt="2020-05-07T13:29:21.985" v="3982" actId="313"/>
          <ac:spMkLst>
            <pc:docMk/>
            <pc:sldMk cId="237311482" sldId="333"/>
            <ac:spMk id="23" creationId="{0E32E760-8DF8-4D04-88FC-AF2033D8037E}"/>
          </ac:spMkLst>
        </pc:spChg>
        <pc:spChg chg="mod">
          <ac:chgData name="Andrew" userId="84564383-c7ca-43b7-9468-0e355a857f99" providerId="ADAL" clId="{07CF8D62-CE43-43EF-8704-80B0FEF03B9F}" dt="2020-05-07T13:27:45.345" v="3949"/>
          <ac:spMkLst>
            <pc:docMk/>
            <pc:sldMk cId="237311482" sldId="333"/>
            <ac:spMk id="24" creationId="{6E4979AF-D1B8-4708-907A-751086A1DDDD}"/>
          </ac:spMkLst>
        </pc:spChg>
        <pc:spChg chg="mod">
          <ac:chgData name="Andrew" userId="84564383-c7ca-43b7-9468-0e355a857f99" providerId="ADAL" clId="{07CF8D62-CE43-43EF-8704-80B0FEF03B9F}" dt="2020-05-07T13:27:30.758" v="3948"/>
          <ac:spMkLst>
            <pc:docMk/>
            <pc:sldMk cId="237311482" sldId="333"/>
            <ac:spMk id="25" creationId="{016623FC-2D4C-4EAC-8D75-BE9B56C2BF89}"/>
          </ac:spMkLst>
        </pc:spChg>
        <pc:spChg chg="mod">
          <ac:chgData name="Andrew" userId="84564383-c7ca-43b7-9468-0e355a857f99" providerId="ADAL" clId="{07CF8D62-CE43-43EF-8704-80B0FEF03B9F}" dt="2020-05-07T13:29:54.007" v="3983" actId="207"/>
          <ac:spMkLst>
            <pc:docMk/>
            <pc:sldMk cId="237311482" sldId="333"/>
            <ac:spMk id="26" creationId="{5AEB2F59-78D2-4C16-8DE7-443232759311}"/>
          </ac:spMkLst>
        </pc:spChg>
        <pc:spChg chg="mod">
          <ac:chgData name="Andrew" userId="84564383-c7ca-43b7-9468-0e355a857f99" providerId="ADAL" clId="{07CF8D62-CE43-43EF-8704-80B0FEF03B9F}" dt="2020-05-07T09:40:46.343" v="461" actId="6549"/>
          <ac:spMkLst>
            <pc:docMk/>
            <pc:sldMk cId="237311482" sldId="333"/>
            <ac:spMk id="27" creationId="{442D485D-FF22-469C-A835-7A714219CCFD}"/>
          </ac:spMkLst>
        </pc:spChg>
        <pc:grpChg chg="mod">
          <ac:chgData name="Andrew" userId="84564383-c7ca-43b7-9468-0e355a857f99" providerId="ADAL" clId="{07CF8D62-CE43-43EF-8704-80B0FEF03B9F}" dt="2020-05-07T09:47:26.596" v="640" actId="14826"/>
          <ac:grpSpMkLst>
            <pc:docMk/>
            <pc:sldMk cId="237311482" sldId="333"/>
            <ac:grpSpMk id="36" creationId="{C1AF5747-BFC9-405A-A612-BFA2D7FA370E}"/>
          </ac:grpSpMkLst>
        </pc:grpChg>
        <pc:grpChg chg="mod ord">
          <ac:chgData name="Andrew" userId="84564383-c7ca-43b7-9468-0e355a857f99" providerId="ADAL" clId="{07CF8D62-CE43-43EF-8704-80B0FEF03B9F}" dt="2020-05-07T13:28:04.618" v="3954" actId="167"/>
          <ac:grpSpMkLst>
            <pc:docMk/>
            <pc:sldMk cId="237311482" sldId="333"/>
            <ac:grpSpMk id="37" creationId="{5252CD61-DCAA-4030-8FB4-EC727DA4980D}"/>
          </ac:grpSpMkLst>
        </pc:grpChg>
        <pc:grpChg chg="mod ord">
          <ac:chgData name="Andrew" userId="84564383-c7ca-43b7-9468-0e355a857f99" providerId="ADAL" clId="{07CF8D62-CE43-43EF-8704-80B0FEF03B9F}" dt="2020-05-07T13:28:25.696" v="3956" actId="167"/>
          <ac:grpSpMkLst>
            <pc:docMk/>
            <pc:sldMk cId="237311482" sldId="333"/>
            <ac:grpSpMk id="38" creationId="{5BDB4BC6-EBCA-4068-8595-9F57FC112425}"/>
          </ac:grpSpMkLst>
        </pc:grpChg>
        <pc:grpChg chg="mod">
          <ac:chgData name="Andrew" userId="84564383-c7ca-43b7-9468-0e355a857f99" providerId="ADAL" clId="{07CF8D62-CE43-43EF-8704-80B0FEF03B9F}" dt="2020-05-07T13:26:05.025" v="3940"/>
          <ac:grpSpMkLst>
            <pc:docMk/>
            <pc:sldMk cId="237311482" sldId="333"/>
            <ac:grpSpMk id="39" creationId="{5F7671B7-C41C-43A4-9E9C-C77CAC89F118}"/>
          </ac:grpSpMkLst>
        </pc:grpChg>
        <pc:picChg chg="add mod">
          <ac:chgData name="Andrew" userId="84564383-c7ca-43b7-9468-0e355a857f99" providerId="ADAL" clId="{07CF8D62-CE43-43EF-8704-80B0FEF03B9F}" dt="2020-05-07T13:30:05.273" v="3985" actId="1076"/>
          <ac:picMkLst>
            <pc:docMk/>
            <pc:sldMk cId="237311482" sldId="333"/>
            <ac:picMk id="5" creationId="{DB806CC9-01D2-4838-8007-F29FA813AF44}"/>
          </ac:picMkLst>
        </pc:picChg>
        <pc:picChg chg="del mod">
          <ac:chgData name="Andrew" userId="84564383-c7ca-43b7-9468-0e355a857f99" providerId="ADAL" clId="{07CF8D62-CE43-43EF-8704-80B0FEF03B9F}" dt="2020-05-07T13:26:57.126" v="3944" actId="478"/>
          <ac:picMkLst>
            <pc:docMk/>
            <pc:sldMk cId="237311482" sldId="333"/>
            <ac:picMk id="16" creationId="{D626BA2B-CA1E-4875-AC39-57873F762263}"/>
          </ac:picMkLst>
        </pc:picChg>
        <pc:picChg chg="mod">
          <ac:chgData name="Andrew" userId="84564383-c7ca-43b7-9468-0e355a857f99" providerId="ADAL" clId="{07CF8D62-CE43-43EF-8704-80B0FEF03B9F}" dt="2020-05-07T13:28:33.627" v="3957" actId="1076"/>
          <ac:picMkLst>
            <pc:docMk/>
            <pc:sldMk cId="237311482" sldId="333"/>
            <ac:picMk id="20" creationId="{A4E7BAD4-E97B-47F1-AE51-25CAE54371B1}"/>
          </ac:picMkLst>
        </pc:picChg>
        <pc:picChg chg="mod">
          <ac:chgData name="Andrew" userId="84564383-c7ca-43b7-9468-0e355a857f99" providerId="ADAL" clId="{07CF8D62-CE43-43EF-8704-80B0FEF03B9F}" dt="2020-05-07T13:28:10.345" v="3955" actId="1076"/>
          <ac:picMkLst>
            <pc:docMk/>
            <pc:sldMk cId="237311482" sldId="333"/>
            <ac:picMk id="33" creationId="{959C19B5-DB56-4280-A761-C254D1187132}"/>
          </ac:picMkLst>
        </pc:picChg>
        <pc:picChg chg="mod">
          <ac:chgData name="Andrew" userId="84564383-c7ca-43b7-9468-0e355a857f99" providerId="ADAL" clId="{07CF8D62-CE43-43EF-8704-80B0FEF03B9F}" dt="2020-05-07T13:27:45.345" v="3949"/>
          <ac:picMkLst>
            <pc:docMk/>
            <pc:sldMk cId="237311482" sldId="333"/>
            <ac:picMk id="35" creationId="{E74F6BC5-3E26-4D26-8DE0-E24DAED3AEB6}"/>
          </ac:picMkLst>
        </pc:picChg>
      </pc:sldChg>
      <pc:sldChg chg="addSp delSp modSp mod">
        <pc:chgData name="Andrew" userId="84564383-c7ca-43b7-9468-0e355a857f99" providerId="ADAL" clId="{07CF8D62-CE43-43EF-8704-80B0FEF03B9F}" dt="2020-05-08T07:39:20.615" v="4601" actId="6549"/>
        <pc:sldMkLst>
          <pc:docMk/>
          <pc:sldMk cId="1612289329" sldId="334"/>
        </pc:sldMkLst>
        <pc:spChg chg="mod">
          <ac:chgData name="Andrew" userId="84564383-c7ca-43b7-9468-0e355a857f99" providerId="ADAL" clId="{07CF8D62-CE43-43EF-8704-80B0FEF03B9F}" dt="2020-05-08T06:51:30.067" v="4252"/>
          <ac:spMkLst>
            <pc:docMk/>
            <pc:sldMk cId="1612289329" sldId="334"/>
            <ac:spMk id="3" creationId="{3FCD0931-5F0F-403B-AD5A-346E691A9DF3}"/>
          </ac:spMkLst>
        </pc:spChg>
        <pc:spChg chg="mod">
          <ac:chgData name="Andrew" userId="84564383-c7ca-43b7-9468-0e355a857f99" providerId="ADAL" clId="{07CF8D62-CE43-43EF-8704-80B0FEF03B9F}" dt="2020-05-08T07:06:19.851" v="4385" actId="20577"/>
          <ac:spMkLst>
            <pc:docMk/>
            <pc:sldMk cId="1612289329" sldId="334"/>
            <ac:spMk id="25" creationId="{EF805046-D848-4F83-8055-1C970ADF501C}"/>
          </ac:spMkLst>
        </pc:spChg>
        <pc:spChg chg="mod">
          <ac:chgData name="Andrew" userId="84564383-c7ca-43b7-9468-0e355a857f99" providerId="ADAL" clId="{07CF8D62-CE43-43EF-8704-80B0FEF03B9F}" dt="2020-05-08T07:39:20.615" v="4601" actId="6549"/>
          <ac:spMkLst>
            <pc:docMk/>
            <pc:sldMk cId="1612289329" sldId="334"/>
            <ac:spMk id="33" creationId="{AC56258B-7165-4C70-B9A9-F6F6CC8D0C73}"/>
          </ac:spMkLst>
        </pc:spChg>
        <pc:spChg chg="mod">
          <ac:chgData name="Andrew" userId="84564383-c7ca-43b7-9468-0e355a857f99" providerId="ADAL" clId="{07CF8D62-CE43-43EF-8704-80B0FEF03B9F}" dt="2020-05-08T07:05:35.293" v="4273"/>
          <ac:spMkLst>
            <pc:docMk/>
            <pc:sldMk cId="1612289329" sldId="334"/>
            <ac:spMk id="38" creationId="{C91C9D01-8906-4E1A-B593-B5A8D11FAE71}"/>
          </ac:spMkLst>
        </pc:spChg>
        <pc:spChg chg="mod">
          <ac:chgData name="Andrew" userId="84564383-c7ca-43b7-9468-0e355a857f99" providerId="ADAL" clId="{07CF8D62-CE43-43EF-8704-80B0FEF03B9F}" dt="2020-05-08T06:58:48.690" v="4260"/>
          <ac:spMkLst>
            <pc:docMk/>
            <pc:sldMk cId="1612289329" sldId="334"/>
            <ac:spMk id="40" creationId="{85622C5A-8E7E-4180-91ED-31F94BBE962D}"/>
          </ac:spMkLst>
        </pc:spChg>
        <pc:spChg chg="mod">
          <ac:chgData name="Andrew" userId="84564383-c7ca-43b7-9468-0e355a857f99" providerId="ADAL" clId="{07CF8D62-CE43-43EF-8704-80B0FEF03B9F}" dt="2020-05-08T06:59:21.657" v="4261"/>
          <ac:spMkLst>
            <pc:docMk/>
            <pc:sldMk cId="1612289329" sldId="334"/>
            <ac:spMk id="43" creationId="{085379EA-966F-41A9-8DA5-459FE4DB3701}"/>
          </ac:spMkLst>
        </pc:spChg>
        <pc:picChg chg="add del mod">
          <ac:chgData name="Andrew" userId="84564383-c7ca-43b7-9468-0e355a857f99" providerId="ADAL" clId="{07CF8D62-CE43-43EF-8704-80B0FEF03B9F}" dt="2020-05-08T06:48:36.519" v="4142" actId="478"/>
          <ac:picMkLst>
            <pc:docMk/>
            <pc:sldMk cId="1612289329" sldId="334"/>
            <ac:picMk id="4" creationId="{6C60E202-85F8-461A-A9E7-ACBFC19BE57D}"/>
          </ac:picMkLst>
        </pc:picChg>
        <pc:picChg chg="add del mod modCrop">
          <ac:chgData name="Andrew" userId="84564383-c7ca-43b7-9468-0e355a857f99" providerId="ADAL" clId="{07CF8D62-CE43-43EF-8704-80B0FEF03B9F}" dt="2020-05-08T07:34:55.866" v="4479" actId="478"/>
          <ac:picMkLst>
            <pc:docMk/>
            <pc:sldMk cId="1612289329" sldId="334"/>
            <ac:picMk id="5" creationId="{FBF17F1E-1CBE-4856-975F-890B05D7C7D8}"/>
          </ac:picMkLst>
        </pc:picChg>
        <pc:picChg chg="del">
          <ac:chgData name="Andrew" userId="84564383-c7ca-43b7-9468-0e355a857f99" providerId="ADAL" clId="{07CF8D62-CE43-43EF-8704-80B0FEF03B9F}" dt="2020-05-08T07:05:00.999" v="4271" actId="478"/>
          <ac:picMkLst>
            <pc:docMk/>
            <pc:sldMk cId="1612289329" sldId="334"/>
            <ac:picMk id="6" creationId="{2BD46433-7B09-48BB-9E2D-452F6A0720B9}"/>
          </ac:picMkLst>
        </pc:picChg>
        <pc:picChg chg="add del mod">
          <ac:chgData name="Andrew" userId="84564383-c7ca-43b7-9468-0e355a857f99" providerId="ADAL" clId="{07CF8D62-CE43-43EF-8704-80B0FEF03B9F}" dt="2020-05-08T07:36:21.605" v="4588" actId="478"/>
          <ac:picMkLst>
            <pc:docMk/>
            <pc:sldMk cId="1612289329" sldId="334"/>
            <ac:picMk id="8" creationId="{4CC38444-B795-417E-A15F-ECCF5B633EBB}"/>
          </ac:picMkLst>
        </pc:picChg>
        <pc:picChg chg="del">
          <ac:chgData name="Andrew" userId="84564383-c7ca-43b7-9468-0e355a857f99" providerId="ADAL" clId="{07CF8D62-CE43-43EF-8704-80B0FEF03B9F}" dt="2020-05-08T06:49:34.360" v="4153" actId="478"/>
          <ac:picMkLst>
            <pc:docMk/>
            <pc:sldMk cId="1612289329" sldId="334"/>
            <ac:picMk id="9" creationId="{C4BCF9A2-27C2-40F1-BD6C-3BA80051D441}"/>
          </ac:picMkLst>
        </pc:picChg>
        <pc:picChg chg="add mod">
          <ac:chgData name="Andrew" userId="84564383-c7ca-43b7-9468-0e355a857f99" providerId="ADAL" clId="{07CF8D62-CE43-43EF-8704-80B0FEF03B9F}" dt="2020-05-08T06:58:03.743" v="4257" actId="1076"/>
          <ac:picMkLst>
            <pc:docMk/>
            <pc:sldMk cId="1612289329" sldId="334"/>
            <ac:picMk id="11" creationId="{26DE60F6-4FDD-45BC-8D3C-7CFC1D28EB91}"/>
          </ac:picMkLst>
        </pc:picChg>
        <pc:picChg chg="add mod">
          <ac:chgData name="Andrew" userId="84564383-c7ca-43b7-9468-0e355a857f99" providerId="ADAL" clId="{07CF8D62-CE43-43EF-8704-80B0FEF03B9F}" dt="2020-05-08T07:05:07.545" v="4272" actId="14861"/>
          <ac:picMkLst>
            <pc:docMk/>
            <pc:sldMk cId="1612289329" sldId="334"/>
            <ac:picMk id="12" creationId="{87CAC310-0D58-4C0E-B295-8C9EB67BA97C}"/>
          </ac:picMkLst>
        </pc:picChg>
        <pc:picChg chg="add mod">
          <ac:chgData name="Andrew" userId="84564383-c7ca-43b7-9468-0e355a857f99" providerId="ADAL" clId="{07CF8D62-CE43-43EF-8704-80B0FEF03B9F}" dt="2020-05-08T07:35:02.849" v="4481" actId="14861"/>
          <ac:picMkLst>
            <pc:docMk/>
            <pc:sldMk cId="1612289329" sldId="334"/>
            <ac:picMk id="13" creationId="{36B7BDF6-6D0E-48AB-8546-41547A83C5EA}"/>
          </ac:picMkLst>
        </pc:picChg>
        <pc:picChg chg="del">
          <ac:chgData name="Andrew" userId="84564383-c7ca-43b7-9468-0e355a857f99" providerId="ADAL" clId="{07CF8D62-CE43-43EF-8704-80B0FEF03B9F}" dt="2020-05-08T06:51:05.548" v="4250" actId="478"/>
          <ac:picMkLst>
            <pc:docMk/>
            <pc:sldMk cId="1612289329" sldId="334"/>
            <ac:picMk id="22" creationId="{9715B634-1019-4A5E-8297-DC286577FC0A}"/>
          </ac:picMkLst>
        </pc:picChg>
        <pc:picChg chg="add mod">
          <ac:chgData name="Andrew" userId="84564383-c7ca-43b7-9468-0e355a857f99" providerId="ADAL" clId="{07CF8D62-CE43-43EF-8704-80B0FEF03B9F}" dt="2020-05-08T07:36:30.150" v="4590" actId="1076"/>
          <ac:picMkLst>
            <pc:docMk/>
            <pc:sldMk cId="1612289329" sldId="334"/>
            <ac:picMk id="29" creationId="{4251150B-167A-424F-9B9F-3CD04FCCC1A2}"/>
          </ac:picMkLst>
        </pc:picChg>
        <pc:picChg chg="mod">
          <ac:chgData name="Andrew" userId="84564383-c7ca-43b7-9468-0e355a857f99" providerId="ADAL" clId="{07CF8D62-CE43-43EF-8704-80B0FEF03B9F}" dt="2020-05-08T06:59:49.528" v="4263" actId="207"/>
          <ac:picMkLst>
            <pc:docMk/>
            <pc:sldMk cId="1612289329" sldId="334"/>
            <ac:picMk id="30" creationId="{21411E86-EF5B-4687-96C3-05EB475F25F2}"/>
          </ac:picMkLst>
        </pc:picChg>
        <pc:picChg chg="mod">
          <ac:chgData name="Andrew" userId="84564383-c7ca-43b7-9468-0e355a857f99" providerId="ADAL" clId="{07CF8D62-CE43-43EF-8704-80B0FEF03B9F}" dt="2020-05-08T06:59:56.555" v="4264" actId="207"/>
          <ac:picMkLst>
            <pc:docMk/>
            <pc:sldMk cId="1612289329" sldId="334"/>
            <ac:picMk id="37" creationId="{C7CBF4A4-BFFC-4E38-B964-D87A54EEFAE2}"/>
          </ac:picMkLst>
        </pc:picChg>
      </pc:sldChg>
      <pc:sldChg chg="addSp delSp modSp mod">
        <pc:chgData name="Andrew" userId="84564383-c7ca-43b7-9468-0e355a857f99" providerId="ADAL" clId="{07CF8D62-CE43-43EF-8704-80B0FEF03B9F}" dt="2020-05-08T11:57:17.016" v="5403" actId="1076"/>
        <pc:sldMkLst>
          <pc:docMk/>
          <pc:sldMk cId="3230756896" sldId="335"/>
        </pc:sldMkLst>
        <pc:spChg chg="mod">
          <ac:chgData name="Andrew" userId="84564383-c7ca-43b7-9468-0e355a857f99" providerId="ADAL" clId="{07CF8D62-CE43-43EF-8704-80B0FEF03B9F}" dt="2020-05-07T10:08:33.077" v="1033" actId="20577"/>
          <ac:spMkLst>
            <pc:docMk/>
            <pc:sldMk cId="3230756896" sldId="335"/>
            <ac:spMk id="2" creationId="{41638CD8-39B8-4A35-9E87-C4D3DEBA1E83}"/>
          </ac:spMkLst>
        </pc:spChg>
        <pc:spChg chg="del">
          <ac:chgData name="Andrew" userId="84564383-c7ca-43b7-9468-0e355a857f99" providerId="ADAL" clId="{07CF8D62-CE43-43EF-8704-80B0FEF03B9F}" dt="2020-05-07T10:08:55.054" v="1039" actId="478"/>
          <ac:spMkLst>
            <pc:docMk/>
            <pc:sldMk cId="3230756896" sldId="335"/>
            <ac:spMk id="6" creationId="{691D90FB-D1F9-4C18-B61D-7663251D5317}"/>
          </ac:spMkLst>
        </pc:spChg>
        <pc:spChg chg="add mod">
          <ac:chgData name="Andrew" userId="84564383-c7ca-43b7-9468-0e355a857f99" providerId="ADAL" clId="{07CF8D62-CE43-43EF-8704-80B0FEF03B9F}" dt="2020-05-08T11:57:17.016" v="5403" actId="1076"/>
          <ac:spMkLst>
            <pc:docMk/>
            <pc:sldMk cId="3230756896" sldId="335"/>
            <ac:spMk id="7" creationId="{AF67ED27-EFBA-4EB4-8712-7DC81A5C70AB}"/>
          </ac:spMkLst>
        </pc:spChg>
        <pc:spChg chg="del">
          <ac:chgData name="Andrew" userId="84564383-c7ca-43b7-9468-0e355a857f99" providerId="ADAL" clId="{07CF8D62-CE43-43EF-8704-80B0FEF03B9F}" dt="2020-05-07T10:08:53.614" v="1038" actId="478"/>
          <ac:spMkLst>
            <pc:docMk/>
            <pc:sldMk cId="3230756896" sldId="335"/>
            <ac:spMk id="14" creationId="{2EF57435-0504-4BF9-9985-769095E61B25}"/>
          </ac:spMkLst>
        </pc:spChg>
        <pc:spChg chg="del">
          <ac:chgData name="Andrew" userId="84564383-c7ca-43b7-9468-0e355a857f99" providerId="ADAL" clId="{07CF8D62-CE43-43EF-8704-80B0FEF03B9F}" dt="2020-05-07T10:08:51.246" v="1036" actId="478"/>
          <ac:spMkLst>
            <pc:docMk/>
            <pc:sldMk cId="3230756896" sldId="335"/>
            <ac:spMk id="15" creationId="{FDB37812-831B-4BC4-A182-162A259D48A8}"/>
          </ac:spMkLst>
        </pc:spChg>
        <pc:spChg chg="del">
          <ac:chgData name="Andrew" userId="84564383-c7ca-43b7-9468-0e355a857f99" providerId="ADAL" clId="{07CF8D62-CE43-43EF-8704-80B0FEF03B9F}" dt="2020-05-07T10:08:52.415" v="1037" actId="478"/>
          <ac:spMkLst>
            <pc:docMk/>
            <pc:sldMk cId="3230756896" sldId="335"/>
            <ac:spMk id="17" creationId="{48289A1F-0D2D-4C82-83AA-CE569FC5F4EA}"/>
          </ac:spMkLst>
        </pc:spChg>
        <pc:spChg chg="del mod">
          <ac:chgData name="Andrew" userId="84564383-c7ca-43b7-9468-0e355a857f99" providerId="ADAL" clId="{07CF8D62-CE43-43EF-8704-80B0FEF03B9F}" dt="2020-05-07T10:13:16.073" v="1050" actId="478"/>
          <ac:spMkLst>
            <pc:docMk/>
            <pc:sldMk cId="3230756896" sldId="335"/>
            <ac:spMk id="27" creationId="{442D485D-FF22-469C-A835-7A714219CCFD}"/>
          </ac:spMkLst>
        </pc:spChg>
        <pc:picChg chg="add mod">
          <ac:chgData name="Andrew" userId="84564383-c7ca-43b7-9468-0e355a857f99" providerId="ADAL" clId="{07CF8D62-CE43-43EF-8704-80B0FEF03B9F}" dt="2020-05-08T11:55:40.705" v="5326" actId="1076"/>
          <ac:picMkLst>
            <pc:docMk/>
            <pc:sldMk cId="3230756896" sldId="335"/>
            <ac:picMk id="3" creationId="{E1641803-22CD-4EFE-8C9F-D2D252CEC2B0}"/>
          </ac:picMkLst>
        </pc:picChg>
        <pc:picChg chg="del">
          <ac:chgData name="Andrew" userId="84564383-c7ca-43b7-9468-0e355a857f99" providerId="ADAL" clId="{07CF8D62-CE43-43EF-8704-80B0FEF03B9F}" dt="2020-05-07T10:08:49.446" v="1035" actId="478"/>
          <ac:picMkLst>
            <pc:docMk/>
            <pc:sldMk cId="3230756896" sldId="335"/>
            <ac:picMk id="4" creationId="{9C9FAFBE-B93C-4488-B654-3C252A9F78D8}"/>
          </ac:picMkLst>
        </pc:picChg>
        <pc:picChg chg="mod">
          <ac:chgData name="Andrew" userId="84564383-c7ca-43b7-9468-0e355a857f99" providerId="ADAL" clId="{07CF8D62-CE43-43EF-8704-80B0FEF03B9F}" dt="2020-05-07T10:13:37.678" v="1057" actId="1076"/>
          <ac:picMkLst>
            <pc:docMk/>
            <pc:sldMk cId="3230756896" sldId="335"/>
            <ac:picMk id="9" creationId="{624894D0-8F71-49A0-9371-955E4373591A}"/>
          </ac:picMkLst>
        </pc:picChg>
        <pc:picChg chg="add mod">
          <ac:chgData name="Andrew" userId="84564383-c7ca-43b7-9468-0e355a857f99" providerId="ADAL" clId="{07CF8D62-CE43-43EF-8704-80B0FEF03B9F}" dt="2020-05-07T10:23:32.733" v="1249" actId="1076"/>
          <ac:picMkLst>
            <pc:docMk/>
            <pc:sldMk cId="3230756896" sldId="335"/>
            <ac:picMk id="10" creationId="{1603CBA6-91D9-4650-BB32-F8CFF9199BA4}"/>
          </ac:picMkLst>
        </pc:picChg>
        <pc:picChg chg="del">
          <ac:chgData name="Andrew" userId="84564383-c7ca-43b7-9468-0e355a857f99" providerId="ADAL" clId="{07CF8D62-CE43-43EF-8704-80B0FEF03B9F}" dt="2020-05-07T10:13:07.889" v="1048" actId="478"/>
          <ac:picMkLst>
            <pc:docMk/>
            <pc:sldMk cId="3230756896" sldId="335"/>
            <ac:picMk id="13" creationId="{7AF2926E-F867-4629-B3EF-4E63581D4E8F}"/>
          </ac:picMkLst>
        </pc:picChg>
        <pc:picChg chg="mod">
          <ac:chgData name="Andrew" userId="84564383-c7ca-43b7-9468-0e355a857f99" providerId="ADAL" clId="{07CF8D62-CE43-43EF-8704-80B0FEF03B9F}" dt="2020-05-07T10:13:35.315" v="1056" actId="1076"/>
          <ac:picMkLst>
            <pc:docMk/>
            <pc:sldMk cId="3230756896" sldId="335"/>
            <ac:picMk id="1026" creationId="{57BC38E0-0E2E-4804-8BCA-CC47A44D880D}"/>
          </ac:picMkLst>
        </pc:picChg>
      </pc:sldChg>
      <pc:sldChg chg="del">
        <pc:chgData name="Andrew" userId="84564383-c7ca-43b7-9468-0e355a857f99" providerId="ADAL" clId="{07CF8D62-CE43-43EF-8704-80B0FEF03B9F}" dt="2020-05-07T11:41:38.133" v="1876" actId="47"/>
        <pc:sldMkLst>
          <pc:docMk/>
          <pc:sldMk cId="3404394918" sldId="336"/>
        </pc:sldMkLst>
      </pc:sldChg>
      <pc:sldChg chg="addSp delSp modSp mod">
        <pc:chgData name="Andrew" userId="84564383-c7ca-43b7-9468-0e355a857f99" providerId="ADAL" clId="{07CF8D62-CE43-43EF-8704-80B0FEF03B9F}" dt="2020-05-08T07:48:19.486" v="4735" actId="1076"/>
        <pc:sldMkLst>
          <pc:docMk/>
          <pc:sldMk cId="902194024" sldId="337"/>
        </pc:sldMkLst>
        <pc:spChg chg="mod">
          <ac:chgData name="Andrew" userId="84564383-c7ca-43b7-9468-0e355a857f99" providerId="ADAL" clId="{07CF8D62-CE43-43EF-8704-80B0FEF03B9F}" dt="2020-05-07T11:54:58.084" v="2328" actId="313"/>
          <ac:spMkLst>
            <pc:docMk/>
            <pc:sldMk cId="902194024" sldId="337"/>
            <ac:spMk id="2" creationId="{41638CD8-39B8-4A35-9E87-C4D3DEBA1E83}"/>
          </ac:spMkLst>
        </pc:spChg>
        <pc:spChg chg="add mod">
          <ac:chgData name="Andrew" userId="84564383-c7ca-43b7-9468-0e355a857f99" providerId="ADAL" clId="{07CF8D62-CE43-43EF-8704-80B0FEF03B9F}" dt="2020-05-08T07:48:19.486" v="4735" actId="1076"/>
          <ac:spMkLst>
            <pc:docMk/>
            <pc:sldMk cId="902194024" sldId="337"/>
            <ac:spMk id="5" creationId="{88B99FF6-A291-445E-B1A7-5EE1ADCDD524}"/>
          </ac:spMkLst>
        </pc:spChg>
        <pc:spChg chg="del">
          <ac:chgData name="Andrew" userId="84564383-c7ca-43b7-9468-0e355a857f99" providerId="ADAL" clId="{07CF8D62-CE43-43EF-8704-80B0FEF03B9F}" dt="2020-05-07T11:56:12.909" v="2329" actId="478"/>
          <ac:spMkLst>
            <pc:docMk/>
            <pc:sldMk cId="902194024" sldId="337"/>
            <ac:spMk id="6" creationId="{326C9EFB-A6A9-452E-8B22-CC60430A6884}"/>
          </ac:spMkLst>
        </pc:spChg>
        <pc:spChg chg="add mod">
          <ac:chgData name="Andrew" userId="84564383-c7ca-43b7-9468-0e355a857f99" providerId="ADAL" clId="{07CF8D62-CE43-43EF-8704-80B0FEF03B9F}" dt="2020-05-07T13:33:06.821" v="4063" actId="20577"/>
          <ac:spMkLst>
            <pc:docMk/>
            <pc:sldMk cId="902194024" sldId="337"/>
            <ac:spMk id="7" creationId="{52F78478-5479-4F6A-BA11-5CF7CC0D625E}"/>
          </ac:spMkLst>
        </pc:spChg>
        <pc:picChg chg="add mod">
          <ac:chgData name="Andrew" userId="84564383-c7ca-43b7-9468-0e355a857f99" providerId="ADAL" clId="{07CF8D62-CE43-43EF-8704-80B0FEF03B9F}" dt="2020-05-07T12:14:49.434" v="3003" actId="1076"/>
          <ac:picMkLst>
            <pc:docMk/>
            <pc:sldMk cId="902194024" sldId="337"/>
            <ac:picMk id="4" creationId="{1CA9869D-F5D8-4C1D-A456-6AA2B8F2EFB5}"/>
          </ac:picMkLst>
        </pc:picChg>
        <pc:picChg chg="del">
          <ac:chgData name="Andrew" userId="84564383-c7ca-43b7-9468-0e355a857f99" providerId="ADAL" clId="{07CF8D62-CE43-43EF-8704-80B0FEF03B9F}" dt="2020-05-07T11:45:50.466" v="2104" actId="478"/>
          <ac:picMkLst>
            <pc:docMk/>
            <pc:sldMk cId="902194024" sldId="337"/>
            <ac:picMk id="10" creationId="{FE802313-5ACB-419C-B2E6-3BFAC861B037}"/>
          </ac:picMkLst>
        </pc:picChg>
        <pc:picChg chg="del">
          <ac:chgData name="Andrew" userId="84564383-c7ca-43b7-9468-0e355a857f99" providerId="ADAL" clId="{07CF8D62-CE43-43EF-8704-80B0FEF03B9F}" dt="2020-05-07T11:45:51.499" v="2105" actId="478"/>
          <ac:picMkLst>
            <pc:docMk/>
            <pc:sldMk cId="902194024" sldId="337"/>
            <ac:picMk id="14" creationId="{DB938D46-596D-42FB-A364-BC3DE59D4A94}"/>
          </ac:picMkLst>
        </pc:picChg>
      </pc:sldChg>
      <pc:sldChg chg="addSp delSp modSp add mod">
        <pc:chgData name="Andrew" userId="84564383-c7ca-43b7-9468-0e355a857f99" providerId="ADAL" clId="{07CF8D62-CE43-43EF-8704-80B0FEF03B9F}" dt="2020-05-07T10:17:56.323" v="1152" actId="1076"/>
        <pc:sldMkLst>
          <pc:docMk/>
          <pc:sldMk cId="1682464861" sldId="338"/>
        </pc:sldMkLst>
        <pc:spChg chg="add mod">
          <ac:chgData name="Andrew" userId="84564383-c7ca-43b7-9468-0e355a857f99" providerId="ADAL" clId="{07CF8D62-CE43-43EF-8704-80B0FEF03B9F}" dt="2020-05-07T09:53:42.026" v="667" actId="208"/>
          <ac:spMkLst>
            <pc:docMk/>
            <pc:sldMk cId="1682464861" sldId="338"/>
            <ac:spMk id="5" creationId="{227B2E2B-DC16-4ACF-9A8C-BF63840F6C96}"/>
          </ac:spMkLst>
        </pc:spChg>
        <pc:spChg chg="add mod">
          <ac:chgData name="Andrew" userId="84564383-c7ca-43b7-9468-0e355a857f99" providerId="ADAL" clId="{07CF8D62-CE43-43EF-8704-80B0FEF03B9F}" dt="2020-05-07T10:17:09.523" v="1129" actId="1076"/>
          <ac:spMkLst>
            <pc:docMk/>
            <pc:sldMk cId="1682464861" sldId="338"/>
            <ac:spMk id="7" creationId="{44C43D7E-9F2E-40CC-BF8E-4E0CAF607DEA}"/>
          </ac:spMkLst>
        </pc:spChg>
        <pc:spChg chg="add mod">
          <ac:chgData name="Andrew" userId="84564383-c7ca-43b7-9468-0e355a857f99" providerId="ADAL" clId="{07CF8D62-CE43-43EF-8704-80B0FEF03B9F}" dt="2020-05-07T10:17:33.042" v="1145" actId="1076"/>
          <ac:spMkLst>
            <pc:docMk/>
            <pc:sldMk cId="1682464861" sldId="338"/>
            <ac:spMk id="9" creationId="{B4635F5C-1081-428C-A299-789C8F596CEA}"/>
          </ac:spMkLst>
        </pc:spChg>
        <pc:spChg chg="del">
          <ac:chgData name="Andrew" userId="84564383-c7ca-43b7-9468-0e355a857f99" providerId="ADAL" clId="{07CF8D62-CE43-43EF-8704-80B0FEF03B9F}" dt="2020-05-07T09:49:13.165" v="644" actId="478"/>
          <ac:spMkLst>
            <pc:docMk/>
            <pc:sldMk cId="1682464861" sldId="338"/>
            <ac:spMk id="27" creationId="{442D485D-FF22-469C-A835-7A714219CCFD}"/>
          </ac:spMkLst>
        </pc:spChg>
        <pc:spChg chg="add mod">
          <ac:chgData name="Andrew" userId="84564383-c7ca-43b7-9468-0e355a857f99" providerId="ADAL" clId="{07CF8D62-CE43-43EF-8704-80B0FEF03B9F}" dt="2020-05-07T09:55:18.919" v="689" actId="14100"/>
          <ac:spMkLst>
            <pc:docMk/>
            <pc:sldMk cId="1682464861" sldId="338"/>
            <ac:spMk id="28" creationId="{4A43D100-712D-45D0-B8A2-DD95ACBF817D}"/>
          </ac:spMkLst>
        </pc:spChg>
        <pc:spChg chg="add mod">
          <ac:chgData name="Andrew" userId="84564383-c7ca-43b7-9468-0e355a857f99" providerId="ADAL" clId="{07CF8D62-CE43-43EF-8704-80B0FEF03B9F}" dt="2020-05-07T09:54:45.410" v="687" actId="1037"/>
          <ac:spMkLst>
            <pc:docMk/>
            <pc:sldMk cId="1682464861" sldId="338"/>
            <ac:spMk id="29" creationId="{DEB4C810-59D9-43EC-AD0C-988E1110C965}"/>
          </ac:spMkLst>
        </pc:spChg>
        <pc:spChg chg="add mod">
          <ac:chgData name="Andrew" userId="84564383-c7ca-43b7-9468-0e355a857f99" providerId="ADAL" clId="{07CF8D62-CE43-43EF-8704-80B0FEF03B9F}" dt="2020-05-07T10:17:22.363" v="1142" actId="1076"/>
          <ac:spMkLst>
            <pc:docMk/>
            <pc:sldMk cId="1682464861" sldId="338"/>
            <ac:spMk id="30" creationId="{0A66DF4E-B9E5-48DC-BB60-B58DA2EB1A49}"/>
          </ac:spMkLst>
        </pc:spChg>
        <pc:spChg chg="add mod">
          <ac:chgData name="Andrew" userId="84564383-c7ca-43b7-9468-0e355a857f99" providerId="ADAL" clId="{07CF8D62-CE43-43EF-8704-80B0FEF03B9F}" dt="2020-05-07T10:17:56.323" v="1152" actId="1076"/>
          <ac:spMkLst>
            <pc:docMk/>
            <pc:sldMk cId="1682464861" sldId="338"/>
            <ac:spMk id="31" creationId="{B4053588-4DA1-42FF-AC82-807463A72D24}"/>
          </ac:spMkLst>
        </pc:spChg>
        <pc:spChg chg="add mod">
          <ac:chgData name="Andrew" userId="84564383-c7ca-43b7-9468-0e355a857f99" providerId="ADAL" clId="{07CF8D62-CE43-43EF-8704-80B0FEF03B9F}" dt="2020-05-07T10:17:41.885" v="1147" actId="1076"/>
          <ac:spMkLst>
            <pc:docMk/>
            <pc:sldMk cId="1682464861" sldId="338"/>
            <ac:spMk id="34" creationId="{C2A080F9-16F6-41C7-9661-6DE790E84CFE}"/>
          </ac:spMkLst>
        </pc:spChg>
        <pc:spChg chg="add mod">
          <ac:chgData name="Andrew" userId="84564383-c7ca-43b7-9468-0e355a857f99" providerId="ADAL" clId="{07CF8D62-CE43-43EF-8704-80B0FEF03B9F}" dt="2020-05-07T10:17:53.148" v="1151" actId="1076"/>
          <ac:spMkLst>
            <pc:docMk/>
            <pc:sldMk cId="1682464861" sldId="338"/>
            <ac:spMk id="40" creationId="{D16BBDB1-EC60-45B1-8E8B-64CA3741B9C3}"/>
          </ac:spMkLst>
        </pc:spChg>
        <pc:grpChg chg="del">
          <ac:chgData name="Andrew" userId="84564383-c7ca-43b7-9468-0e355a857f99" providerId="ADAL" clId="{07CF8D62-CE43-43EF-8704-80B0FEF03B9F}" dt="2020-05-07T09:49:16.222" v="645" actId="478"/>
          <ac:grpSpMkLst>
            <pc:docMk/>
            <pc:sldMk cId="1682464861" sldId="338"/>
            <ac:grpSpMk id="36" creationId="{C1AF5747-BFC9-405A-A612-BFA2D7FA370E}"/>
          </ac:grpSpMkLst>
        </pc:grpChg>
        <pc:grpChg chg="del">
          <ac:chgData name="Andrew" userId="84564383-c7ca-43b7-9468-0e355a857f99" providerId="ADAL" clId="{07CF8D62-CE43-43EF-8704-80B0FEF03B9F}" dt="2020-05-07T09:49:16.222" v="645" actId="478"/>
          <ac:grpSpMkLst>
            <pc:docMk/>
            <pc:sldMk cId="1682464861" sldId="338"/>
            <ac:grpSpMk id="37" creationId="{5252CD61-DCAA-4030-8FB4-EC727DA4980D}"/>
          </ac:grpSpMkLst>
        </pc:grpChg>
        <pc:grpChg chg="del">
          <ac:chgData name="Andrew" userId="84564383-c7ca-43b7-9468-0e355a857f99" providerId="ADAL" clId="{07CF8D62-CE43-43EF-8704-80B0FEF03B9F}" dt="2020-05-07T09:49:16.222" v="645" actId="478"/>
          <ac:grpSpMkLst>
            <pc:docMk/>
            <pc:sldMk cId="1682464861" sldId="338"/>
            <ac:grpSpMk id="38" creationId="{5BDB4BC6-EBCA-4068-8595-9F57FC112425}"/>
          </ac:grpSpMkLst>
        </pc:grpChg>
        <pc:grpChg chg="del">
          <ac:chgData name="Andrew" userId="84564383-c7ca-43b7-9468-0e355a857f99" providerId="ADAL" clId="{07CF8D62-CE43-43EF-8704-80B0FEF03B9F}" dt="2020-05-07T09:49:16.222" v="645" actId="478"/>
          <ac:grpSpMkLst>
            <pc:docMk/>
            <pc:sldMk cId="1682464861" sldId="338"/>
            <ac:grpSpMk id="39" creationId="{5F7671B7-C41C-43A4-9E9C-C77CAC89F118}"/>
          </ac:grpSpMkLst>
        </pc:grpChg>
        <pc:picChg chg="add mod">
          <ac:chgData name="Andrew" userId="84564383-c7ca-43b7-9468-0e355a857f99" providerId="ADAL" clId="{07CF8D62-CE43-43EF-8704-80B0FEF03B9F}" dt="2020-05-07T09:57:03.493" v="729" actId="208"/>
          <ac:picMkLst>
            <pc:docMk/>
            <pc:sldMk cId="1682464861" sldId="338"/>
            <ac:picMk id="3" creationId="{D8BD1605-4098-41CF-A421-BB3C12673060}"/>
          </ac:picMkLst>
        </pc:picChg>
        <pc:picChg chg="del">
          <ac:chgData name="Andrew" userId="84564383-c7ca-43b7-9468-0e355a857f99" providerId="ADAL" clId="{07CF8D62-CE43-43EF-8704-80B0FEF03B9F}" dt="2020-05-07T09:49:16.222" v="645" actId="478"/>
          <ac:picMkLst>
            <pc:docMk/>
            <pc:sldMk cId="1682464861" sldId="338"/>
            <ac:picMk id="16" creationId="{D626BA2B-CA1E-4875-AC39-57873F762263}"/>
          </ac:picMkLst>
        </pc:picChg>
        <pc:picChg chg="del">
          <ac:chgData name="Andrew" userId="84564383-c7ca-43b7-9468-0e355a857f99" providerId="ADAL" clId="{07CF8D62-CE43-43EF-8704-80B0FEF03B9F}" dt="2020-05-07T09:49:16.222" v="645" actId="478"/>
          <ac:picMkLst>
            <pc:docMk/>
            <pc:sldMk cId="1682464861" sldId="338"/>
            <ac:picMk id="20" creationId="{A4E7BAD4-E97B-47F1-AE51-25CAE54371B1}"/>
          </ac:picMkLst>
        </pc:picChg>
        <pc:picChg chg="add mod">
          <ac:chgData name="Andrew" userId="84564383-c7ca-43b7-9468-0e355a857f99" providerId="ADAL" clId="{07CF8D62-CE43-43EF-8704-80B0FEF03B9F}" dt="2020-05-07T09:53:45.004" v="668" actId="1076"/>
          <ac:picMkLst>
            <pc:docMk/>
            <pc:sldMk cId="1682464861" sldId="338"/>
            <ac:picMk id="1026" creationId="{670329B6-9117-4B4C-AC90-86E8CDBA0AC0}"/>
          </ac:picMkLst>
        </pc:picChg>
      </pc:sldChg>
      <pc:sldChg chg="addSp delSp modSp add mod">
        <pc:chgData name="Andrew" userId="84564383-c7ca-43b7-9468-0e355a857f99" providerId="ADAL" clId="{07CF8D62-CE43-43EF-8704-80B0FEF03B9F}" dt="2020-05-07T11:40:42.723" v="1870"/>
        <pc:sldMkLst>
          <pc:docMk/>
          <pc:sldMk cId="2140422856" sldId="339"/>
        </pc:sldMkLst>
        <pc:spChg chg="mod">
          <ac:chgData name="Andrew" userId="84564383-c7ca-43b7-9468-0e355a857f99" providerId="ADAL" clId="{07CF8D62-CE43-43EF-8704-80B0FEF03B9F}" dt="2020-05-07T09:58:43.532" v="745" actId="20577"/>
          <ac:spMkLst>
            <pc:docMk/>
            <pc:sldMk cId="2140422856" sldId="339"/>
            <ac:spMk id="2" creationId="{89D5E8D7-299D-4697-B0EC-5538CC0EB8A7}"/>
          </ac:spMkLst>
        </pc:spChg>
        <pc:spChg chg="add mod">
          <ac:chgData name="Andrew" userId="84564383-c7ca-43b7-9468-0e355a857f99" providerId="ADAL" clId="{07CF8D62-CE43-43EF-8704-80B0FEF03B9F}" dt="2020-05-07T11:40:42.723" v="1870"/>
          <ac:spMkLst>
            <pc:docMk/>
            <pc:sldMk cId="2140422856" sldId="339"/>
            <ac:spMk id="52" creationId="{18C4B7AA-2766-4B41-9E3C-94470FBAF39B}"/>
          </ac:spMkLst>
        </pc:spChg>
        <pc:spChg chg="mod">
          <ac:chgData name="Andrew" userId="84564383-c7ca-43b7-9468-0e355a857f99" providerId="ADAL" clId="{07CF8D62-CE43-43EF-8704-80B0FEF03B9F}" dt="2020-05-07T09:58:49.956" v="746" actId="207"/>
          <ac:spMkLst>
            <pc:docMk/>
            <pc:sldMk cId="2140422856" sldId="339"/>
            <ac:spMk id="60" creationId="{871D410B-5C0A-4FF8-94C9-DC1F75F1E87C}"/>
          </ac:spMkLst>
        </pc:spChg>
        <pc:spChg chg="del">
          <ac:chgData name="Andrew" userId="84564383-c7ca-43b7-9468-0e355a857f99" providerId="ADAL" clId="{07CF8D62-CE43-43EF-8704-80B0FEF03B9F}" dt="2020-05-07T11:40:39.454" v="1867" actId="478"/>
          <ac:spMkLst>
            <pc:docMk/>
            <pc:sldMk cId="2140422856" sldId="339"/>
            <ac:spMk id="62" creationId="{0F06CE56-F16B-40AF-BC73-90CC66B61C5C}"/>
          </ac:spMkLst>
        </pc:spChg>
        <pc:spChg chg="mod">
          <ac:chgData name="Andrew" userId="84564383-c7ca-43b7-9468-0e355a857f99" providerId="ADAL" clId="{07CF8D62-CE43-43EF-8704-80B0FEF03B9F}" dt="2020-05-07T09:58:57.635" v="747" actId="207"/>
          <ac:spMkLst>
            <pc:docMk/>
            <pc:sldMk cId="2140422856" sldId="339"/>
            <ac:spMk id="63" creationId="{C5447C4B-38AC-45F7-BF91-5E3DFFAD5DB0}"/>
          </ac:spMkLst>
        </pc:spChg>
        <pc:picChg chg="add mod">
          <ac:chgData name="Andrew" userId="84564383-c7ca-43b7-9468-0e355a857f99" providerId="ADAL" clId="{07CF8D62-CE43-43EF-8704-80B0FEF03B9F}" dt="2020-05-07T11:40:42.723" v="1870"/>
          <ac:picMkLst>
            <pc:docMk/>
            <pc:sldMk cId="2140422856" sldId="339"/>
            <ac:picMk id="54" creationId="{B33BA46D-76D1-4E41-848D-49306B59BA91}"/>
          </ac:picMkLst>
        </pc:picChg>
        <pc:picChg chg="del">
          <ac:chgData name="Andrew" userId="84564383-c7ca-43b7-9468-0e355a857f99" providerId="ADAL" clId="{07CF8D62-CE43-43EF-8704-80B0FEF03B9F}" dt="2020-05-07T11:40:41.446" v="1869" actId="478"/>
          <ac:picMkLst>
            <pc:docMk/>
            <pc:sldMk cId="2140422856" sldId="339"/>
            <ac:picMk id="66" creationId="{E10E67F6-A9C2-4D94-AEA5-420D2070EA29}"/>
          </ac:picMkLst>
        </pc:picChg>
        <pc:picChg chg="del">
          <ac:chgData name="Andrew" userId="84564383-c7ca-43b7-9468-0e355a857f99" providerId="ADAL" clId="{07CF8D62-CE43-43EF-8704-80B0FEF03B9F}" dt="2020-05-07T11:40:40.510" v="1868" actId="478"/>
          <ac:picMkLst>
            <pc:docMk/>
            <pc:sldMk cId="2140422856" sldId="339"/>
            <ac:picMk id="68" creationId="{707A4693-672D-4623-BF89-3D1A8F5A3448}"/>
          </ac:picMkLst>
        </pc:picChg>
      </pc:sldChg>
      <pc:sldChg chg="addSp delSp modSp add mod">
        <pc:chgData name="Andrew" userId="84564383-c7ca-43b7-9468-0e355a857f99" providerId="ADAL" clId="{07CF8D62-CE43-43EF-8704-80B0FEF03B9F}" dt="2020-05-08T07:45:17.634" v="4721"/>
        <pc:sldMkLst>
          <pc:docMk/>
          <pc:sldMk cId="3341281012" sldId="340"/>
        </pc:sldMkLst>
        <pc:spChg chg="mod">
          <ac:chgData name="Andrew" userId="84564383-c7ca-43b7-9468-0e355a857f99" providerId="ADAL" clId="{07CF8D62-CE43-43EF-8704-80B0FEF03B9F}" dt="2020-05-07T10:29:33.765" v="1329"/>
          <ac:spMkLst>
            <pc:docMk/>
            <pc:sldMk cId="3341281012" sldId="340"/>
            <ac:spMk id="3" creationId="{3FCD0931-5F0F-403B-AD5A-346E691A9DF3}"/>
          </ac:spMkLst>
        </pc:spChg>
        <pc:spChg chg="add mod">
          <ac:chgData name="Andrew" userId="84564383-c7ca-43b7-9468-0e355a857f99" providerId="ADAL" clId="{07CF8D62-CE43-43EF-8704-80B0FEF03B9F}" dt="2020-05-08T07:16:01.005" v="4392" actId="1076"/>
          <ac:spMkLst>
            <pc:docMk/>
            <pc:sldMk cId="3341281012" sldId="340"/>
            <ac:spMk id="20" creationId="{E8D4A97E-B200-462F-B568-A707F2F40737}"/>
          </ac:spMkLst>
        </pc:spChg>
        <pc:spChg chg="add mod">
          <ac:chgData name="Andrew" userId="84564383-c7ca-43b7-9468-0e355a857f99" providerId="ADAL" clId="{07CF8D62-CE43-43EF-8704-80B0FEF03B9F}" dt="2020-05-08T07:16:01.005" v="4392" actId="1076"/>
          <ac:spMkLst>
            <pc:docMk/>
            <pc:sldMk cId="3341281012" sldId="340"/>
            <ac:spMk id="22" creationId="{D9C3D3E9-97B3-4015-B4C4-F1BEC4C730D2}"/>
          </ac:spMkLst>
        </pc:spChg>
        <pc:spChg chg="mod">
          <ac:chgData name="Andrew" userId="84564383-c7ca-43b7-9468-0e355a857f99" providerId="ADAL" clId="{07CF8D62-CE43-43EF-8704-80B0FEF03B9F}" dt="2020-05-08T07:43:05.871" v="4709" actId="20577"/>
          <ac:spMkLst>
            <pc:docMk/>
            <pc:sldMk cId="3341281012" sldId="340"/>
            <ac:spMk id="25" creationId="{EF805046-D848-4F83-8055-1C970ADF501C}"/>
          </ac:spMkLst>
        </pc:spChg>
        <pc:spChg chg="mod">
          <ac:chgData name="Andrew" userId="84564383-c7ca-43b7-9468-0e355a857f99" providerId="ADAL" clId="{07CF8D62-CE43-43EF-8704-80B0FEF03B9F}" dt="2020-05-07T10:29:11.505" v="1328" actId="20577"/>
          <ac:spMkLst>
            <pc:docMk/>
            <pc:sldMk cId="3341281012" sldId="340"/>
            <ac:spMk id="33" creationId="{AC56258B-7165-4C70-B9A9-F6F6CC8D0C73}"/>
          </ac:spMkLst>
        </pc:spChg>
        <pc:spChg chg="mod">
          <ac:chgData name="Andrew" userId="84564383-c7ca-43b7-9468-0e355a857f99" providerId="ADAL" clId="{07CF8D62-CE43-43EF-8704-80B0FEF03B9F}" dt="2020-05-08T07:45:17.634" v="4721"/>
          <ac:spMkLst>
            <pc:docMk/>
            <pc:sldMk cId="3341281012" sldId="340"/>
            <ac:spMk id="38" creationId="{C91C9D01-8906-4E1A-B593-B5A8D11FAE71}"/>
          </ac:spMkLst>
        </pc:spChg>
        <pc:spChg chg="del">
          <ac:chgData name="Andrew" userId="84564383-c7ca-43b7-9468-0e355a857f99" providerId="ADAL" clId="{07CF8D62-CE43-43EF-8704-80B0FEF03B9F}" dt="2020-05-08T07:15:43.466" v="4387" actId="478"/>
          <ac:spMkLst>
            <pc:docMk/>
            <pc:sldMk cId="3341281012" sldId="340"/>
            <ac:spMk id="40" creationId="{85622C5A-8E7E-4180-91ED-31F94BBE962D}"/>
          </ac:spMkLst>
        </pc:spChg>
        <pc:spChg chg="del">
          <ac:chgData name="Andrew" userId="84564383-c7ca-43b7-9468-0e355a857f99" providerId="ADAL" clId="{07CF8D62-CE43-43EF-8704-80B0FEF03B9F}" dt="2020-05-08T07:15:44.754" v="4388" actId="478"/>
          <ac:spMkLst>
            <pc:docMk/>
            <pc:sldMk cId="3341281012" sldId="340"/>
            <ac:spMk id="43" creationId="{085379EA-966F-41A9-8DA5-459FE4DB3701}"/>
          </ac:spMkLst>
        </pc:spChg>
        <pc:picChg chg="add del mod">
          <ac:chgData name="Andrew" userId="84564383-c7ca-43b7-9468-0e355a857f99" providerId="ADAL" clId="{07CF8D62-CE43-43EF-8704-80B0FEF03B9F}" dt="2020-05-07T10:25:09.118" v="1263" actId="478"/>
          <ac:picMkLst>
            <pc:docMk/>
            <pc:sldMk cId="3341281012" sldId="340"/>
            <ac:picMk id="4" creationId="{9B0DCEA0-67CE-4F16-A315-3E4B670F81D4}"/>
          </ac:picMkLst>
        </pc:picChg>
        <pc:picChg chg="add mod">
          <ac:chgData name="Andrew" userId="84564383-c7ca-43b7-9468-0e355a857f99" providerId="ADAL" clId="{07CF8D62-CE43-43EF-8704-80B0FEF03B9F}" dt="2020-05-08T07:44:04.196" v="4716" actId="14861"/>
          <ac:picMkLst>
            <pc:docMk/>
            <pc:sldMk cId="3341281012" sldId="340"/>
            <ac:picMk id="4" creationId="{E1D59794-35D8-4380-845A-B5AF344B34AD}"/>
          </ac:picMkLst>
        </pc:picChg>
        <pc:picChg chg="add del mod">
          <ac:chgData name="Andrew" userId="84564383-c7ca-43b7-9468-0e355a857f99" providerId="ADAL" clId="{07CF8D62-CE43-43EF-8704-80B0FEF03B9F}" dt="2020-05-07T10:26:38.299" v="1270" actId="478"/>
          <ac:picMkLst>
            <pc:docMk/>
            <pc:sldMk cId="3341281012" sldId="340"/>
            <ac:picMk id="5" creationId="{7B297DCA-2492-49F6-A88B-D9DE39A3F27C}"/>
          </ac:picMkLst>
        </pc:picChg>
        <pc:picChg chg="del">
          <ac:chgData name="Andrew" userId="84564383-c7ca-43b7-9468-0e355a857f99" providerId="ADAL" clId="{07CF8D62-CE43-43EF-8704-80B0FEF03B9F}" dt="2020-05-08T07:43:59.273" v="4715" actId="478"/>
          <ac:picMkLst>
            <pc:docMk/>
            <pc:sldMk cId="3341281012" sldId="340"/>
            <ac:picMk id="6" creationId="{2BD46433-7B09-48BB-9E2D-452F6A0720B9}"/>
          </ac:picMkLst>
        </pc:picChg>
        <pc:picChg chg="add del mod">
          <ac:chgData name="Andrew" userId="84564383-c7ca-43b7-9468-0e355a857f99" providerId="ADAL" clId="{07CF8D62-CE43-43EF-8704-80B0FEF03B9F}" dt="2020-05-07T10:27:27.565" v="1276" actId="478"/>
          <ac:picMkLst>
            <pc:docMk/>
            <pc:sldMk cId="3341281012" sldId="340"/>
            <ac:picMk id="7" creationId="{1ADB3C58-A7FB-45A9-A455-1901A32AEB81}"/>
          </ac:picMkLst>
        </pc:picChg>
        <pc:picChg chg="add mod">
          <ac:chgData name="Andrew" userId="84564383-c7ca-43b7-9468-0e355a857f99" providerId="ADAL" clId="{07CF8D62-CE43-43EF-8704-80B0FEF03B9F}" dt="2020-05-08T07:44:09.210" v="4717" actId="14861"/>
          <ac:picMkLst>
            <pc:docMk/>
            <pc:sldMk cId="3341281012" sldId="340"/>
            <ac:picMk id="8" creationId="{4299C26B-BB75-469E-A2A4-D3684565FC17}"/>
          </ac:picMkLst>
        </pc:picChg>
        <pc:picChg chg="del">
          <ac:chgData name="Andrew" userId="84564383-c7ca-43b7-9468-0e355a857f99" providerId="ADAL" clId="{07CF8D62-CE43-43EF-8704-80B0FEF03B9F}" dt="2020-05-07T10:28:01.134" v="1285" actId="478"/>
          <ac:picMkLst>
            <pc:docMk/>
            <pc:sldMk cId="3341281012" sldId="340"/>
            <ac:picMk id="9" creationId="{C4BCF9A2-27C2-40F1-BD6C-3BA80051D441}"/>
          </ac:picMkLst>
        </pc:picChg>
        <pc:picChg chg="del">
          <ac:chgData name="Andrew" userId="84564383-c7ca-43b7-9468-0e355a857f99" providerId="ADAL" clId="{07CF8D62-CE43-43EF-8704-80B0FEF03B9F}" dt="2020-05-08T07:15:41.570" v="4386" actId="478"/>
          <ac:picMkLst>
            <pc:docMk/>
            <pc:sldMk cId="3341281012" sldId="340"/>
            <ac:picMk id="10" creationId="{3344263B-BEA5-477A-B13E-28931855DAF6}"/>
          </ac:picMkLst>
        </pc:picChg>
        <pc:picChg chg="del">
          <ac:chgData name="Andrew" userId="84564383-c7ca-43b7-9468-0e355a857f99" providerId="ADAL" clId="{07CF8D62-CE43-43EF-8704-80B0FEF03B9F}" dt="2020-05-07T10:29:50.643" v="1333" actId="478"/>
          <ac:picMkLst>
            <pc:docMk/>
            <pc:sldMk cId="3341281012" sldId="340"/>
            <ac:picMk id="22" creationId="{9715B634-1019-4A5E-8297-DC286577FC0A}"/>
          </ac:picMkLst>
        </pc:picChg>
        <pc:picChg chg="mod">
          <ac:chgData name="Andrew" userId="84564383-c7ca-43b7-9468-0e355a857f99" providerId="ADAL" clId="{07CF8D62-CE43-43EF-8704-80B0FEF03B9F}" dt="2020-05-08T07:44:37.294" v="4720" actId="207"/>
          <ac:picMkLst>
            <pc:docMk/>
            <pc:sldMk cId="3341281012" sldId="340"/>
            <ac:picMk id="24" creationId="{A8FF4A7A-6956-4667-AFFD-1454842A2E25}"/>
          </ac:picMkLst>
        </pc:picChg>
        <pc:picChg chg="add mod">
          <ac:chgData name="Andrew" userId="84564383-c7ca-43b7-9468-0e355a857f99" providerId="ADAL" clId="{07CF8D62-CE43-43EF-8704-80B0FEF03B9F}" dt="2020-05-07T10:29:53.986" v="1334" actId="1076"/>
          <ac:picMkLst>
            <pc:docMk/>
            <pc:sldMk cId="3341281012" sldId="340"/>
            <ac:picMk id="26" creationId="{125F53EE-A3E0-43E2-80E1-862601E37CD4}"/>
          </ac:picMkLst>
        </pc:picChg>
        <pc:picChg chg="del">
          <ac:chgData name="Andrew" userId="84564383-c7ca-43b7-9468-0e355a857f99" providerId="ADAL" clId="{07CF8D62-CE43-43EF-8704-80B0FEF03B9F}" dt="2020-05-08T07:15:45.682" v="4389" actId="478"/>
          <ac:picMkLst>
            <pc:docMk/>
            <pc:sldMk cId="3341281012" sldId="340"/>
            <ac:picMk id="27" creationId="{98F637A9-57E3-485B-BFB0-8822052EA8FC}"/>
          </ac:picMkLst>
        </pc:picChg>
        <pc:picChg chg="add mod">
          <ac:chgData name="Andrew" userId="84564383-c7ca-43b7-9468-0e355a857f99" providerId="ADAL" clId="{07CF8D62-CE43-43EF-8704-80B0FEF03B9F}" dt="2020-05-08T07:16:01.005" v="4392" actId="1076"/>
          <ac:picMkLst>
            <pc:docMk/>
            <pc:sldMk cId="3341281012" sldId="340"/>
            <ac:picMk id="29" creationId="{849038AD-A0AE-4D26-9857-D4D6287F683C}"/>
          </ac:picMkLst>
        </pc:picChg>
        <pc:picChg chg="del">
          <ac:chgData name="Andrew" userId="84564383-c7ca-43b7-9468-0e355a857f99" providerId="ADAL" clId="{07CF8D62-CE43-43EF-8704-80B0FEF03B9F}" dt="2020-05-08T07:15:46.833" v="4390" actId="478"/>
          <ac:picMkLst>
            <pc:docMk/>
            <pc:sldMk cId="3341281012" sldId="340"/>
            <ac:picMk id="30" creationId="{21411E86-EF5B-4687-96C3-05EB475F25F2}"/>
          </ac:picMkLst>
        </pc:picChg>
        <pc:picChg chg="add mod">
          <ac:chgData name="Andrew" userId="84564383-c7ca-43b7-9468-0e355a857f99" providerId="ADAL" clId="{07CF8D62-CE43-43EF-8704-80B0FEF03B9F}" dt="2020-05-08T07:16:01.005" v="4392" actId="1076"/>
          <ac:picMkLst>
            <pc:docMk/>
            <pc:sldMk cId="3341281012" sldId="340"/>
            <ac:picMk id="31" creationId="{D6878F60-80B6-4554-AFBB-89159324FB97}"/>
          </ac:picMkLst>
        </pc:picChg>
        <pc:picChg chg="add mod">
          <ac:chgData name="Andrew" userId="84564383-c7ca-43b7-9468-0e355a857f99" providerId="ADAL" clId="{07CF8D62-CE43-43EF-8704-80B0FEF03B9F}" dt="2020-05-08T07:41:52.120" v="4605" actId="1076"/>
          <ac:picMkLst>
            <pc:docMk/>
            <pc:sldMk cId="3341281012" sldId="340"/>
            <ac:picMk id="32" creationId="{4AD354D3-ED63-4BF4-B0A0-9EAE14319011}"/>
          </ac:picMkLst>
        </pc:picChg>
        <pc:picChg chg="mod">
          <ac:chgData name="Andrew" userId="84564383-c7ca-43b7-9468-0e355a857f99" providerId="ADAL" clId="{07CF8D62-CE43-43EF-8704-80B0FEF03B9F}" dt="2020-05-08T07:42:17.590" v="4607" actId="207"/>
          <ac:picMkLst>
            <pc:docMk/>
            <pc:sldMk cId="3341281012" sldId="340"/>
            <ac:picMk id="37" creationId="{C7CBF4A4-BFFC-4E38-B964-D87A54EEFAE2}"/>
          </ac:picMkLst>
        </pc:picChg>
      </pc:sldChg>
      <pc:sldChg chg="addSp delSp modSp add del mod ord">
        <pc:chgData name="Andrew" userId="84564383-c7ca-43b7-9468-0e355a857f99" providerId="ADAL" clId="{07CF8D62-CE43-43EF-8704-80B0FEF03B9F}" dt="2020-05-08T08:09:41.614" v="5092" actId="47"/>
        <pc:sldMkLst>
          <pc:docMk/>
          <pc:sldMk cId="3175995493" sldId="341"/>
        </pc:sldMkLst>
        <pc:spChg chg="del mod">
          <ac:chgData name="Andrew" userId="84564383-c7ca-43b7-9468-0e355a857f99" providerId="ADAL" clId="{07CF8D62-CE43-43EF-8704-80B0FEF03B9F}" dt="2020-05-08T07:17:49.564" v="4404" actId="478"/>
          <ac:spMkLst>
            <pc:docMk/>
            <pc:sldMk cId="3175995493" sldId="341"/>
            <ac:spMk id="2" creationId="{41638CD8-39B8-4A35-9E87-C4D3DEBA1E83}"/>
          </ac:spMkLst>
        </pc:spChg>
        <pc:spChg chg="del">
          <ac:chgData name="Andrew" userId="84564383-c7ca-43b7-9468-0e355a857f99" providerId="ADAL" clId="{07CF8D62-CE43-43EF-8704-80B0FEF03B9F}" dt="2020-05-07T10:47:26.008" v="1338" actId="478"/>
          <ac:spMkLst>
            <pc:docMk/>
            <pc:sldMk cId="3175995493" sldId="341"/>
            <ac:spMk id="5" creationId="{227B2E2B-DC16-4ACF-9A8C-BF63840F6C96}"/>
          </ac:spMkLst>
        </pc:spChg>
        <pc:spChg chg="add del mod">
          <ac:chgData name="Andrew" userId="84564383-c7ca-43b7-9468-0e355a857f99" providerId="ADAL" clId="{07CF8D62-CE43-43EF-8704-80B0FEF03B9F}" dt="2020-05-08T07:17:52.816" v="4405" actId="478"/>
          <ac:spMkLst>
            <pc:docMk/>
            <pc:sldMk cId="3175995493" sldId="341"/>
            <ac:spMk id="6" creationId="{18FA23A1-D5F6-4AA7-93EB-1880FCADE82E}"/>
          </ac:spMkLst>
        </pc:spChg>
        <pc:spChg chg="del">
          <ac:chgData name="Andrew" userId="84564383-c7ca-43b7-9468-0e355a857f99" providerId="ADAL" clId="{07CF8D62-CE43-43EF-8704-80B0FEF03B9F}" dt="2020-05-07T11:04:46.451" v="1344" actId="478"/>
          <ac:spMkLst>
            <pc:docMk/>
            <pc:sldMk cId="3175995493" sldId="341"/>
            <ac:spMk id="7" creationId="{44C43D7E-9F2E-40CC-BF8E-4E0CAF607DEA}"/>
          </ac:spMkLst>
        </pc:spChg>
        <pc:spChg chg="add del mod">
          <ac:chgData name="Andrew" userId="84564383-c7ca-43b7-9468-0e355a857f99" providerId="ADAL" clId="{07CF8D62-CE43-43EF-8704-80B0FEF03B9F}" dt="2020-05-08T07:18:39.074" v="4416"/>
          <ac:spMkLst>
            <pc:docMk/>
            <pc:sldMk cId="3175995493" sldId="341"/>
            <ac:spMk id="7" creationId="{9DE66FBC-4FEC-4519-8FD3-2867497C212D}"/>
          </ac:spMkLst>
        </pc:spChg>
        <pc:spChg chg="del">
          <ac:chgData name="Andrew" userId="84564383-c7ca-43b7-9468-0e355a857f99" providerId="ADAL" clId="{07CF8D62-CE43-43EF-8704-80B0FEF03B9F}" dt="2020-05-07T11:04:44.516" v="1343" actId="478"/>
          <ac:spMkLst>
            <pc:docMk/>
            <pc:sldMk cId="3175995493" sldId="341"/>
            <ac:spMk id="9" creationId="{B4635F5C-1081-428C-A299-789C8F596CEA}"/>
          </ac:spMkLst>
        </pc:spChg>
        <pc:spChg chg="add mod">
          <ac:chgData name="Andrew" userId="84564383-c7ca-43b7-9468-0e355a857f99" providerId="ADAL" clId="{07CF8D62-CE43-43EF-8704-80B0FEF03B9F}" dt="2020-05-08T08:08:58.057" v="5084" actId="1076"/>
          <ac:spMkLst>
            <pc:docMk/>
            <pc:sldMk cId="3175995493" sldId="341"/>
            <ac:spMk id="12" creationId="{452064DD-BCBD-4C95-A761-7EC8B2D36F93}"/>
          </ac:spMkLst>
        </pc:spChg>
        <pc:spChg chg="del">
          <ac:chgData name="Andrew" userId="84564383-c7ca-43b7-9468-0e355a857f99" providerId="ADAL" clId="{07CF8D62-CE43-43EF-8704-80B0FEF03B9F}" dt="2020-05-07T10:47:27.751" v="1339" actId="478"/>
          <ac:spMkLst>
            <pc:docMk/>
            <pc:sldMk cId="3175995493" sldId="341"/>
            <ac:spMk id="28" creationId="{4A43D100-712D-45D0-B8A2-DD95ACBF817D}"/>
          </ac:spMkLst>
        </pc:spChg>
        <pc:spChg chg="del">
          <ac:chgData name="Andrew" userId="84564383-c7ca-43b7-9468-0e355a857f99" providerId="ADAL" clId="{07CF8D62-CE43-43EF-8704-80B0FEF03B9F}" dt="2020-05-07T10:47:29.152" v="1340" actId="478"/>
          <ac:spMkLst>
            <pc:docMk/>
            <pc:sldMk cId="3175995493" sldId="341"/>
            <ac:spMk id="29" creationId="{DEB4C810-59D9-43EC-AD0C-988E1110C965}"/>
          </ac:spMkLst>
        </pc:spChg>
        <pc:spChg chg="del mod">
          <ac:chgData name="Andrew" userId="84564383-c7ca-43b7-9468-0e355a857f99" providerId="ADAL" clId="{07CF8D62-CE43-43EF-8704-80B0FEF03B9F}" dt="2020-05-08T07:18:04.304" v="4409" actId="478"/>
          <ac:spMkLst>
            <pc:docMk/>
            <pc:sldMk cId="3175995493" sldId="341"/>
            <ac:spMk id="30" creationId="{0A66DF4E-B9E5-48DC-BB60-B58DA2EB1A49}"/>
          </ac:spMkLst>
        </pc:spChg>
        <pc:spChg chg="del">
          <ac:chgData name="Andrew" userId="84564383-c7ca-43b7-9468-0e355a857f99" providerId="ADAL" clId="{07CF8D62-CE43-43EF-8704-80B0FEF03B9F}" dt="2020-05-07T11:05:54.094" v="1378" actId="478"/>
          <ac:spMkLst>
            <pc:docMk/>
            <pc:sldMk cId="3175995493" sldId="341"/>
            <ac:spMk id="31" creationId="{B4053588-4DA1-42FF-AC82-807463A72D24}"/>
          </ac:spMkLst>
        </pc:spChg>
        <pc:spChg chg="del mod ord">
          <ac:chgData name="Andrew" userId="84564383-c7ca-43b7-9468-0e355a857f99" providerId="ADAL" clId="{07CF8D62-CE43-43EF-8704-80B0FEF03B9F}" dt="2020-05-08T07:18:05.191" v="4410" actId="478"/>
          <ac:spMkLst>
            <pc:docMk/>
            <pc:sldMk cId="3175995493" sldId="341"/>
            <ac:spMk id="34" creationId="{C2A080F9-16F6-41C7-9661-6DE790E84CFE}"/>
          </ac:spMkLst>
        </pc:spChg>
        <pc:spChg chg="del">
          <ac:chgData name="Andrew" userId="84564383-c7ca-43b7-9468-0e355a857f99" providerId="ADAL" clId="{07CF8D62-CE43-43EF-8704-80B0FEF03B9F}" dt="2020-05-07T11:05:52.222" v="1377" actId="478"/>
          <ac:spMkLst>
            <pc:docMk/>
            <pc:sldMk cId="3175995493" sldId="341"/>
            <ac:spMk id="40" creationId="{D16BBDB1-EC60-45B1-8E8B-64CA3741B9C3}"/>
          </ac:spMkLst>
        </pc:spChg>
        <pc:picChg chg="add mod">
          <ac:chgData name="Andrew" userId="84564383-c7ca-43b7-9468-0e355a857f99" providerId="ADAL" clId="{07CF8D62-CE43-43EF-8704-80B0FEF03B9F}" dt="2020-05-08T07:30:48.025" v="4417" actId="1076"/>
          <ac:picMkLst>
            <pc:docMk/>
            <pc:sldMk cId="3175995493" sldId="341"/>
            <ac:picMk id="3" creationId="{C2C674B9-6A8E-416B-A2B2-07A44E4C770A}"/>
          </ac:picMkLst>
        </pc:picChg>
        <pc:picChg chg="del">
          <ac:chgData name="Andrew" userId="84564383-c7ca-43b7-9468-0e355a857f99" providerId="ADAL" clId="{07CF8D62-CE43-43EF-8704-80B0FEF03B9F}" dt="2020-05-07T10:47:22.088" v="1336" actId="478"/>
          <ac:picMkLst>
            <pc:docMk/>
            <pc:sldMk cId="3175995493" sldId="341"/>
            <ac:picMk id="3" creationId="{D8BD1605-4098-41CF-A421-BB3C12673060}"/>
          </ac:picMkLst>
        </pc:picChg>
        <pc:picChg chg="add del mod ord">
          <ac:chgData name="Andrew" userId="84564383-c7ca-43b7-9468-0e355a857f99" providerId="ADAL" clId="{07CF8D62-CE43-43EF-8704-80B0FEF03B9F}" dt="2020-05-08T07:16:27.661" v="4394" actId="478"/>
          <ac:picMkLst>
            <pc:docMk/>
            <pc:sldMk cId="3175995493" sldId="341"/>
            <ac:picMk id="4" creationId="{CDA69C3C-9D14-4C90-8422-3B5387002F07}"/>
          </ac:picMkLst>
        </pc:picChg>
        <pc:picChg chg="add del mod">
          <ac:chgData name="Andrew" userId="84564383-c7ca-43b7-9468-0e355a857f99" providerId="ADAL" clId="{07CF8D62-CE43-43EF-8704-80B0FEF03B9F}" dt="2020-05-08T07:16:28.660" v="4395" actId="478"/>
          <ac:picMkLst>
            <pc:docMk/>
            <pc:sldMk cId="3175995493" sldId="341"/>
            <ac:picMk id="8" creationId="{35BEFAB6-C71C-4FE0-89B9-71B6AE508143}"/>
          </ac:picMkLst>
        </pc:picChg>
        <pc:picChg chg="add del">
          <ac:chgData name="Andrew" userId="84564383-c7ca-43b7-9468-0e355a857f99" providerId="ADAL" clId="{07CF8D62-CE43-43EF-8704-80B0FEF03B9F}" dt="2020-05-08T07:18:39.074" v="4414" actId="478"/>
          <ac:picMkLst>
            <pc:docMk/>
            <pc:sldMk cId="3175995493" sldId="341"/>
            <ac:picMk id="9" creationId="{F36B50AD-DBE6-4845-9489-139C7401633C}"/>
          </ac:picMkLst>
        </pc:picChg>
        <pc:picChg chg="add mod">
          <ac:chgData name="Andrew" userId="84564383-c7ca-43b7-9468-0e355a857f99" providerId="ADAL" clId="{07CF8D62-CE43-43EF-8704-80B0FEF03B9F}" dt="2020-05-08T08:08:58.057" v="5084" actId="1076"/>
          <ac:picMkLst>
            <pc:docMk/>
            <pc:sldMk cId="3175995493" sldId="341"/>
            <ac:picMk id="13" creationId="{F454854B-08F5-46AA-AE63-0D03CAE284CA}"/>
          </ac:picMkLst>
        </pc:picChg>
        <pc:picChg chg="del">
          <ac:chgData name="Andrew" userId="84564383-c7ca-43b7-9468-0e355a857f99" providerId="ADAL" clId="{07CF8D62-CE43-43EF-8704-80B0FEF03B9F}" dt="2020-05-07T10:47:23.711" v="1337" actId="478"/>
          <ac:picMkLst>
            <pc:docMk/>
            <pc:sldMk cId="3175995493" sldId="341"/>
            <ac:picMk id="1026" creationId="{670329B6-9117-4B4C-AC90-86E8CDBA0AC0}"/>
          </ac:picMkLst>
        </pc:picChg>
      </pc:sldChg>
      <pc:sldChg chg="modSp add mod">
        <pc:chgData name="Andrew" userId="84564383-c7ca-43b7-9468-0e355a857f99" providerId="ADAL" clId="{07CF8D62-CE43-43EF-8704-80B0FEF03B9F}" dt="2020-05-08T09:58:04.858" v="5182" actId="255"/>
        <pc:sldMkLst>
          <pc:docMk/>
          <pc:sldMk cId="2785015536" sldId="342"/>
        </pc:sldMkLst>
        <pc:spChg chg="mod">
          <ac:chgData name="Andrew" userId="84564383-c7ca-43b7-9468-0e355a857f99" providerId="ADAL" clId="{07CF8D62-CE43-43EF-8704-80B0FEF03B9F}" dt="2020-05-08T09:58:04.858" v="5182" actId="255"/>
          <ac:spMkLst>
            <pc:docMk/>
            <pc:sldMk cId="2785015536" sldId="342"/>
            <ac:spMk id="24" creationId="{00000000-0000-0000-0000-000000000000}"/>
          </ac:spMkLst>
        </pc:spChg>
      </pc:sldChg>
      <pc:sldChg chg="addSp delSp modSp add mod">
        <pc:chgData name="Andrew" userId="84564383-c7ca-43b7-9468-0e355a857f99" providerId="ADAL" clId="{07CF8D62-CE43-43EF-8704-80B0FEF03B9F}" dt="2020-05-07T11:40:58.028" v="1874"/>
        <pc:sldMkLst>
          <pc:docMk/>
          <pc:sldMk cId="2727036006" sldId="343"/>
        </pc:sldMkLst>
        <pc:spChg chg="mod">
          <ac:chgData name="Andrew" userId="84564383-c7ca-43b7-9468-0e355a857f99" providerId="ADAL" clId="{07CF8D62-CE43-43EF-8704-80B0FEF03B9F}" dt="2020-05-07T11:11:09.611" v="1417" actId="20577"/>
          <ac:spMkLst>
            <pc:docMk/>
            <pc:sldMk cId="2727036006" sldId="343"/>
            <ac:spMk id="2" creationId="{89D5E8D7-299D-4697-B0EC-5538CC0EB8A7}"/>
          </ac:spMkLst>
        </pc:spChg>
        <pc:spChg chg="add mod">
          <ac:chgData name="Andrew" userId="84564383-c7ca-43b7-9468-0e355a857f99" providerId="ADAL" clId="{07CF8D62-CE43-43EF-8704-80B0FEF03B9F}" dt="2020-05-07T11:40:58.028" v="1874"/>
          <ac:spMkLst>
            <pc:docMk/>
            <pc:sldMk cId="2727036006" sldId="343"/>
            <ac:spMk id="52" creationId="{7AC1C5A4-D7F9-4222-AB67-059E586C7D20}"/>
          </ac:spMkLst>
        </pc:spChg>
        <pc:spChg chg="mod">
          <ac:chgData name="Andrew" userId="84564383-c7ca-43b7-9468-0e355a857f99" providerId="ADAL" clId="{07CF8D62-CE43-43EF-8704-80B0FEF03B9F}" dt="2020-05-07T11:11:29.047" v="1420" actId="207"/>
          <ac:spMkLst>
            <pc:docMk/>
            <pc:sldMk cId="2727036006" sldId="343"/>
            <ac:spMk id="61" creationId="{59181A63-80FC-43DF-8036-847E365D5B8B}"/>
          </ac:spMkLst>
        </pc:spChg>
        <pc:spChg chg="del">
          <ac:chgData name="Andrew" userId="84564383-c7ca-43b7-9468-0e355a857f99" providerId="ADAL" clId="{07CF8D62-CE43-43EF-8704-80B0FEF03B9F}" dt="2020-05-07T11:40:55.063" v="1871" actId="478"/>
          <ac:spMkLst>
            <pc:docMk/>
            <pc:sldMk cId="2727036006" sldId="343"/>
            <ac:spMk id="62" creationId="{0F06CE56-F16B-40AF-BC73-90CC66B61C5C}"/>
          </ac:spMkLst>
        </pc:spChg>
        <pc:spChg chg="mod">
          <ac:chgData name="Andrew" userId="84564383-c7ca-43b7-9468-0e355a857f99" providerId="ADAL" clId="{07CF8D62-CE43-43EF-8704-80B0FEF03B9F}" dt="2020-05-07T11:11:17.268" v="1418" actId="207"/>
          <ac:spMkLst>
            <pc:docMk/>
            <pc:sldMk cId="2727036006" sldId="343"/>
            <ac:spMk id="63" creationId="{C5447C4B-38AC-45F7-BF91-5E3DFFAD5DB0}"/>
          </ac:spMkLst>
        </pc:spChg>
        <pc:picChg chg="add mod">
          <ac:chgData name="Andrew" userId="84564383-c7ca-43b7-9468-0e355a857f99" providerId="ADAL" clId="{07CF8D62-CE43-43EF-8704-80B0FEF03B9F}" dt="2020-05-07T11:40:58.028" v="1874"/>
          <ac:picMkLst>
            <pc:docMk/>
            <pc:sldMk cId="2727036006" sldId="343"/>
            <ac:picMk id="54" creationId="{6B53ECFD-D323-4BC1-A611-30EA0E6AF8BE}"/>
          </ac:picMkLst>
        </pc:picChg>
        <pc:picChg chg="del">
          <ac:chgData name="Andrew" userId="84564383-c7ca-43b7-9468-0e355a857f99" providerId="ADAL" clId="{07CF8D62-CE43-43EF-8704-80B0FEF03B9F}" dt="2020-05-07T11:40:56.775" v="1873" actId="478"/>
          <ac:picMkLst>
            <pc:docMk/>
            <pc:sldMk cId="2727036006" sldId="343"/>
            <ac:picMk id="66" creationId="{E10E67F6-A9C2-4D94-AEA5-420D2070EA29}"/>
          </ac:picMkLst>
        </pc:picChg>
        <pc:picChg chg="del">
          <ac:chgData name="Andrew" userId="84564383-c7ca-43b7-9468-0e355a857f99" providerId="ADAL" clId="{07CF8D62-CE43-43EF-8704-80B0FEF03B9F}" dt="2020-05-07T11:40:55.862" v="1872" actId="478"/>
          <ac:picMkLst>
            <pc:docMk/>
            <pc:sldMk cId="2727036006" sldId="343"/>
            <ac:picMk id="68" creationId="{707A4693-672D-4623-BF89-3D1A8F5A3448}"/>
          </ac:picMkLst>
        </pc:picChg>
      </pc:sldChg>
      <pc:sldChg chg="modSp add mod">
        <pc:chgData name="Andrew" userId="84564383-c7ca-43b7-9468-0e355a857f99" providerId="ADAL" clId="{07CF8D62-CE43-43EF-8704-80B0FEF03B9F}" dt="2020-05-07T11:42:33.599" v="1929" actId="207"/>
        <pc:sldMkLst>
          <pc:docMk/>
          <pc:sldMk cId="1214407703" sldId="344"/>
        </pc:sldMkLst>
        <pc:spChg chg="mod">
          <ac:chgData name="Andrew" userId="84564383-c7ca-43b7-9468-0e355a857f99" providerId="ADAL" clId="{07CF8D62-CE43-43EF-8704-80B0FEF03B9F}" dt="2020-05-07T11:42:16.778" v="1927" actId="20577"/>
          <ac:spMkLst>
            <pc:docMk/>
            <pc:sldMk cId="1214407703" sldId="344"/>
            <ac:spMk id="2" creationId="{89D5E8D7-299D-4697-B0EC-5538CC0EB8A7}"/>
          </ac:spMkLst>
        </pc:spChg>
        <pc:spChg chg="mod">
          <ac:chgData name="Andrew" userId="84564383-c7ca-43b7-9468-0e355a857f99" providerId="ADAL" clId="{07CF8D62-CE43-43EF-8704-80B0FEF03B9F}" dt="2020-05-07T11:42:28.017" v="1928" actId="207"/>
          <ac:spMkLst>
            <pc:docMk/>
            <pc:sldMk cId="1214407703" sldId="344"/>
            <ac:spMk id="52" creationId="{7AC1C5A4-D7F9-4222-AB67-059E586C7D20}"/>
          </ac:spMkLst>
        </pc:spChg>
        <pc:spChg chg="mod">
          <ac:chgData name="Andrew" userId="84564383-c7ca-43b7-9468-0e355a857f99" providerId="ADAL" clId="{07CF8D62-CE43-43EF-8704-80B0FEF03B9F}" dt="2020-05-07T11:42:33.599" v="1929" actId="207"/>
          <ac:spMkLst>
            <pc:docMk/>
            <pc:sldMk cId="1214407703" sldId="344"/>
            <ac:spMk id="61" creationId="{59181A63-80FC-43DF-8036-847E365D5B8B}"/>
          </ac:spMkLst>
        </pc:spChg>
      </pc:sldChg>
      <pc:sldChg chg="modSp add mod">
        <pc:chgData name="Andrew" userId="84564383-c7ca-43b7-9468-0e355a857f99" providerId="ADAL" clId="{07CF8D62-CE43-43EF-8704-80B0FEF03B9F}" dt="2020-05-07T11:46:43.549" v="2115" actId="20577"/>
        <pc:sldMkLst>
          <pc:docMk/>
          <pc:sldMk cId="2463278774" sldId="345"/>
        </pc:sldMkLst>
        <pc:spChg chg="mod">
          <ac:chgData name="Andrew" userId="84564383-c7ca-43b7-9468-0e355a857f99" providerId="ADAL" clId="{07CF8D62-CE43-43EF-8704-80B0FEF03B9F}" dt="2020-05-07T11:46:43.549" v="2115" actId="20577"/>
          <ac:spMkLst>
            <pc:docMk/>
            <pc:sldMk cId="2463278774" sldId="345"/>
            <ac:spMk id="24" creationId="{00000000-0000-0000-0000-000000000000}"/>
          </ac:spMkLst>
        </pc:spChg>
      </pc:sldChg>
      <pc:sldChg chg="addSp delSp modSp add mod">
        <pc:chgData name="Andrew" userId="84564383-c7ca-43b7-9468-0e355a857f99" providerId="ADAL" clId="{07CF8D62-CE43-43EF-8704-80B0FEF03B9F}" dt="2020-05-08T07:47:51.098" v="4733" actId="14861"/>
        <pc:sldMkLst>
          <pc:docMk/>
          <pc:sldMk cId="3299616149" sldId="346"/>
        </pc:sldMkLst>
        <pc:spChg chg="mod">
          <ac:chgData name="Andrew" userId="84564383-c7ca-43b7-9468-0e355a857f99" providerId="ADAL" clId="{07CF8D62-CE43-43EF-8704-80B0FEF03B9F}" dt="2020-05-08T07:47:42.387" v="4732" actId="255"/>
          <ac:spMkLst>
            <pc:docMk/>
            <pc:sldMk cId="3299616149" sldId="346"/>
            <ac:spMk id="5" creationId="{88B99FF6-A291-445E-B1A7-5EE1ADCDD524}"/>
          </ac:spMkLst>
        </pc:spChg>
        <pc:spChg chg="mod">
          <ac:chgData name="Andrew" userId="84564383-c7ca-43b7-9468-0e355a857f99" providerId="ADAL" clId="{07CF8D62-CE43-43EF-8704-80B0FEF03B9F}" dt="2020-05-07T13:32:47.864" v="4061" actId="207"/>
          <ac:spMkLst>
            <pc:docMk/>
            <pc:sldMk cId="3299616149" sldId="346"/>
            <ac:spMk id="7" creationId="{52F78478-5479-4F6A-BA11-5CF7CC0D625E}"/>
          </ac:spMkLst>
        </pc:spChg>
        <pc:picChg chg="del mod">
          <ac:chgData name="Andrew" userId="84564383-c7ca-43b7-9468-0e355a857f99" providerId="ADAL" clId="{07CF8D62-CE43-43EF-8704-80B0FEF03B9F}" dt="2020-05-07T12:22:59.049" v="3363" actId="478"/>
          <ac:picMkLst>
            <pc:docMk/>
            <pc:sldMk cId="3299616149" sldId="346"/>
            <ac:picMk id="4" creationId="{1CA9869D-F5D8-4C1D-A456-6AA2B8F2EFB5}"/>
          </ac:picMkLst>
        </pc:picChg>
        <pc:picChg chg="add mod modCrop">
          <ac:chgData name="Andrew" userId="84564383-c7ca-43b7-9468-0e355a857f99" providerId="ADAL" clId="{07CF8D62-CE43-43EF-8704-80B0FEF03B9F}" dt="2020-05-08T07:47:51.098" v="4733" actId="14861"/>
          <ac:picMkLst>
            <pc:docMk/>
            <pc:sldMk cId="3299616149" sldId="346"/>
            <ac:picMk id="6" creationId="{14914F16-CD5B-4BD6-8B46-3CDF59EDBA98}"/>
          </ac:picMkLst>
        </pc:picChg>
      </pc:sldChg>
      <pc:sldChg chg="addSp delSp modSp add mod ord">
        <pc:chgData name="Andrew" userId="84564383-c7ca-43b7-9468-0e355a857f99" providerId="ADAL" clId="{07CF8D62-CE43-43EF-8704-80B0FEF03B9F}" dt="2020-05-07T12:54:39.835" v="3679" actId="21"/>
        <pc:sldMkLst>
          <pc:docMk/>
          <pc:sldMk cId="1284365417" sldId="347"/>
        </pc:sldMkLst>
        <pc:spChg chg="mod">
          <ac:chgData name="Andrew" userId="84564383-c7ca-43b7-9468-0e355a857f99" providerId="ADAL" clId="{07CF8D62-CE43-43EF-8704-80B0FEF03B9F}" dt="2020-05-07T12:53:57.962" v="3670" actId="20577"/>
          <ac:spMkLst>
            <pc:docMk/>
            <pc:sldMk cId="1284365417" sldId="347"/>
            <ac:spMk id="5" creationId="{A10E4246-8835-4454-9D9F-58F403F34BD4}"/>
          </ac:spMkLst>
        </pc:spChg>
        <pc:picChg chg="add mod">
          <ac:chgData name="Andrew" userId="84564383-c7ca-43b7-9468-0e355a857f99" providerId="ADAL" clId="{07CF8D62-CE43-43EF-8704-80B0FEF03B9F}" dt="2020-05-07T12:54:25.724" v="3676" actId="1076"/>
          <ac:picMkLst>
            <pc:docMk/>
            <pc:sldMk cId="1284365417" sldId="347"/>
            <ac:picMk id="6" creationId="{FCAF2E46-59E5-4ECC-9FA6-B162ED96ED2D}"/>
          </ac:picMkLst>
        </pc:picChg>
        <pc:picChg chg="add del mod">
          <ac:chgData name="Andrew" userId="84564383-c7ca-43b7-9468-0e355a857f99" providerId="ADAL" clId="{07CF8D62-CE43-43EF-8704-80B0FEF03B9F}" dt="2020-05-07T12:54:39.835" v="3679" actId="21"/>
          <ac:picMkLst>
            <pc:docMk/>
            <pc:sldMk cId="1284365417" sldId="347"/>
            <ac:picMk id="7" creationId="{F1692413-E01C-4625-99C3-3C5E431485DB}"/>
          </ac:picMkLst>
        </pc:picChg>
      </pc:sldChg>
      <pc:sldChg chg="addSp delSp modSp add mod modAnim">
        <pc:chgData name="Andrew" userId="84564383-c7ca-43b7-9468-0e355a857f99" providerId="ADAL" clId="{07CF8D62-CE43-43EF-8704-80B0FEF03B9F}" dt="2020-05-07T13:17:05.494" v="3721" actId="1076"/>
        <pc:sldMkLst>
          <pc:docMk/>
          <pc:sldMk cId="1690970525" sldId="348"/>
        </pc:sldMkLst>
        <pc:spChg chg="mod">
          <ac:chgData name="Andrew" userId="84564383-c7ca-43b7-9468-0e355a857f99" providerId="ADAL" clId="{07CF8D62-CE43-43EF-8704-80B0FEF03B9F}" dt="2020-05-07T13:00:18.115" v="3715" actId="1076"/>
          <ac:spMkLst>
            <pc:docMk/>
            <pc:sldMk cId="1690970525" sldId="348"/>
            <ac:spMk id="6" creationId="{61E13C4C-3577-4735-8ADB-C84708146F42}"/>
          </ac:spMkLst>
        </pc:spChg>
        <pc:spChg chg="mod">
          <ac:chgData name="Andrew" userId="84564383-c7ca-43b7-9468-0e355a857f99" providerId="ADAL" clId="{07CF8D62-CE43-43EF-8704-80B0FEF03B9F}" dt="2020-05-07T13:16:25.650" v="3717" actId="20577"/>
          <ac:spMkLst>
            <pc:docMk/>
            <pc:sldMk cId="1690970525" sldId="348"/>
            <ac:spMk id="7" creationId="{75502247-E103-4C47-925D-CA18816C1048}"/>
          </ac:spMkLst>
        </pc:spChg>
        <pc:picChg chg="add mod">
          <ac:chgData name="Andrew" userId="84564383-c7ca-43b7-9468-0e355a857f99" providerId="ADAL" clId="{07CF8D62-CE43-43EF-8704-80B0FEF03B9F}" dt="2020-05-07T13:17:05.494" v="3721" actId="1076"/>
          <ac:picMkLst>
            <pc:docMk/>
            <pc:sldMk cId="1690970525" sldId="348"/>
            <ac:picMk id="2" creationId="{FE2F815E-3E94-41EC-A525-1D3351ACB241}"/>
          </ac:picMkLst>
        </pc:picChg>
        <pc:picChg chg="del">
          <ac:chgData name="Andrew" userId="84564383-c7ca-43b7-9468-0e355a857f99" providerId="ADAL" clId="{07CF8D62-CE43-43EF-8704-80B0FEF03B9F}" dt="2020-05-07T12:54:44.284" v="3681" actId="478"/>
          <ac:picMkLst>
            <pc:docMk/>
            <pc:sldMk cId="1690970525" sldId="348"/>
            <ac:picMk id="3" creationId="{42F83059-378A-4515-A728-14FE5144F623}"/>
          </ac:picMkLst>
        </pc:picChg>
        <pc:picChg chg="add mod ord">
          <ac:chgData name="Andrew" userId="84564383-c7ca-43b7-9468-0e355a857f99" providerId="ADAL" clId="{07CF8D62-CE43-43EF-8704-80B0FEF03B9F}" dt="2020-05-07T12:54:52.659" v="3684" actId="167"/>
          <ac:picMkLst>
            <pc:docMk/>
            <pc:sldMk cId="1690970525" sldId="348"/>
            <ac:picMk id="8" creationId="{32E0743C-FEEA-4185-A501-4C1183A65C12}"/>
          </ac:picMkLst>
        </pc:picChg>
        <pc:picChg chg="del mod">
          <ac:chgData name="Andrew" userId="84564383-c7ca-43b7-9468-0e355a857f99" providerId="ADAL" clId="{07CF8D62-CE43-43EF-8704-80B0FEF03B9F}" dt="2020-05-07T12:55:11.013" v="3704" actId="478"/>
          <ac:picMkLst>
            <pc:docMk/>
            <pc:sldMk cId="1690970525" sldId="348"/>
            <ac:picMk id="10" creationId="{CAA7EB01-B6F4-47F5-AB11-B518EFE7FA44}"/>
          </ac:picMkLst>
        </pc:picChg>
      </pc:sldChg>
      <pc:sldChg chg="addSp delSp modSp add mod">
        <pc:chgData name="Andrew" userId="84564383-c7ca-43b7-9468-0e355a857f99" providerId="ADAL" clId="{07CF8D62-CE43-43EF-8704-80B0FEF03B9F}" dt="2020-05-07T13:23:07.028" v="3897" actId="167"/>
        <pc:sldMkLst>
          <pc:docMk/>
          <pc:sldMk cId="1755436687" sldId="349"/>
        </pc:sldMkLst>
        <pc:spChg chg="mod">
          <ac:chgData name="Andrew" userId="84564383-c7ca-43b7-9468-0e355a857f99" providerId="ADAL" clId="{07CF8D62-CE43-43EF-8704-80B0FEF03B9F}" dt="2020-05-07T13:17:56.086" v="3755" actId="20577"/>
          <ac:spMkLst>
            <pc:docMk/>
            <pc:sldMk cId="1755436687" sldId="349"/>
            <ac:spMk id="2" creationId="{89D5E8D7-299D-4697-B0EC-5538CC0EB8A7}"/>
          </ac:spMkLst>
        </pc:spChg>
        <pc:spChg chg="del">
          <ac:chgData name="Andrew" userId="84564383-c7ca-43b7-9468-0e355a857f99" providerId="ADAL" clId="{07CF8D62-CE43-43EF-8704-80B0FEF03B9F}" dt="2020-05-07T13:18:45.080" v="3761" actId="478"/>
          <ac:spMkLst>
            <pc:docMk/>
            <pc:sldMk cId="1755436687" sldId="349"/>
            <ac:spMk id="25" creationId="{2FD56FF8-2BA5-4213-BADB-ED65ECBE33CD}"/>
          </ac:spMkLst>
        </pc:spChg>
        <pc:spChg chg="del">
          <ac:chgData name="Andrew" userId="84564383-c7ca-43b7-9468-0e355a857f99" providerId="ADAL" clId="{07CF8D62-CE43-43EF-8704-80B0FEF03B9F}" dt="2020-05-07T13:18:42.928" v="3760" actId="478"/>
          <ac:spMkLst>
            <pc:docMk/>
            <pc:sldMk cId="1755436687" sldId="349"/>
            <ac:spMk id="37" creationId="{187A8D44-9E9F-4286-9D66-B2DE4220B2B7}"/>
          </ac:spMkLst>
        </pc:spChg>
        <pc:spChg chg="mod">
          <ac:chgData name="Andrew" userId="84564383-c7ca-43b7-9468-0e355a857f99" providerId="ADAL" clId="{07CF8D62-CE43-43EF-8704-80B0FEF03B9F}" dt="2020-05-07T13:18:51.492" v="3765"/>
          <ac:spMkLst>
            <pc:docMk/>
            <pc:sldMk cId="1755436687" sldId="349"/>
            <ac:spMk id="44" creationId="{F7E5BE27-9C20-45A5-B8C8-7AF67D13262B}"/>
          </ac:spMkLst>
        </pc:spChg>
        <pc:spChg chg="mod">
          <ac:chgData name="Andrew" userId="84564383-c7ca-43b7-9468-0e355a857f99" providerId="ADAL" clId="{07CF8D62-CE43-43EF-8704-80B0FEF03B9F}" dt="2020-05-07T13:18:51.492" v="3765"/>
          <ac:spMkLst>
            <pc:docMk/>
            <pc:sldMk cId="1755436687" sldId="349"/>
            <ac:spMk id="45" creationId="{957396AE-97CC-4ACA-8A03-8F28ACC39FCD}"/>
          </ac:spMkLst>
        </pc:spChg>
        <pc:spChg chg="mod">
          <ac:chgData name="Andrew" userId="84564383-c7ca-43b7-9468-0e355a857f99" providerId="ADAL" clId="{07CF8D62-CE43-43EF-8704-80B0FEF03B9F}" dt="2020-05-07T13:18:51.492" v="3765"/>
          <ac:spMkLst>
            <pc:docMk/>
            <pc:sldMk cId="1755436687" sldId="349"/>
            <ac:spMk id="46" creationId="{256E1A5F-1F57-410B-9BC9-1E41FC121B20}"/>
          </ac:spMkLst>
        </pc:spChg>
        <pc:spChg chg="mod">
          <ac:chgData name="Andrew" userId="84564383-c7ca-43b7-9468-0e355a857f99" providerId="ADAL" clId="{07CF8D62-CE43-43EF-8704-80B0FEF03B9F}" dt="2020-05-07T13:18:51.492" v="3765"/>
          <ac:spMkLst>
            <pc:docMk/>
            <pc:sldMk cId="1755436687" sldId="349"/>
            <ac:spMk id="47" creationId="{E74BD88A-8E4A-46E2-B8A3-7905D3BB161B}"/>
          </ac:spMkLst>
        </pc:spChg>
        <pc:spChg chg="mod">
          <ac:chgData name="Andrew" userId="84564383-c7ca-43b7-9468-0e355a857f99" providerId="ADAL" clId="{07CF8D62-CE43-43EF-8704-80B0FEF03B9F}" dt="2020-05-07T13:18:51.492" v="3765"/>
          <ac:spMkLst>
            <pc:docMk/>
            <pc:sldMk cId="1755436687" sldId="349"/>
            <ac:spMk id="48" creationId="{F6A94C30-AB56-4C22-9B16-81879A42A7B4}"/>
          </ac:spMkLst>
        </pc:spChg>
        <pc:spChg chg="mod">
          <ac:chgData name="Andrew" userId="84564383-c7ca-43b7-9468-0e355a857f99" providerId="ADAL" clId="{07CF8D62-CE43-43EF-8704-80B0FEF03B9F}" dt="2020-05-07T13:18:51.492" v="3765"/>
          <ac:spMkLst>
            <pc:docMk/>
            <pc:sldMk cId="1755436687" sldId="349"/>
            <ac:spMk id="49" creationId="{5E7015B8-8620-49FC-AF76-9A2F532EE14E}"/>
          </ac:spMkLst>
        </pc:spChg>
        <pc:spChg chg="mod">
          <ac:chgData name="Andrew" userId="84564383-c7ca-43b7-9468-0e355a857f99" providerId="ADAL" clId="{07CF8D62-CE43-43EF-8704-80B0FEF03B9F}" dt="2020-05-07T13:18:51.492" v="3765"/>
          <ac:spMkLst>
            <pc:docMk/>
            <pc:sldMk cId="1755436687" sldId="349"/>
            <ac:spMk id="50" creationId="{F4B79DF1-9710-4D72-931E-CFF2A71C5E44}"/>
          </ac:spMkLst>
        </pc:spChg>
        <pc:spChg chg="mod">
          <ac:chgData name="Andrew" userId="84564383-c7ca-43b7-9468-0e355a857f99" providerId="ADAL" clId="{07CF8D62-CE43-43EF-8704-80B0FEF03B9F}" dt="2020-05-07T13:18:51.492" v="3765"/>
          <ac:spMkLst>
            <pc:docMk/>
            <pc:sldMk cId="1755436687" sldId="349"/>
            <ac:spMk id="51" creationId="{84CC656E-DC8F-41F1-B539-2B49C75C9AFE}"/>
          </ac:spMkLst>
        </pc:spChg>
        <pc:spChg chg="del mod">
          <ac:chgData name="Andrew" userId="84564383-c7ca-43b7-9468-0e355a857f99" providerId="ADAL" clId="{07CF8D62-CE43-43EF-8704-80B0FEF03B9F}" dt="2020-05-07T13:18:40.752" v="3759" actId="478"/>
          <ac:spMkLst>
            <pc:docMk/>
            <pc:sldMk cId="1755436687" sldId="349"/>
            <ac:spMk id="52" creationId="{C0CD5DE1-21AC-4436-B865-C0592FBF7076}"/>
          </ac:spMkLst>
        </pc:spChg>
        <pc:spChg chg="mod">
          <ac:chgData name="Andrew" userId="84564383-c7ca-43b7-9468-0e355a857f99" providerId="ADAL" clId="{07CF8D62-CE43-43EF-8704-80B0FEF03B9F}" dt="2020-05-07T13:18:51.492" v="3765"/>
          <ac:spMkLst>
            <pc:docMk/>
            <pc:sldMk cId="1755436687" sldId="349"/>
            <ac:spMk id="53" creationId="{FBD59491-1748-49F9-869B-99DB333E4D5A}"/>
          </ac:spMkLst>
        </pc:spChg>
        <pc:spChg chg="del">
          <ac:chgData name="Andrew" userId="84564383-c7ca-43b7-9468-0e355a857f99" providerId="ADAL" clId="{07CF8D62-CE43-43EF-8704-80B0FEF03B9F}" dt="2020-05-07T13:18:48.368" v="3763" actId="478"/>
          <ac:spMkLst>
            <pc:docMk/>
            <pc:sldMk cId="1755436687" sldId="349"/>
            <ac:spMk id="54" creationId="{CC4E2D14-8D32-48F4-9DA2-14FBEDF1FB73}"/>
          </ac:spMkLst>
        </pc:spChg>
        <pc:spChg chg="del">
          <ac:chgData name="Andrew" userId="84564383-c7ca-43b7-9468-0e355a857f99" providerId="ADAL" clId="{07CF8D62-CE43-43EF-8704-80B0FEF03B9F}" dt="2020-05-07T13:18:50.368" v="3764" actId="478"/>
          <ac:spMkLst>
            <pc:docMk/>
            <pc:sldMk cId="1755436687" sldId="349"/>
            <ac:spMk id="55" creationId="{2CF1F78B-E773-48FE-BC6D-1AA44A70D4C7}"/>
          </ac:spMkLst>
        </pc:spChg>
        <pc:spChg chg="mod">
          <ac:chgData name="Andrew" userId="84564383-c7ca-43b7-9468-0e355a857f99" providerId="ADAL" clId="{07CF8D62-CE43-43EF-8704-80B0FEF03B9F}" dt="2020-05-07T13:18:51.492" v="3765"/>
          <ac:spMkLst>
            <pc:docMk/>
            <pc:sldMk cId="1755436687" sldId="349"/>
            <ac:spMk id="56" creationId="{307010B1-1284-4E37-BB9D-0EF144BCEB86}"/>
          </ac:spMkLst>
        </pc:spChg>
        <pc:spChg chg="mod">
          <ac:chgData name="Andrew" userId="84564383-c7ca-43b7-9468-0e355a857f99" providerId="ADAL" clId="{07CF8D62-CE43-43EF-8704-80B0FEF03B9F}" dt="2020-05-07T13:18:51.492" v="3765"/>
          <ac:spMkLst>
            <pc:docMk/>
            <pc:sldMk cId="1755436687" sldId="349"/>
            <ac:spMk id="57" creationId="{D427B2CD-58C6-4989-A409-5E6FE9D2DBA2}"/>
          </ac:spMkLst>
        </pc:spChg>
        <pc:spChg chg="mod">
          <ac:chgData name="Andrew" userId="84564383-c7ca-43b7-9468-0e355a857f99" providerId="ADAL" clId="{07CF8D62-CE43-43EF-8704-80B0FEF03B9F}" dt="2020-05-07T13:18:51.492" v="3765"/>
          <ac:spMkLst>
            <pc:docMk/>
            <pc:sldMk cId="1755436687" sldId="349"/>
            <ac:spMk id="58" creationId="{0D9FF29E-E92B-4FD8-A2DD-386264FF90B9}"/>
          </ac:spMkLst>
        </pc:spChg>
        <pc:spChg chg="mod">
          <ac:chgData name="Andrew" userId="84564383-c7ca-43b7-9468-0e355a857f99" providerId="ADAL" clId="{07CF8D62-CE43-43EF-8704-80B0FEF03B9F}" dt="2020-05-07T13:18:51.492" v="3765"/>
          <ac:spMkLst>
            <pc:docMk/>
            <pc:sldMk cId="1755436687" sldId="349"/>
            <ac:spMk id="59" creationId="{D2DA2DAE-0907-4265-B777-E3EEE742DA36}"/>
          </ac:spMkLst>
        </pc:spChg>
        <pc:spChg chg="mod">
          <ac:chgData name="Andrew" userId="84564383-c7ca-43b7-9468-0e355a857f99" providerId="ADAL" clId="{07CF8D62-CE43-43EF-8704-80B0FEF03B9F}" dt="2020-05-07T13:18:51.492" v="3765"/>
          <ac:spMkLst>
            <pc:docMk/>
            <pc:sldMk cId="1755436687" sldId="349"/>
            <ac:spMk id="60" creationId="{D3CCDE97-BFD9-4A3A-96A4-E438A4AE2D03}"/>
          </ac:spMkLst>
        </pc:spChg>
        <pc:spChg chg="mod">
          <ac:chgData name="Andrew" userId="84564383-c7ca-43b7-9468-0e355a857f99" providerId="ADAL" clId="{07CF8D62-CE43-43EF-8704-80B0FEF03B9F}" dt="2020-05-07T13:18:51.492" v="3765"/>
          <ac:spMkLst>
            <pc:docMk/>
            <pc:sldMk cId="1755436687" sldId="349"/>
            <ac:spMk id="61" creationId="{3A5CE6D3-FEFF-4F2C-ABE1-A35B9E3F073A}"/>
          </ac:spMkLst>
        </pc:spChg>
        <pc:spChg chg="mod">
          <ac:chgData name="Andrew" userId="84564383-c7ca-43b7-9468-0e355a857f99" providerId="ADAL" clId="{07CF8D62-CE43-43EF-8704-80B0FEF03B9F}" dt="2020-05-07T13:18:51.492" v="3765"/>
          <ac:spMkLst>
            <pc:docMk/>
            <pc:sldMk cId="1755436687" sldId="349"/>
            <ac:spMk id="62" creationId="{A46A011A-115F-40D9-894F-EEA6A3D5098B}"/>
          </ac:spMkLst>
        </pc:spChg>
        <pc:spChg chg="mod">
          <ac:chgData name="Andrew" userId="84564383-c7ca-43b7-9468-0e355a857f99" providerId="ADAL" clId="{07CF8D62-CE43-43EF-8704-80B0FEF03B9F}" dt="2020-05-07T13:18:51.492" v="3765"/>
          <ac:spMkLst>
            <pc:docMk/>
            <pc:sldMk cId="1755436687" sldId="349"/>
            <ac:spMk id="63" creationId="{56C673F8-EF50-4861-8527-82A24181820A}"/>
          </ac:spMkLst>
        </pc:spChg>
        <pc:spChg chg="mod">
          <ac:chgData name="Andrew" userId="84564383-c7ca-43b7-9468-0e355a857f99" providerId="ADAL" clId="{07CF8D62-CE43-43EF-8704-80B0FEF03B9F}" dt="2020-05-07T13:18:51.492" v="3765"/>
          <ac:spMkLst>
            <pc:docMk/>
            <pc:sldMk cId="1755436687" sldId="349"/>
            <ac:spMk id="64" creationId="{F42ED822-28CD-40F2-BBA2-2532BEF7A9F8}"/>
          </ac:spMkLst>
        </pc:spChg>
        <pc:spChg chg="mod">
          <ac:chgData name="Andrew" userId="84564383-c7ca-43b7-9468-0e355a857f99" providerId="ADAL" clId="{07CF8D62-CE43-43EF-8704-80B0FEF03B9F}" dt="2020-05-07T13:18:51.492" v="3765"/>
          <ac:spMkLst>
            <pc:docMk/>
            <pc:sldMk cId="1755436687" sldId="349"/>
            <ac:spMk id="65" creationId="{5EE4F764-2505-476B-A386-6D33C5CB26FF}"/>
          </ac:spMkLst>
        </pc:spChg>
        <pc:spChg chg="mod">
          <ac:chgData name="Andrew" userId="84564383-c7ca-43b7-9468-0e355a857f99" providerId="ADAL" clId="{07CF8D62-CE43-43EF-8704-80B0FEF03B9F}" dt="2020-05-07T13:18:51.492" v="3765"/>
          <ac:spMkLst>
            <pc:docMk/>
            <pc:sldMk cId="1755436687" sldId="349"/>
            <ac:spMk id="66" creationId="{90CE1D4E-AA51-4C57-B128-0EF542F474EE}"/>
          </ac:spMkLst>
        </pc:spChg>
        <pc:spChg chg="add mod">
          <ac:chgData name="Andrew" userId="84564383-c7ca-43b7-9468-0e355a857f99" providerId="ADAL" clId="{07CF8D62-CE43-43EF-8704-80B0FEF03B9F}" dt="2020-05-07T13:19:01.263" v="3766" actId="207"/>
          <ac:spMkLst>
            <pc:docMk/>
            <pc:sldMk cId="1755436687" sldId="349"/>
            <ac:spMk id="67" creationId="{0E94C732-CAD5-4A17-9DC7-C46395190A17}"/>
          </ac:spMkLst>
        </pc:spChg>
        <pc:spChg chg="add mod">
          <ac:chgData name="Andrew" userId="84564383-c7ca-43b7-9468-0e355a857f99" providerId="ADAL" clId="{07CF8D62-CE43-43EF-8704-80B0FEF03B9F}" dt="2020-05-07T13:19:15.912" v="3768" actId="207"/>
          <ac:spMkLst>
            <pc:docMk/>
            <pc:sldMk cId="1755436687" sldId="349"/>
            <ac:spMk id="68" creationId="{283DD96E-6BE3-48A9-B90E-463DD64DDA40}"/>
          </ac:spMkLst>
        </pc:spChg>
        <pc:spChg chg="add mod">
          <ac:chgData name="Andrew" userId="84564383-c7ca-43b7-9468-0e355a857f99" providerId="ADAL" clId="{07CF8D62-CE43-43EF-8704-80B0FEF03B9F}" dt="2020-05-07T13:19:10.946" v="3767" actId="207"/>
          <ac:spMkLst>
            <pc:docMk/>
            <pc:sldMk cId="1755436687" sldId="349"/>
            <ac:spMk id="69" creationId="{6FCA304D-62A6-48A5-92D0-15F30A2004CE}"/>
          </ac:spMkLst>
        </pc:spChg>
        <pc:spChg chg="add mod">
          <ac:chgData name="Andrew" userId="84564383-c7ca-43b7-9468-0e355a857f99" providerId="ADAL" clId="{07CF8D62-CE43-43EF-8704-80B0FEF03B9F}" dt="2020-05-07T13:18:51.492" v="3765"/>
          <ac:spMkLst>
            <pc:docMk/>
            <pc:sldMk cId="1755436687" sldId="349"/>
            <ac:spMk id="73" creationId="{83EE33BE-AE02-4522-8F0E-F995CAA7B431}"/>
          </ac:spMkLst>
        </pc:spChg>
        <pc:spChg chg="add mod">
          <ac:chgData name="Andrew" userId="84564383-c7ca-43b7-9468-0e355a857f99" providerId="ADAL" clId="{07CF8D62-CE43-43EF-8704-80B0FEF03B9F}" dt="2020-05-07T13:22:33.012" v="3895"/>
          <ac:spMkLst>
            <pc:docMk/>
            <pc:sldMk cId="1755436687" sldId="349"/>
            <ac:spMk id="76" creationId="{B82247B3-3BED-455B-B205-7780D0047A54}"/>
          </ac:spMkLst>
        </pc:spChg>
        <pc:grpChg chg="del">
          <ac:chgData name="Andrew" userId="84564383-c7ca-43b7-9468-0e355a857f99" providerId="ADAL" clId="{07CF8D62-CE43-43EF-8704-80B0FEF03B9F}" dt="2020-05-07T13:18:37.447" v="3757" actId="478"/>
          <ac:grpSpMkLst>
            <pc:docMk/>
            <pc:sldMk cId="1755436687" sldId="349"/>
            <ac:grpSpMk id="4" creationId="{BBF33AA9-537E-43F9-ACAF-6BE01405E8F0}"/>
          </ac:grpSpMkLst>
        </pc:grpChg>
        <pc:grpChg chg="add mod">
          <ac:chgData name="Andrew" userId="84564383-c7ca-43b7-9468-0e355a857f99" providerId="ADAL" clId="{07CF8D62-CE43-43EF-8704-80B0FEF03B9F}" dt="2020-05-07T13:18:51.492" v="3765"/>
          <ac:grpSpMkLst>
            <pc:docMk/>
            <pc:sldMk cId="1755436687" sldId="349"/>
            <ac:grpSpMk id="43" creationId="{BE13218D-0744-48A9-9378-F3D845B623DE}"/>
          </ac:grpSpMkLst>
        </pc:grpChg>
        <pc:picChg chg="del">
          <ac:chgData name="Andrew" userId="84564383-c7ca-43b7-9468-0e355a857f99" providerId="ADAL" clId="{07CF8D62-CE43-43EF-8704-80B0FEF03B9F}" dt="2020-05-07T13:18:45.904" v="3762" actId="478"/>
          <ac:picMkLst>
            <pc:docMk/>
            <pc:sldMk cId="1755436687" sldId="349"/>
            <ac:picMk id="35" creationId="{B16669FD-1DE5-4F5A-8D21-A9911FAD4BBD}"/>
          </ac:picMkLst>
        </pc:picChg>
        <pc:picChg chg="add mod">
          <ac:chgData name="Andrew" userId="84564383-c7ca-43b7-9468-0e355a857f99" providerId="ADAL" clId="{07CF8D62-CE43-43EF-8704-80B0FEF03B9F}" dt="2020-05-07T13:18:51.492" v="3765"/>
          <ac:picMkLst>
            <pc:docMk/>
            <pc:sldMk cId="1755436687" sldId="349"/>
            <ac:picMk id="36" creationId="{62164A1B-E49A-479F-BD46-560AB667C66B}"/>
          </ac:picMkLst>
        </pc:picChg>
        <pc:picChg chg="add mod">
          <ac:chgData name="Andrew" userId="84564383-c7ca-43b7-9468-0e355a857f99" providerId="ADAL" clId="{07CF8D62-CE43-43EF-8704-80B0FEF03B9F}" dt="2020-05-07T13:18:51.492" v="3765"/>
          <ac:picMkLst>
            <pc:docMk/>
            <pc:sldMk cId="1755436687" sldId="349"/>
            <ac:picMk id="39" creationId="{C726ABB0-8DA9-4DEB-B294-9A8F9776E8BA}"/>
          </ac:picMkLst>
        </pc:picChg>
        <pc:picChg chg="add mod">
          <ac:chgData name="Andrew" userId="84564383-c7ca-43b7-9468-0e355a857f99" providerId="ADAL" clId="{07CF8D62-CE43-43EF-8704-80B0FEF03B9F}" dt="2020-05-07T13:18:51.492" v="3765"/>
          <ac:picMkLst>
            <pc:docMk/>
            <pc:sldMk cId="1755436687" sldId="349"/>
            <ac:picMk id="40" creationId="{C1993D53-566F-48CA-A248-0683796A1F0D}"/>
          </ac:picMkLst>
        </pc:picChg>
        <pc:picChg chg="add mod">
          <ac:chgData name="Andrew" userId="84564383-c7ca-43b7-9468-0e355a857f99" providerId="ADAL" clId="{07CF8D62-CE43-43EF-8704-80B0FEF03B9F}" dt="2020-05-07T13:18:51.492" v="3765"/>
          <ac:picMkLst>
            <pc:docMk/>
            <pc:sldMk cId="1755436687" sldId="349"/>
            <ac:picMk id="41" creationId="{AA666939-6F5D-4B2B-9C48-AB8D69FECBE6}"/>
          </ac:picMkLst>
        </pc:picChg>
        <pc:picChg chg="add mod">
          <ac:chgData name="Andrew" userId="84564383-c7ca-43b7-9468-0e355a857f99" providerId="ADAL" clId="{07CF8D62-CE43-43EF-8704-80B0FEF03B9F}" dt="2020-05-07T13:18:51.492" v="3765"/>
          <ac:picMkLst>
            <pc:docMk/>
            <pc:sldMk cId="1755436687" sldId="349"/>
            <ac:picMk id="42" creationId="{9481CDF6-525C-41B6-832A-39959ABFAE33}"/>
          </ac:picMkLst>
        </pc:picChg>
        <pc:picChg chg="add mod">
          <ac:chgData name="Andrew" userId="84564383-c7ca-43b7-9468-0e355a857f99" providerId="ADAL" clId="{07CF8D62-CE43-43EF-8704-80B0FEF03B9F}" dt="2020-05-07T13:18:51.492" v="3765"/>
          <ac:picMkLst>
            <pc:docMk/>
            <pc:sldMk cId="1755436687" sldId="349"/>
            <ac:picMk id="70" creationId="{8607A5E1-C30D-43FF-B074-C027BF73513A}"/>
          </ac:picMkLst>
        </pc:picChg>
        <pc:picChg chg="add mod">
          <ac:chgData name="Andrew" userId="84564383-c7ca-43b7-9468-0e355a857f99" providerId="ADAL" clId="{07CF8D62-CE43-43EF-8704-80B0FEF03B9F}" dt="2020-05-07T13:18:51.492" v="3765"/>
          <ac:picMkLst>
            <pc:docMk/>
            <pc:sldMk cId="1755436687" sldId="349"/>
            <ac:picMk id="71" creationId="{E60C4266-B575-4435-A1B5-886FEF4F3D73}"/>
          </ac:picMkLst>
        </pc:picChg>
        <pc:picChg chg="add mod">
          <ac:chgData name="Andrew" userId="84564383-c7ca-43b7-9468-0e355a857f99" providerId="ADAL" clId="{07CF8D62-CE43-43EF-8704-80B0FEF03B9F}" dt="2020-05-07T13:18:51.492" v="3765"/>
          <ac:picMkLst>
            <pc:docMk/>
            <pc:sldMk cId="1755436687" sldId="349"/>
            <ac:picMk id="72" creationId="{461431F7-6B0D-420E-BD07-97C57B6531FF}"/>
          </ac:picMkLst>
        </pc:picChg>
        <pc:picChg chg="add mod">
          <ac:chgData name="Andrew" userId="84564383-c7ca-43b7-9468-0e355a857f99" providerId="ADAL" clId="{07CF8D62-CE43-43EF-8704-80B0FEF03B9F}" dt="2020-05-07T13:18:51.492" v="3765"/>
          <ac:picMkLst>
            <pc:docMk/>
            <pc:sldMk cId="1755436687" sldId="349"/>
            <ac:picMk id="74" creationId="{70614973-E10F-4B63-8C8D-C49C8A91396B}"/>
          </ac:picMkLst>
        </pc:picChg>
        <pc:picChg chg="add mod">
          <ac:chgData name="Andrew" userId="84564383-c7ca-43b7-9468-0e355a857f99" providerId="ADAL" clId="{07CF8D62-CE43-43EF-8704-80B0FEF03B9F}" dt="2020-05-07T13:22:33.012" v="3895"/>
          <ac:picMkLst>
            <pc:docMk/>
            <pc:sldMk cId="1755436687" sldId="349"/>
            <ac:picMk id="75" creationId="{8831584B-596B-43B2-AF49-5E5EC9DF0EDA}"/>
          </ac:picMkLst>
        </pc:picChg>
        <pc:picChg chg="add mod ord">
          <ac:chgData name="Andrew" userId="84564383-c7ca-43b7-9468-0e355a857f99" providerId="ADAL" clId="{07CF8D62-CE43-43EF-8704-80B0FEF03B9F}" dt="2020-05-07T13:23:07.028" v="3897" actId="167"/>
          <ac:picMkLst>
            <pc:docMk/>
            <pc:sldMk cId="1755436687" sldId="349"/>
            <ac:picMk id="77" creationId="{B0C54688-9CB9-4255-891B-BBEA8EE5F149}"/>
          </ac:picMkLst>
        </pc:picChg>
      </pc:sldChg>
      <pc:sldChg chg="addSp modSp add mod">
        <pc:chgData name="Andrew" userId="84564383-c7ca-43b7-9468-0e355a857f99" providerId="ADAL" clId="{07CF8D62-CE43-43EF-8704-80B0FEF03B9F}" dt="2020-05-07T13:38:10.507" v="4119" actId="255"/>
        <pc:sldMkLst>
          <pc:docMk/>
          <pc:sldMk cId="4176713762" sldId="350"/>
        </pc:sldMkLst>
        <pc:spChg chg="mod">
          <ac:chgData name="Andrew" userId="84564383-c7ca-43b7-9468-0e355a857f99" providerId="ADAL" clId="{07CF8D62-CE43-43EF-8704-80B0FEF03B9F}" dt="2020-05-07T13:38:10.507" v="4119" actId="255"/>
          <ac:spMkLst>
            <pc:docMk/>
            <pc:sldMk cId="4176713762" sldId="350"/>
            <ac:spMk id="2" creationId="{89D5E8D7-299D-4697-B0EC-5538CC0EB8A7}"/>
          </ac:spMkLst>
        </pc:spChg>
        <pc:spChg chg="add mod">
          <ac:chgData name="Andrew" userId="84564383-c7ca-43b7-9468-0e355a857f99" providerId="ADAL" clId="{07CF8D62-CE43-43EF-8704-80B0FEF03B9F}" dt="2020-05-07T13:22:03.653" v="3894" actId="1076"/>
          <ac:spMkLst>
            <pc:docMk/>
            <pc:sldMk cId="4176713762" sldId="350"/>
            <ac:spMk id="3" creationId="{E000A68D-99D7-47F5-9B10-91AF50CE818D}"/>
          </ac:spMkLst>
        </pc:spChg>
        <pc:picChg chg="add mod">
          <ac:chgData name="Andrew" userId="84564383-c7ca-43b7-9468-0e355a857f99" providerId="ADAL" clId="{07CF8D62-CE43-43EF-8704-80B0FEF03B9F}" dt="2020-05-07T13:21:39.266" v="3869" actId="1076"/>
          <ac:picMkLst>
            <pc:docMk/>
            <pc:sldMk cId="4176713762" sldId="350"/>
            <ac:picMk id="52" creationId="{27918E8D-9F69-4720-BBE3-3D570002C029}"/>
          </ac:picMkLst>
        </pc:picChg>
        <pc:picChg chg="add mod">
          <ac:chgData name="Andrew" userId="84564383-c7ca-43b7-9468-0e355a857f99" providerId="ADAL" clId="{07CF8D62-CE43-43EF-8704-80B0FEF03B9F}" dt="2020-05-07T13:21:39.266" v="3869" actId="1076"/>
          <ac:picMkLst>
            <pc:docMk/>
            <pc:sldMk cId="4176713762" sldId="350"/>
            <ac:picMk id="54" creationId="{58327213-6E0D-49C8-9D4E-790869416AA1}"/>
          </ac:picMkLst>
        </pc:picChg>
      </pc:sldChg>
      <pc:sldChg chg="addSp delSp modSp add mod">
        <pc:chgData name="Andrew" userId="84564383-c7ca-43b7-9468-0e355a857f99" providerId="ADAL" clId="{07CF8D62-CE43-43EF-8704-80B0FEF03B9F}" dt="2020-05-08T08:19:23.022" v="5129" actId="167"/>
        <pc:sldMkLst>
          <pc:docMk/>
          <pc:sldMk cId="3166220058" sldId="351"/>
        </pc:sldMkLst>
        <pc:spChg chg="del">
          <ac:chgData name="Andrew" userId="84564383-c7ca-43b7-9468-0e355a857f99" providerId="ADAL" clId="{07CF8D62-CE43-43EF-8704-80B0FEF03B9F}" dt="2020-05-08T08:19:17.586" v="5127" actId="478"/>
          <ac:spMkLst>
            <pc:docMk/>
            <pc:sldMk cId="3166220058" sldId="351"/>
            <ac:spMk id="12" creationId="{00000000-0000-0000-0000-000000000000}"/>
          </ac:spMkLst>
        </pc:spChg>
        <pc:picChg chg="add mod ord">
          <ac:chgData name="Andrew" userId="84564383-c7ca-43b7-9468-0e355a857f99" providerId="ADAL" clId="{07CF8D62-CE43-43EF-8704-80B0FEF03B9F}" dt="2020-05-08T08:19:23.022" v="5129" actId="167"/>
          <ac:picMkLst>
            <pc:docMk/>
            <pc:sldMk cId="3166220058" sldId="351"/>
            <ac:picMk id="25" creationId="{F1E60D5A-6529-4A7A-B839-77E2815AF841}"/>
          </ac:picMkLst>
        </pc:picChg>
      </pc:sldChg>
      <pc:sldChg chg="add">
        <pc:chgData name="Andrew" userId="84564383-c7ca-43b7-9468-0e355a857f99" providerId="ADAL" clId="{07CF8D62-CE43-43EF-8704-80B0FEF03B9F}" dt="2020-05-08T07:16:23.341" v="4393"/>
        <pc:sldMkLst>
          <pc:docMk/>
          <pc:sldMk cId="2438516219" sldId="352"/>
        </pc:sldMkLst>
      </pc:sldChg>
      <pc:sldChg chg="add del">
        <pc:chgData name="Andrew" userId="84564383-c7ca-43b7-9468-0e355a857f99" providerId="ADAL" clId="{07CF8D62-CE43-43EF-8704-80B0FEF03B9F}" dt="2020-05-08T07:16:31.630" v="4397"/>
        <pc:sldMkLst>
          <pc:docMk/>
          <pc:sldMk cId="1336932308" sldId="353"/>
        </pc:sldMkLst>
      </pc:sldChg>
      <pc:sldChg chg="modSp add mod ord">
        <pc:chgData name="Andrew" userId="84564383-c7ca-43b7-9468-0e355a857f99" providerId="ADAL" clId="{07CF8D62-CE43-43EF-8704-80B0FEF03B9F}" dt="2020-05-08T08:09:34.855" v="5090"/>
        <pc:sldMkLst>
          <pc:docMk/>
          <pc:sldMk cId="2261387236" sldId="353"/>
        </pc:sldMkLst>
        <pc:spChg chg="mod">
          <ac:chgData name="Andrew" userId="84564383-c7ca-43b7-9468-0e355a857f99" providerId="ADAL" clId="{07CF8D62-CE43-43EF-8704-80B0FEF03B9F}" dt="2020-05-08T08:09:17.444" v="5086" actId="1076"/>
          <ac:spMkLst>
            <pc:docMk/>
            <pc:sldMk cId="2261387236" sldId="353"/>
            <ac:spMk id="12" creationId="{452064DD-BCBD-4C95-A761-7EC8B2D36F93}"/>
          </ac:spMkLst>
        </pc:spChg>
        <pc:picChg chg="mod">
          <ac:chgData name="Andrew" userId="84564383-c7ca-43b7-9468-0e355a857f99" providerId="ADAL" clId="{07CF8D62-CE43-43EF-8704-80B0FEF03B9F}" dt="2020-05-08T08:09:30.543" v="5088" actId="1076"/>
          <ac:picMkLst>
            <pc:docMk/>
            <pc:sldMk cId="2261387236" sldId="353"/>
            <ac:picMk id="3" creationId="{C2C674B9-6A8E-416B-A2B2-07A44E4C770A}"/>
          </ac:picMkLst>
        </pc:picChg>
        <pc:picChg chg="mod">
          <ac:chgData name="Andrew" userId="84564383-c7ca-43b7-9468-0e355a857f99" providerId="ADAL" clId="{07CF8D62-CE43-43EF-8704-80B0FEF03B9F}" dt="2020-05-08T08:09:17.444" v="5086" actId="1076"/>
          <ac:picMkLst>
            <pc:docMk/>
            <pc:sldMk cId="2261387236" sldId="353"/>
            <ac:picMk id="13" creationId="{F454854B-08F5-46AA-AE63-0D03CAE284CA}"/>
          </ac:picMkLst>
        </pc:picChg>
      </pc:sldChg>
      <pc:sldChg chg="modSp add mod">
        <pc:chgData name="Andrew" userId="84564383-c7ca-43b7-9468-0e355a857f99" providerId="ADAL" clId="{07CF8D62-CE43-43EF-8704-80B0FEF03B9F}" dt="2020-05-08T08:09:55.536" v="5096" actId="1076"/>
        <pc:sldMkLst>
          <pc:docMk/>
          <pc:sldMk cId="295165557" sldId="354"/>
        </pc:sldMkLst>
        <pc:picChg chg="mod">
          <ac:chgData name="Andrew" userId="84564383-c7ca-43b7-9468-0e355a857f99" providerId="ADAL" clId="{07CF8D62-CE43-43EF-8704-80B0FEF03B9F}" dt="2020-05-08T08:09:55.536" v="5096" actId="1076"/>
          <ac:picMkLst>
            <pc:docMk/>
            <pc:sldMk cId="295165557" sldId="354"/>
            <ac:picMk id="3" creationId="{C2C674B9-6A8E-416B-A2B2-07A44E4C770A}"/>
          </ac:picMkLst>
        </pc:picChg>
      </pc:sldChg>
      <pc:sldChg chg="new del">
        <pc:chgData name="Andrew" userId="84564383-c7ca-43b7-9468-0e355a857f99" providerId="ADAL" clId="{07CF8D62-CE43-43EF-8704-80B0FEF03B9F}" dt="2020-05-08T08:10:05.603" v="5098" actId="47"/>
        <pc:sldMkLst>
          <pc:docMk/>
          <pc:sldMk cId="1460125125" sldId="355"/>
        </pc:sldMkLst>
      </pc:sldChg>
    </pc:docChg>
  </pc:docChgLst>
  <pc:docChgLst>
    <pc:chgData name="Andrew Moore" userId="84564383-c7ca-43b7-9468-0e355a857f99" providerId="ADAL" clId="{1C974730-20F4-4B57-85B7-0EC98406D692}"/>
    <pc:docChg chg="custSel modSld">
      <pc:chgData name="Andrew Moore" userId="84564383-c7ca-43b7-9468-0e355a857f99" providerId="ADAL" clId="{1C974730-20F4-4B57-85B7-0EC98406D692}" dt="2020-05-08T08:53:14.918" v="175" actId="1076"/>
      <pc:docMkLst>
        <pc:docMk/>
      </pc:docMkLst>
      <pc:sldChg chg="delSp modSp mod">
        <pc:chgData name="Andrew Moore" userId="84564383-c7ca-43b7-9468-0e355a857f99" providerId="ADAL" clId="{1C974730-20F4-4B57-85B7-0EC98406D692}" dt="2020-05-08T08:53:14.918" v="175" actId="1076"/>
        <pc:sldMkLst>
          <pc:docMk/>
          <pc:sldMk cId="2591843479" sldId="324"/>
        </pc:sldMkLst>
        <pc:spChg chg="del mod">
          <ac:chgData name="Andrew Moore" userId="84564383-c7ca-43b7-9468-0e355a857f99" providerId="ADAL" clId="{1C974730-20F4-4B57-85B7-0EC98406D692}" dt="2020-05-08T08:50:39.090" v="174" actId="478"/>
          <ac:spMkLst>
            <pc:docMk/>
            <pc:sldMk cId="2591843479" sldId="324"/>
            <ac:spMk id="7" creationId="{B97C1BDC-CADC-4DEE-92D5-A1421712CB96}"/>
          </ac:spMkLst>
        </pc:spChg>
        <pc:spChg chg="mod">
          <ac:chgData name="Andrew Moore" userId="84564383-c7ca-43b7-9468-0e355a857f99" providerId="ADAL" clId="{1C974730-20F4-4B57-85B7-0EC98406D692}" dt="2020-05-08T08:53:14.918" v="175" actId="1076"/>
          <ac:spMkLst>
            <pc:docMk/>
            <pc:sldMk cId="2591843479" sldId="324"/>
            <ac:spMk id="22" creationId="{4C22E24F-0082-4FF7-B8A7-377A374F6153}"/>
          </ac:spMkLst>
        </pc:spChg>
        <pc:spChg chg="mod">
          <ac:chgData name="Andrew Moore" userId="84564383-c7ca-43b7-9468-0e355a857f99" providerId="ADAL" clId="{1C974730-20F4-4B57-85B7-0EC98406D692}" dt="2020-05-08T08:53:14.918" v="175" actId="1076"/>
          <ac:spMkLst>
            <pc:docMk/>
            <pc:sldMk cId="2591843479" sldId="324"/>
            <ac:spMk id="23" creationId="{459CF84B-9CEA-4DA4-8C2F-14EA7CCEB8D8}"/>
          </ac:spMkLst>
        </pc:spChg>
        <pc:grpChg chg="mod">
          <ac:chgData name="Andrew Moore" userId="84564383-c7ca-43b7-9468-0e355a857f99" providerId="ADAL" clId="{1C974730-20F4-4B57-85B7-0EC98406D692}" dt="2020-05-08T08:53:14.918" v="175" actId="1076"/>
          <ac:grpSpMkLst>
            <pc:docMk/>
            <pc:sldMk cId="2591843479" sldId="324"/>
            <ac:grpSpMk id="19" creationId="{2BF4D2F4-FA62-4EF0-9FC5-CEDE1D30211E}"/>
          </ac:grpSpMkLst>
        </pc:grpChg>
        <pc:grpChg chg="mod">
          <ac:chgData name="Andrew Moore" userId="84564383-c7ca-43b7-9468-0e355a857f99" providerId="ADAL" clId="{1C974730-20F4-4B57-85B7-0EC98406D692}" dt="2020-05-08T08:53:14.918" v="175" actId="1076"/>
          <ac:grpSpMkLst>
            <pc:docMk/>
            <pc:sldMk cId="2591843479" sldId="324"/>
            <ac:grpSpMk id="24" creationId="{283A6A37-CC15-4DDB-9252-E3902518E3F8}"/>
          </ac:grpSpMkLst>
        </pc:grpChg>
        <pc:grpChg chg="mod">
          <ac:chgData name="Andrew Moore" userId="84564383-c7ca-43b7-9468-0e355a857f99" providerId="ADAL" clId="{1C974730-20F4-4B57-85B7-0EC98406D692}" dt="2020-05-08T08:53:14.918" v="175" actId="1076"/>
          <ac:grpSpMkLst>
            <pc:docMk/>
            <pc:sldMk cId="2591843479" sldId="324"/>
            <ac:grpSpMk id="28" creationId="{6ED1EC4A-0B2C-404C-BB8C-7F6EE18640CF}"/>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97A39C-19F7-4051-8FE8-414D4E398394}" type="datetimeFigureOut">
              <a:rPr lang="en-US" smtClean="0"/>
              <a:t>5/8/2020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959656-D61E-42FF-91C0-52C810C8C299}" type="slidenum">
              <a:rPr lang="en-US" smtClean="0"/>
              <a:t>‹#›</a:t>
            </a:fld>
            <a:endParaRPr lang="en-US"/>
          </a:p>
        </p:txBody>
      </p:sp>
    </p:spTree>
    <p:extLst>
      <p:ext uri="{BB962C8B-B14F-4D97-AF65-F5344CB8AC3E}">
        <p14:creationId xmlns:p14="http://schemas.microsoft.com/office/powerpoint/2010/main" val="1333047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7959656-D61E-42FF-91C0-52C810C8C299}" type="slidenum">
              <a:rPr lang="en-US" smtClean="0"/>
              <a:t>1</a:t>
            </a:fld>
            <a:endParaRPr lang="en-US"/>
          </a:p>
        </p:txBody>
      </p:sp>
    </p:spTree>
    <p:extLst>
      <p:ext uri="{BB962C8B-B14F-4D97-AF65-F5344CB8AC3E}">
        <p14:creationId xmlns:p14="http://schemas.microsoft.com/office/powerpoint/2010/main" val="32518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7959656-D61E-42FF-91C0-52C810C8C299}" type="slidenum">
              <a:rPr lang="en-US" smtClean="0"/>
              <a:t>5</a:t>
            </a:fld>
            <a:endParaRPr lang="en-US"/>
          </a:p>
        </p:txBody>
      </p:sp>
    </p:spTree>
    <p:extLst>
      <p:ext uri="{BB962C8B-B14F-4D97-AF65-F5344CB8AC3E}">
        <p14:creationId xmlns:p14="http://schemas.microsoft.com/office/powerpoint/2010/main" val="1225591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87959656-D61E-42FF-91C0-52C810C8C299}" type="slidenum">
              <a:rPr lang="en-US" smtClean="0"/>
              <a:t>32</a:t>
            </a:fld>
            <a:endParaRPr lang="en-US"/>
          </a:p>
        </p:txBody>
      </p:sp>
    </p:spTree>
    <p:extLst>
      <p:ext uri="{BB962C8B-B14F-4D97-AF65-F5344CB8AC3E}">
        <p14:creationId xmlns:p14="http://schemas.microsoft.com/office/powerpoint/2010/main" val="1914587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ECCA9C-0B99-479E-A67C-4242E545ED2D}"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C8F5-223F-4F83-866B-4935AEF1F554}" type="slidenum">
              <a:rPr lang="en-US" smtClean="0"/>
              <a:t>‹#›</a:t>
            </a:fld>
            <a:endParaRPr lang="en-US"/>
          </a:p>
        </p:txBody>
      </p:sp>
    </p:spTree>
    <p:extLst>
      <p:ext uri="{BB962C8B-B14F-4D97-AF65-F5344CB8AC3E}">
        <p14:creationId xmlns:p14="http://schemas.microsoft.com/office/powerpoint/2010/main" val="248210691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CCA9C-0B99-479E-A67C-4242E545ED2D}"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C8F5-223F-4F83-866B-4935AEF1F554}" type="slidenum">
              <a:rPr lang="en-US" smtClean="0"/>
              <a:t>‹#›</a:t>
            </a:fld>
            <a:endParaRPr lang="en-US"/>
          </a:p>
        </p:txBody>
      </p:sp>
    </p:spTree>
    <p:extLst>
      <p:ext uri="{BB962C8B-B14F-4D97-AF65-F5344CB8AC3E}">
        <p14:creationId xmlns:p14="http://schemas.microsoft.com/office/powerpoint/2010/main" val="16454135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CCA9C-0B99-479E-A67C-4242E545ED2D}"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C8F5-223F-4F83-866B-4935AEF1F554}" type="slidenum">
              <a:rPr lang="en-US" smtClean="0"/>
              <a:t>‹#›</a:t>
            </a:fld>
            <a:endParaRPr lang="en-US"/>
          </a:p>
        </p:txBody>
      </p:sp>
    </p:spTree>
    <p:extLst>
      <p:ext uri="{BB962C8B-B14F-4D97-AF65-F5344CB8AC3E}">
        <p14:creationId xmlns:p14="http://schemas.microsoft.com/office/powerpoint/2010/main" val="3277248520"/>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solidFill>
                  <a:srgbClr val="009FEB"/>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ECCA9C-0B99-479E-A67C-4242E545ED2D}"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C8F5-223F-4F83-866B-4935AEF1F554}" type="slidenum">
              <a:rPr lang="en-US" smtClean="0"/>
              <a:t>‹#›</a:t>
            </a:fld>
            <a:endParaRPr lang="en-US"/>
          </a:p>
        </p:txBody>
      </p:sp>
      <p:pic>
        <p:nvPicPr>
          <p:cNvPr id="8" name="Picture 7">
            <a:extLst>
              <a:ext uri="{FF2B5EF4-FFF2-40B4-BE49-F238E27FC236}">
                <a16:creationId xmlns:a16="http://schemas.microsoft.com/office/drawing/2014/main" id="{482E2440-0D6B-46B1-82A0-A31CC3AB293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38200" y="5639882"/>
            <a:ext cx="766906" cy="931718"/>
          </a:xfrm>
          <a:prstGeom prst="rect">
            <a:avLst/>
          </a:prstGeom>
        </p:spPr>
      </p:pic>
      <p:pic>
        <p:nvPicPr>
          <p:cNvPr id="10" name="Picture 9" descr="A close up of a sign&#10;&#10;Description automatically generated">
            <a:extLst>
              <a:ext uri="{FF2B5EF4-FFF2-40B4-BE49-F238E27FC236}">
                <a16:creationId xmlns:a16="http://schemas.microsoft.com/office/drawing/2014/main" id="{FB4A14E2-3814-4ABE-AA68-ED008504F4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86758" y="6105741"/>
            <a:ext cx="1141312" cy="495952"/>
          </a:xfrm>
          <a:prstGeom prst="rect">
            <a:avLst/>
          </a:prstGeom>
        </p:spPr>
      </p:pic>
    </p:spTree>
    <p:extLst>
      <p:ext uri="{BB962C8B-B14F-4D97-AF65-F5344CB8AC3E}">
        <p14:creationId xmlns:p14="http://schemas.microsoft.com/office/powerpoint/2010/main" val="400706947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ECCA9C-0B99-479E-A67C-4242E545ED2D}" type="datetimeFigureOut">
              <a:rPr lang="en-US" smtClean="0"/>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2C8F5-223F-4F83-866B-4935AEF1F554}" type="slidenum">
              <a:rPr lang="en-US" smtClean="0"/>
              <a:t>‹#›</a:t>
            </a:fld>
            <a:endParaRPr lang="en-US"/>
          </a:p>
        </p:txBody>
      </p:sp>
    </p:spTree>
    <p:extLst>
      <p:ext uri="{BB962C8B-B14F-4D97-AF65-F5344CB8AC3E}">
        <p14:creationId xmlns:p14="http://schemas.microsoft.com/office/powerpoint/2010/main" val="422466171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ECCA9C-0B99-479E-A67C-4242E545ED2D}"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C8F5-223F-4F83-866B-4935AEF1F554}" type="slidenum">
              <a:rPr lang="en-US" smtClean="0"/>
              <a:t>‹#›</a:t>
            </a:fld>
            <a:endParaRPr lang="en-US"/>
          </a:p>
        </p:txBody>
      </p:sp>
    </p:spTree>
    <p:extLst>
      <p:ext uri="{BB962C8B-B14F-4D97-AF65-F5344CB8AC3E}">
        <p14:creationId xmlns:p14="http://schemas.microsoft.com/office/powerpoint/2010/main" val="331963205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ECCA9C-0B99-479E-A67C-4242E545ED2D}" type="datetimeFigureOut">
              <a:rPr lang="en-US" smtClean="0"/>
              <a:t>5/8/2020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12C8F5-223F-4F83-866B-4935AEF1F554}" type="slidenum">
              <a:rPr lang="en-US" smtClean="0"/>
              <a:t>‹#›</a:t>
            </a:fld>
            <a:endParaRPr lang="en-US"/>
          </a:p>
        </p:txBody>
      </p:sp>
    </p:spTree>
    <p:extLst>
      <p:ext uri="{BB962C8B-B14F-4D97-AF65-F5344CB8AC3E}">
        <p14:creationId xmlns:p14="http://schemas.microsoft.com/office/powerpoint/2010/main" val="151397968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ECCA9C-0B99-479E-A67C-4242E545ED2D}" type="datetimeFigureOut">
              <a:rPr lang="en-US" smtClean="0"/>
              <a:t>5/8/2020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12C8F5-223F-4F83-866B-4935AEF1F554}" type="slidenum">
              <a:rPr lang="en-US" smtClean="0"/>
              <a:t>‹#›</a:t>
            </a:fld>
            <a:endParaRPr lang="en-US"/>
          </a:p>
        </p:txBody>
      </p:sp>
    </p:spTree>
    <p:extLst>
      <p:ext uri="{BB962C8B-B14F-4D97-AF65-F5344CB8AC3E}">
        <p14:creationId xmlns:p14="http://schemas.microsoft.com/office/powerpoint/2010/main" val="23941249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ECCA9C-0B99-479E-A67C-4242E545ED2D}" type="datetimeFigureOut">
              <a:rPr lang="en-US" smtClean="0"/>
              <a:t>5/8/2020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12C8F5-223F-4F83-866B-4935AEF1F554}" type="slidenum">
              <a:rPr lang="en-US" smtClean="0"/>
              <a:t>‹#›</a:t>
            </a:fld>
            <a:endParaRPr lang="en-US"/>
          </a:p>
        </p:txBody>
      </p:sp>
    </p:spTree>
    <p:extLst>
      <p:ext uri="{BB962C8B-B14F-4D97-AF65-F5344CB8AC3E}">
        <p14:creationId xmlns:p14="http://schemas.microsoft.com/office/powerpoint/2010/main" val="221025759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ECCA9C-0B99-479E-A67C-4242E545ED2D}"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C8F5-223F-4F83-866B-4935AEF1F554}" type="slidenum">
              <a:rPr lang="en-US" smtClean="0"/>
              <a:t>‹#›</a:t>
            </a:fld>
            <a:endParaRPr lang="en-US"/>
          </a:p>
        </p:txBody>
      </p:sp>
    </p:spTree>
    <p:extLst>
      <p:ext uri="{BB962C8B-B14F-4D97-AF65-F5344CB8AC3E}">
        <p14:creationId xmlns:p14="http://schemas.microsoft.com/office/powerpoint/2010/main" val="214544238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ECCA9C-0B99-479E-A67C-4242E545ED2D}" type="datetimeFigureOut">
              <a:rPr lang="en-US" smtClean="0"/>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2C8F5-223F-4F83-866B-4935AEF1F554}" type="slidenum">
              <a:rPr lang="en-US" smtClean="0"/>
              <a:t>‹#›</a:t>
            </a:fld>
            <a:endParaRPr lang="en-US"/>
          </a:p>
        </p:txBody>
      </p:sp>
    </p:spTree>
    <p:extLst>
      <p:ext uri="{BB962C8B-B14F-4D97-AF65-F5344CB8AC3E}">
        <p14:creationId xmlns:p14="http://schemas.microsoft.com/office/powerpoint/2010/main" val="144333779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ECCA9C-0B99-479E-A67C-4242E545ED2D}" type="datetimeFigureOut">
              <a:rPr lang="en-US" smtClean="0"/>
              <a:t>5/8/2020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2C8F5-223F-4F83-866B-4935AEF1F554}" type="slidenum">
              <a:rPr lang="en-US" smtClean="0"/>
              <a:t>‹#›</a:t>
            </a:fld>
            <a:endParaRPr lang="en-US"/>
          </a:p>
        </p:txBody>
      </p:sp>
    </p:spTree>
    <p:extLst>
      <p:ext uri="{BB962C8B-B14F-4D97-AF65-F5344CB8AC3E}">
        <p14:creationId xmlns:p14="http://schemas.microsoft.com/office/powerpoint/2010/main" val="3259667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3.svg"/><Relationship Id="rId18" Type="http://schemas.openxmlformats.org/officeDocument/2006/relationships/image" Target="../media/image43.svg"/><Relationship Id="rId3" Type="http://schemas.openxmlformats.org/officeDocument/2006/relationships/image" Target="../media/image41.svg"/><Relationship Id="rId7" Type="http://schemas.openxmlformats.org/officeDocument/2006/relationships/image" Target="../media/image22.svg"/><Relationship Id="rId12" Type="http://schemas.openxmlformats.org/officeDocument/2006/relationships/image" Target="../media/image17.png"/><Relationship Id="rId17" Type="http://schemas.openxmlformats.org/officeDocument/2006/relationships/image" Target="../media/image35.png"/><Relationship Id="rId2" Type="http://schemas.openxmlformats.org/officeDocument/2006/relationships/image" Target="../media/image27.png"/><Relationship Id="rId16" Type="http://schemas.openxmlformats.org/officeDocument/2006/relationships/image" Target="../media/image32.sv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42.svg"/><Relationship Id="rId15" Type="http://schemas.openxmlformats.org/officeDocument/2006/relationships/image" Target="../media/image34.svg"/><Relationship Id="rId10"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24.sv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12.xml.rels><?xml version="1.0" encoding="UTF-8" standalone="yes"?>
<Relationships xmlns="http://schemas.openxmlformats.org/package/2006/relationships"><Relationship Id="rId3" Type="http://schemas.openxmlformats.org/officeDocument/2006/relationships/hyperlink" Target="https://comms2point0.co.uk/resources/2017/8/1/your-essential-comms-planning-guide"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hyperlink" Target="https://comms2point0.co.uk/resources/2017/8/1/your-essential-comms-planning-guide" TargetMode="External"/><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9.sv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hyperlink" Target="https://humanmooc.pressbooks.com/chapter/lets-talk-effectively-communicating-with-your-online-students/" TargetMode="External"/><Relationship Id="rId11" Type="http://schemas.openxmlformats.org/officeDocument/2006/relationships/image" Target="../media/image64.png"/><Relationship Id="rId5" Type="http://schemas.openxmlformats.org/officeDocument/2006/relationships/hyperlink" Target="https://youtu.be/AGasRnCC1mg" TargetMode="External"/><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hyperlink" Target="https://blogs.leeward.hawaii.edu/iteach/art/day4/" TargetMode="External"/><Relationship Id="rId9" Type="http://schemas.openxmlformats.org/officeDocument/2006/relationships/image" Target="../media/image62.svg"/><Relationship Id="rId1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sv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3.svg"/><Relationship Id="rId18" Type="http://schemas.openxmlformats.org/officeDocument/2006/relationships/image" Target="../media/image36.svg"/><Relationship Id="rId3" Type="http://schemas.openxmlformats.org/officeDocument/2006/relationships/image" Target="../media/image41.svg"/><Relationship Id="rId7" Type="http://schemas.openxmlformats.org/officeDocument/2006/relationships/image" Target="../media/image22.svg"/><Relationship Id="rId12" Type="http://schemas.openxmlformats.org/officeDocument/2006/relationships/image" Target="../media/image17.png"/><Relationship Id="rId17" Type="http://schemas.openxmlformats.org/officeDocument/2006/relationships/image" Target="../media/image35.png"/><Relationship Id="rId2" Type="http://schemas.openxmlformats.org/officeDocument/2006/relationships/image" Target="../media/image27.png"/><Relationship Id="rId16" Type="http://schemas.openxmlformats.org/officeDocument/2006/relationships/image" Target="../media/image32.sv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42.svg"/><Relationship Id="rId15" Type="http://schemas.openxmlformats.org/officeDocument/2006/relationships/image" Target="../media/image34.svg"/><Relationship Id="rId10"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24.svg"/><Relationship Id="rId1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78.png"/><Relationship Id="rId9" Type="http://schemas.openxmlformats.org/officeDocument/2006/relationships/image" Target="../media/image83.svg"/></Relationships>
</file>

<file path=ppt/slides/_rels/slide2.xml.rels><?xml version="1.0" encoding="UTF-8" standalone="yes"?>
<Relationships xmlns="http://schemas.openxmlformats.org/package/2006/relationships"><Relationship Id="rId3" Type="http://schemas.openxmlformats.org/officeDocument/2006/relationships/hyperlink" Target="mailto:neilshel@nba.co.za"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5.svg"/><Relationship Id="rId7" Type="http://schemas.openxmlformats.org/officeDocument/2006/relationships/image" Target="../media/image87.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89.jpeg"/></Relationships>
</file>

<file path=ppt/slides/_rels/slide21.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92.png"/><Relationship Id="rId3" Type="http://schemas.openxmlformats.org/officeDocument/2006/relationships/image" Target="../media/image65.svg"/><Relationship Id="rId7" Type="http://schemas.openxmlformats.org/officeDocument/2006/relationships/image" Target="../media/image58.png"/><Relationship Id="rId12" Type="http://schemas.openxmlformats.org/officeDocument/2006/relationships/image" Target="../media/image91.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hyperlink" Target="https://blogs.leeward.hawaii.edu/iteach/art/day4/" TargetMode="External"/><Relationship Id="rId5" Type="http://schemas.openxmlformats.org/officeDocument/2006/relationships/hyperlink" Target="https://socialmediaforlearning.com/" TargetMode="External"/><Relationship Id="rId10" Type="http://schemas.openxmlformats.org/officeDocument/2006/relationships/image" Target="../media/image89.jpeg"/><Relationship Id="rId4" Type="http://schemas.openxmlformats.org/officeDocument/2006/relationships/hyperlink" Target="https://open.uct.ac.za/bitstream/handle/11427/7495/FacilitationOnlineWeb.pdf?sequence=3" TargetMode="External"/><Relationship Id="rId9" Type="http://schemas.openxmlformats.org/officeDocument/2006/relationships/image" Target="../media/image90.png"/><Relationship Id="rId14" Type="http://schemas.openxmlformats.org/officeDocument/2006/relationships/image" Target="../media/image93.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3.svg"/><Relationship Id="rId18" Type="http://schemas.openxmlformats.org/officeDocument/2006/relationships/image" Target="../media/image36.svg"/><Relationship Id="rId3" Type="http://schemas.openxmlformats.org/officeDocument/2006/relationships/image" Target="../media/image41.svg"/><Relationship Id="rId7" Type="http://schemas.openxmlformats.org/officeDocument/2006/relationships/image" Target="../media/image22.svg"/><Relationship Id="rId12" Type="http://schemas.openxmlformats.org/officeDocument/2006/relationships/image" Target="../media/image17.png"/><Relationship Id="rId17" Type="http://schemas.openxmlformats.org/officeDocument/2006/relationships/image" Target="../media/image35.png"/><Relationship Id="rId2" Type="http://schemas.openxmlformats.org/officeDocument/2006/relationships/image" Target="../media/image27.png"/><Relationship Id="rId16" Type="http://schemas.openxmlformats.org/officeDocument/2006/relationships/image" Target="../media/image32.sv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42.svg"/><Relationship Id="rId15" Type="http://schemas.openxmlformats.org/officeDocument/2006/relationships/image" Target="../media/image34.svg"/><Relationship Id="rId10"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24.svg"/><Relationship Id="rId14"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2.png"/><Relationship Id="rId18" Type="http://schemas.openxmlformats.org/officeDocument/2006/relationships/image" Target="../media/image107.png"/><Relationship Id="rId3" Type="http://schemas.openxmlformats.org/officeDocument/2006/relationships/image" Target="../media/image24.svg"/><Relationship Id="rId21" Type="http://schemas.openxmlformats.org/officeDocument/2006/relationships/image" Target="../media/image110.png"/><Relationship Id="rId7" Type="http://schemas.openxmlformats.org/officeDocument/2006/relationships/image" Target="../media/image97.sv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image" Target="../media/image23.png"/><Relationship Id="rId16" Type="http://schemas.openxmlformats.org/officeDocument/2006/relationships/image" Target="../media/image105.png"/><Relationship Id="rId20" Type="http://schemas.openxmlformats.org/officeDocument/2006/relationships/image" Target="../media/image109.sv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38.png"/><Relationship Id="rId5" Type="http://schemas.openxmlformats.org/officeDocument/2006/relationships/image" Target="../media/image95.svg"/><Relationship Id="rId15" Type="http://schemas.openxmlformats.org/officeDocument/2006/relationships/image" Target="../media/image104.png"/><Relationship Id="rId10" Type="http://schemas.openxmlformats.org/officeDocument/2006/relationships/image" Target="../media/image100.png"/><Relationship Id="rId19" Type="http://schemas.openxmlformats.org/officeDocument/2006/relationships/image" Target="../media/image108.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3.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svg"/></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3.svg"/><Relationship Id="rId18" Type="http://schemas.openxmlformats.org/officeDocument/2006/relationships/image" Target="../media/image36.svg"/><Relationship Id="rId3" Type="http://schemas.openxmlformats.org/officeDocument/2006/relationships/image" Target="../media/image41.svg"/><Relationship Id="rId7" Type="http://schemas.openxmlformats.org/officeDocument/2006/relationships/image" Target="../media/image22.svg"/><Relationship Id="rId12" Type="http://schemas.openxmlformats.org/officeDocument/2006/relationships/image" Target="../media/image17.png"/><Relationship Id="rId17" Type="http://schemas.openxmlformats.org/officeDocument/2006/relationships/image" Target="../media/image35.png"/><Relationship Id="rId2" Type="http://schemas.openxmlformats.org/officeDocument/2006/relationships/image" Target="../media/image27.png"/><Relationship Id="rId16" Type="http://schemas.openxmlformats.org/officeDocument/2006/relationships/image" Target="../media/image32.sv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42.svg"/><Relationship Id="rId15" Type="http://schemas.openxmlformats.org/officeDocument/2006/relationships/image" Target="../media/image34.svg"/><Relationship Id="rId10"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24.svg"/><Relationship Id="rId14"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2.svg"/><Relationship Id="rId7" Type="http://schemas.openxmlformats.org/officeDocument/2006/relationships/image" Target="../media/image20.sv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14.svg"/><Relationship Id="rId4" Type="http://schemas.openxmlformats.org/officeDocument/2006/relationships/image" Target="../media/image113.png"/><Relationship Id="rId9" Type="http://schemas.openxmlformats.org/officeDocument/2006/relationships/image" Target="../media/image36.svg"/></Relationships>
</file>

<file path=ppt/slides/_rels/slide2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3.png"/><Relationship Id="rId3" Type="http://schemas.openxmlformats.org/officeDocument/2006/relationships/hyperlink" Target="https://oer.royalroads.ca/moodle/course/view.php?id=36" TargetMode="External"/><Relationship Id="rId7" Type="http://schemas.openxmlformats.org/officeDocument/2006/relationships/image" Target="../media/image117.png"/><Relationship Id="rId12" Type="http://schemas.openxmlformats.org/officeDocument/2006/relationships/image" Target="../media/image119.png"/><Relationship Id="rId2" Type="http://schemas.openxmlformats.org/officeDocument/2006/relationships/hyperlink" Target="https://opentextbc.ca/flofacilitatorguide/chapter/flo-synchronous/" TargetMode="External"/><Relationship Id="rId1" Type="http://schemas.openxmlformats.org/officeDocument/2006/relationships/slideLayout" Target="../slideLayouts/slideLayout2.xml"/><Relationship Id="rId6" Type="http://schemas.openxmlformats.org/officeDocument/2006/relationships/hyperlink" Target="https://link.springer.com/article/10.1007/s10857-015-9323-x#Abs1" TargetMode="External"/><Relationship Id="rId11" Type="http://schemas.openxmlformats.org/officeDocument/2006/relationships/image" Target="../media/image118.png"/><Relationship Id="rId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image" Target="../media/image64.png"/><Relationship Id="rId9" Type="http://schemas.openxmlformats.org/officeDocument/2006/relationships/image" Target="../media/image59.svg"/><Relationship Id="rId14" Type="http://schemas.openxmlformats.org/officeDocument/2006/relationships/image" Target="../media/image120.png"/></Relationships>
</file>

<file path=ppt/slides/_rels/slide3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73.png"/><Relationship Id="rId7" Type="http://schemas.openxmlformats.org/officeDocument/2006/relationships/image" Target="../media/image71.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123.png"/><Relationship Id="rId5" Type="http://schemas.openxmlformats.org/officeDocument/2006/relationships/image" Target="../media/image69.png"/><Relationship Id="rId10" Type="http://schemas.openxmlformats.org/officeDocument/2006/relationships/image" Target="../media/image122.png"/><Relationship Id="rId4" Type="http://schemas.openxmlformats.org/officeDocument/2006/relationships/image" Target="../media/image74.png"/><Relationship Id="rId9" Type="http://schemas.openxmlformats.org/officeDocument/2006/relationships/hyperlink" Target="http://badinerbytes.blogspot.com/2015/09/google-classroom-waffle-shortcut.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24.jpeg"/><Relationship Id="rId2" Type="http://schemas.openxmlformats.org/officeDocument/2006/relationships/slideLayout" Target="../slideLayouts/slideLayout2.xml"/><Relationship Id="rId1" Type="http://schemas.openxmlformats.org/officeDocument/2006/relationships/video" Target="https://www.youtube.com/embed/u7_S-fr2_Ug?feature=oembed" TargetMode="External"/><Relationship Id="rId6" Type="http://schemas.openxmlformats.org/officeDocument/2006/relationships/image" Target="../media/image60.png"/><Relationship Id="rId5" Type="http://schemas.openxmlformats.org/officeDocument/2006/relationships/hyperlink" Target="https://youtu.be/u7_S-fr2_Ug" TargetMode="External"/><Relationship Id="rId4" Type="http://schemas.openxmlformats.org/officeDocument/2006/relationships/hyperlink" Target="https://youtu.be/9ktEUQ0quV8"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5.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128.png"/><Relationship Id="rId4" Type="http://schemas.openxmlformats.org/officeDocument/2006/relationships/image" Target="../media/image126.svg"/><Relationship Id="rId9" Type="http://schemas.openxmlformats.org/officeDocument/2006/relationships/hyperlink" Target="http://badinerbytes.blogspot.com/2015/09/google-classroom-waffle-shortcut.html"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video" Target="https://www.youtube.com/embed/PwYSve54dU0?feature=oembed" TargetMode="External"/><Relationship Id="rId6" Type="http://schemas.openxmlformats.org/officeDocument/2006/relationships/image" Target="../media/image129.jpeg"/><Relationship Id="rId5" Type="http://schemas.openxmlformats.org/officeDocument/2006/relationships/hyperlink" Target="https://www.youtube.com/watch?v=PwYSve54dU0" TargetMode="External"/><Relationship Id="rId4" Type="http://schemas.openxmlformats.org/officeDocument/2006/relationships/hyperlink" Target="https://youtu.be/9ktEUQ0quV8"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5.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128.png"/><Relationship Id="rId4" Type="http://schemas.openxmlformats.org/officeDocument/2006/relationships/image" Target="../media/image126.svg"/><Relationship Id="rId9" Type="http://schemas.openxmlformats.org/officeDocument/2006/relationships/hyperlink" Target="http://badinerbytes.blogspot.com/2015/09/google-classroom-waffle-shortcut.html"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7.png"/><Relationship Id="rId21" Type="http://schemas.openxmlformats.org/officeDocument/2006/relationships/image" Target="../media/image35.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svg"/><Relationship Id="rId2" Type="http://schemas.openxmlformats.org/officeDocument/2006/relationships/image" Target="../media/image37.png"/><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8.png"/><Relationship Id="rId10" Type="http://schemas.openxmlformats.org/officeDocument/2006/relationships/image" Target="../media/image24.svg"/><Relationship Id="rId19" Type="http://schemas.openxmlformats.org/officeDocument/2006/relationships/image" Target="../media/image33.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36.sv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classroom.google.com/"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www.oerafrica.org/aau-oer-africa-emergency-remote-teaching-webinar-series" TargetMode="External"/><Relationship Id="rId4" Type="http://schemas.openxmlformats.org/officeDocument/2006/relationships/hyperlink" Target="http://badinerbytes.blogspot.com/2015/09/google-classroom-waffle-shortcut.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hyperlink" Target="https://web.facebook.com/andryn2006" TargetMode="External"/><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hyperlink" Target="https://za.linkedin.com/in/andryn2006"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youtube.com/channel/UCHBW1guNyHf-6GOExmocr6A" TargetMode="External"/><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3.png"/><Relationship Id="rId4" Type="http://schemas.microsoft.com/office/2007/relationships/hdphoto" Target="../media/hdphoto2.wdp"/><Relationship Id="rId9" Type="http://schemas.openxmlformats.org/officeDocument/2006/relationships/hyperlink" Target="https://www.flickr.com/photos/andryn2006/"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svg"/><Relationship Id="rId3" Type="http://schemas.openxmlformats.org/officeDocument/2006/relationships/image" Target="../media/image18.svg"/><Relationship Id="rId21" Type="http://schemas.openxmlformats.org/officeDocument/2006/relationships/image" Target="../media/image36.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png"/><Relationship Id="rId16" Type="http://schemas.openxmlformats.org/officeDocument/2006/relationships/image" Target="../media/image31.svg"/><Relationship Id="rId20"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8.pn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classroom.google.com/" TargetMode="Externa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www.oerafrica.org/aau-oer-africa-emergency-remote-teaching-webinar-series" TargetMode="External"/><Relationship Id="rId4" Type="http://schemas.openxmlformats.org/officeDocument/2006/relationships/hyperlink" Target="http://badinerbytes.blogspot.com/2015/09/google-classroom-waffle-shortcut.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711EF0E-8C61-41DF-9610-47CA2522E0BB}"/>
              </a:ext>
            </a:extLst>
          </p:cNvPr>
          <p:cNvGrpSpPr/>
          <p:nvPr/>
        </p:nvGrpSpPr>
        <p:grpSpPr>
          <a:xfrm>
            <a:off x="3788503" y="360909"/>
            <a:ext cx="8220076" cy="4219576"/>
            <a:chOff x="1987550" y="1316038"/>
            <a:chExt cx="8220076" cy="4219576"/>
          </a:xfrm>
        </p:grpSpPr>
        <p:sp>
          <p:nvSpPr>
            <p:cNvPr id="3" name="Freeform 5">
              <a:extLst>
                <a:ext uri="{FF2B5EF4-FFF2-40B4-BE49-F238E27FC236}">
                  <a16:creationId xmlns:a16="http://schemas.microsoft.com/office/drawing/2014/main" id="{EAA130D3-EA77-4022-A1F7-87FD32C9AF40}"/>
                </a:ext>
              </a:extLst>
            </p:cNvPr>
            <p:cNvSpPr>
              <a:spLocks/>
            </p:cNvSpPr>
            <p:nvPr/>
          </p:nvSpPr>
          <p:spPr bwMode="auto">
            <a:xfrm>
              <a:off x="3011488" y="1436688"/>
              <a:ext cx="3173413" cy="3179763"/>
            </a:xfrm>
            <a:custGeom>
              <a:avLst/>
              <a:gdLst>
                <a:gd name="T0" fmla="*/ 1000 w 1999"/>
                <a:gd name="T1" fmla="*/ 2003 h 2003"/>
                <a:gd name="T2" fmla="*/ 0 w 1999"/>
                <a:gd name="T3" fmla="*/ 1002 h 2003"/>
                <a:gd name="T4" fmla="*/ 1000 w 1999"/>
                <a:gd name="T5" fmla="*/ 0 h 2003"/>
                <a:gd name="T6" fmla="*/ 1999 w 1999"/>
                <a:gd name="T7" fmla="*/ 1002 h 2003"/>
                <a:gd name="T8" fmla="*/ 1000 w 1999"/>
                <a:gd name="T9" fmla="*/ 2003 h 2003"/>
              </a:gdLst>
              <a:ahLst/>
              <a:cxnLst>
                <a:cxn ang="0">
                  <a:pos x="T0" y="T1"/>
                </a:cxn>
                <a:cxn ang="0">
                  <a:pos x="T2" y="T3"/>
                </a:cxn>
                <a:cxn ang="0">
                  <a:pos x="T4" y="T5"/>
                </a:cxn>
                <a:cxn ang="0">
                  <a:pos x="T6" y="T7"/>
                </a:cxn>
                <a:cxn ang="0">
                  <a:pos x="T8" y="T9"/>
                </a:cxn>
              </a:cxnLst>
              <a:rect l="0" t="0" r="r" b="b"/>
              <a:pathLst>
                <a:path w="1999" h="2003">
                  <a:moveTo>
                    <a:pt x="1000" y="2003"/>
                  </a:moveTo>
                  <a:lnTo>
                    <a:pt x="0" y="1002"/>
                  </a:lnTo>
                  <a:lnTo>
                    <a:pt x="1000" y="0"/>
                  </a:lnTo>
                  <a:lnTo>
                    <a:pt x="1999" y="1002"/>
                  </a:lnTo>
                  <a:lnTo>
                    <a:pt x="1000" y="2003"/>
                  </a:lnTo>
                  <a:close/>
                </a:path>
              </a:pathLst>
            </a:custGeom>
            <a:solidFill>
              <a:srgbClr val="393464">
                <a:alpha val="60000"/>
              </a:srgbClr>
            </a:solidFill>
            <a:ln>
              <a:noFill/>
            </a:ln>
          </p:spPr>
          <p:txBody>
            <a:bodyPr vert="horz" wrap="square" lIns="91440" tIns="45720" rIns="91440" bIns="45720" numCol="1" anchor="t" anchorCtr="0" compatLnSpc="1">
              <a:prstTxWarp prst="textNoShape">
                <a:avLst/>
              </a:prstTxWarp>
            </a:bodyPr>
            <a:lstStyle/>
            <a:p>
              <a:endParaRPr lang="en-US" sz="60000">
                <a:solidFill>
                  <a:srgbClr val="F0F0F0"/>
                </a:solidFill>
                <a:latin typeface="Arial" panose="020B0604020202020204" pitchFamily="34" charset="0"/>
                <a:cs typeface="Arial" panose="020B0604020202020204" pitchFamily="34" charset="0"/>
              </a:endParaRPr>
            </a:p>
          </p:txBody>
        </p:sp>
        <p:sp>
          <p:nvSpPr>
            <p:cNvPr id="4" name="Freeform 6">
              <a:extLst>
                <a:ext uri="{FF2B5EF4-FFF2-40B4-BE49-F238E27FC236}">
                  <a16:creationId xmlns:a16="http://schemas.microsoft.com/office/drawing/2014/main" id="{E845A94E-F155-458B-B94C-BCB80EE18003}"/>
                </a:ext>
              </a:extLst>
            </p:cNvPr>
            <p:cNvSpPr>
              <a:spLocks/>
            </p:cNvSpPr>
            <p:nvPr/>
          </p:nvSpPr>
          <p:spPr bwMode="auto">
            <a:xfrm>
              <a:off x="4303713" y="2940051"/>
              <a:ext cx="2363788" cy="2373313"/>
            </a:xfrm>
            <a:custGeom>
              <a:avLst/>
              <a:gdLst>
                <a:gd name="T0" fmla="*/ 742 w 1489"/>
                <a:gd name="T1" fmla="*/ 1495 h 1495"/>
                <a:gd name="T2" fmla="*/ 0 w 1489"/>
                <a:gd name="T3" fmla="*/ 748 h 1495"/>
                <a:gd name="T4" fmla="*/ 742 w 1489"/>
                <a:gd name="T5" fmla="*/ 0 h 1495"/>
                <a:gd name="T6" fmla="*/ 1489 w 1489"/>
                <a:gd name="T7" fmla="*/ 748 h 1495"/>
                <a:gd name="T8" fmla="*/ 742 w 1489"/>
                <a:gd name="T9" fmla="*/ 1495 h 1495"/>
              </a:gdLst>
              <a:ahLst/>
              <a:cxnLst>
                <a:cxn ang="0">
                  <a:pos x="T0" y="T1"/>
                </a:cxn>
                <a:cxn ang="0">
                  <a:pos x="T2" y="T3"/>
                </a:cxn>
                <a:cxn ang="0">
                  <a:pos x="T4" y="T5"/>
                </a:cxn>
                <a:cxn ang="0">
                  <a:pos x="T6" y="T7"/>
                </a:cxn>
                <a:cxn ang="0">
                  <a:pos x="T8" y="T9"/>
                </a:cxn>
              </a:cxnLst>
              <a:rect l="0" t="0" r="r" b="b"/>
              <a:pathLst>
                <a:path w="1489" h="1495">
                  <a:moveTo>
                    <a:pt x="742" y="1495"/>
                  </a:moveTo>
                  <a:lnTo>
                    <a:pt x="0" y="748"/>
                  </a:lnTo>
                  <a:lnTo>
                    <a:pt x="742" y="0"/>
                  </a:lnTo>
                  <a:lnTo>
                    <a:pt x="1489" y="748"/>
                  </a:lnTo>
                  <a:lnTo>
                    <a:pt x="742" y="1495"/>
                  </a:lnTo>
                  <a:close/>
                </a:path>
              </a:pathLst>
            </a:custGeom>
            <a:solidFill>
              <a:srgbClr val="393464">
                <a:alpha val="65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7">
              <a:extLst>
                <a:ext uri="{FF2B5EF4-FFF2-40B4-BE49-F238E27FC236}">
                  <a16:creationId xmlns:a16="http://schemas.microsoft.com/office/drawing/2014/main" id="{655EFA0C-52E2-4011-95C8-B6DAE7402E5A}"/>
                </a:ext>
              </a:extLst>
            </p:cNvPr>
            <p:cNvSpPr>
              <a:spLocks/>
            </p:cNvSpPr>
            <p:nvPr/>
          </p:nvSpPr>
          <p:spPr bwMode="auto">
            <a:xfrm>
              <a:off x="5119688" y="3308351"/>
              <a:ext cx="2216150" cy="2227263"/>
            </a:xfrm>
            <a:custGeom>
              <a:avLst/>
              <a:gdLst>
                <a:gd name="T0" fmla="*/ 696 w 1396"/>
                <a:gd name="T1" fmla="*/ 1403 h 1403"/>
                <a:gd name="T2" fmla="*/ 0 w 1396"/>
                <a:gd name="T3" fmla="*/ 701 h 1403"/>
                <a:gd name="T4" fmla="*/ 696 w 1396"/>
                <a:gd name="T5" fmla="*/ 0 h 1403"/>
                <a:gd name="T6" fmla="*/ 1396 w 1396"/>
                <a:gd name="T7" fmla="*/ 701 h 1403"/>
                <a:gd name="T8" fmla="*/ 696 w 1396"/>
                <a:gd name="T9" fmla="*/ 1403 h 1403"/>
              </a:gdLst>
              <a:ahLst/>
              <a:cxnLst>
                <a:cxn ang="0">
                  <a:pos x="T0" y="T1"/>
                </a:cxn>
                <a:cxn ang="0">
                  <a:pos x="T2" y="T3"/>
                </a:cxn>
                <a:cxn ang="0">
                  <a:pos x="T4" y="T5"/>
                </a:cxn>
                <a:cxn ang="0">
                  <a:pos x="T6" y="T7"/>
                </a:cxn>
                <a:cxn ang="0">
                  <a:pos x="T8" y="T9"/>
                </a:cxn>
              </a:cxnLst>
              <a:rect l="0" t="0" r="r" b="b"/>
              <a:pathLst>
                <a:path w="1396" h="1403">
                  <a:moveTo>
                    <a:pt x="696" y="1403"/>
                  </a:moveTo>
                  <a:lnTo>
                    <a:pt x="0" y="701"/>
                  </a:lnTo>
                  <a:lnTo>
                    <a:pt x="696" y="0"/>
                  </a:lnTo>
                  <a:lnTo>
                    <a:pt x="1396" y="701"/>
                  </a:lnTo>
                  <a:lnTo>
                    <a:pt x="696" y="1403"/>
                  </a:lnTo>
                  <a:close/>
                </a:path>
              </a:pathLst>
            </a:custGeom>
            <a:solidFill>
              <a:srgbClr val="1C75BC">
                <a:alpha val="5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8">
              <a:extLst>
                <a:ext uri="{FF2B5EF4-FFF2-40B4-BE49-F238E27FC236}">
                  <a16:creationId xmlns:a16="http://schemas.microsoft.com/office/drawing/2014/main" id="{3FCDB5CF-7EA0-4C24-A1C2-1FC349B4C399}"/>
                </a:ext>
              </a:extLst>
            </p:cNvPr>
            <p:cNvSpPr>
              <a:spLocks/>
            </p:cNvSpPr>
            <p:nvPr/>
          </p:nvSpPr>
          <p:spPr bwMode="auto">
            <a:xfrm>
              <a:off x="6278563" y="2919413"/>
              <a:ext cx="2041525" cy="2038350"/>
            </a:xfrm>
            <a:custGeom>
              <a:avLst/>
              <a:gdLst>
                <a:gd name="T0" fmla="*/ 645 w 1286"/>
                <a:gd name="T1" fmla="*/ 1284 h 1284"/>
                <a:gd name="T2" fmla="*/ 0 w 1286"/>
                <a:gd name="T3" fmla="*/ 642 h 1284"/>
                <a:gd name="T4" fmla="*/ 645 w 1286"/>
                <a:gd name="T5" fmla="*/ 0 h 1284"/>
                <a:gd name="T6" fmla="*/ 1286 w 1286"/>
                <a:gd name="T7" fmla="*/ 642 h 1284"/>
                <a:gd name="T8" fmla="*/ 645 w 1286"/>
                <a:gd name="T9" fmla="*/ 1284 h 1284"/>
              </a:gdLst>
              <a:ahLst/>
              <a:cxnLst>
                <a:cxn ang="0">
                  <a:pos x="T0" y="T1"/>
                </a:cxn>
                <a:cxn ang="0">
                  <a:pos x="T2" y="T3"/>
                </a:cxn>
                <a:cxn ang="0">
                  <a:pos x="T4" y="T5"/>
                </a:cxn>
                <a:cxn ang="0">
                  <a:pos x="T6" y="T7"/>
                </a:cxn>
                <a:cxn ang="0">
                  <a:pos x="T8" y="T9"/>
                </a:cxn>
              </a:cxnLst>
              <a:rect l="0" t="0" r="r" b="b"/>
              <a:pathLst>
                <a:path w="1286" h="1284">
                  <a:moveTo>
                    <a:pt x="645" y="1284"/>
                  </a:moveTo>
                  <a:lnTo>
                    <a:pt x="0" y="642"/>
                  </a:lnTo>
                  <a:lnTo>
                    <a:pt x="645" y="0"/>
                  </a:lnTo>
                  <a:lnTo>
                    <a:pt x="1286" y="642"/>
                  </a:lnTo>
                  <a:lnTo>
                    <a:pt x="645" y="1284"/>
                  </a:lnTo>
                  <a:close/>
                </a:path>
              </a:pathLst>
            </a:custGeom>
            <a:solidFill>
              <a:srgbClr val="393464">
                <a:alpha val="7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9">
              <a:extLst>
                <a:ext uri="{FF2B5EF4-FFF2-40B4-BE49-F238E27FC236}">
                  <a16:creationId xmlns:a16="http://schemas.microsoft.com/office/drawing/2014/main" id="{20D27BFA-6833-4D88-ADFA-F1A2AF01AD3A}"/>
                </a:ext>
              </a:extLst>
            </p:cNvPr>
            <p:cNvSpPr>
              <a:spLocks/>
            </p:cNvSpPr>
            <p:nvPr/>
          </p:nvSpPr>
          <p:spPr bwMode="auto">
            <a:xfrm>
              <a:off x="6299200" y="1785938"/>
              <a:ext cx="1773238" cy="1778000"/>
            </a:xfrm>
            <a:custGeom>
              <a:avLst/>
              <a:gdLst>
                <a:gd name="T0" fmla="*/ 556 w 1117"/>
                <a:gd name="T1" fmla="*/ 1120 h 1120"/>
                <a:gd name="T2" fmla="*/ 0 w 1117"/>
                <a:gd name="T3" fmla="*/ 558 h 1120"/>
                <a:gd name="T4" fmla="*/ 556 w 1117"/>
                <a:gd name="T5" fmla="*/ 0 h 1120"/>
                <a:gd name="T6" fmla="*/ 1117 w 1117"/>
                <a:gd name="T7" fmla="*/ 558 h 1120"/>
                <a:gd name="T8" fmla="*/ 556 w 1117"/>
                <a:gd name="T9" fmla="*/ 1120 h 1120"/>
              </a:gdLst>
              <a:ahLst/>
              <a:cxnLst>
                <a:cxn ang="0">
                  <a:pos x="T0" y="T1"/>
                </a:cxn>
                <a:cxn ang="0">
                  <a:pos x="T2" y="T3"/>
                </a:cxn>
                <a:cxn ang="0">
                  <a:pos x="T4" y="T5"/>
                </a:cxn>
                <a:cxn ang="0">
                  <a:pos x="T6" y="T7"/>
                </a:cxn>
                <a:cxn ang="0">
                  <a:pos x="T8" y="T9"/>
                </a:cxn>
              </a:cxnLst>
              <a:rect l="0" t="0" r="r" b="b"/>
              <a:pathLst>
                <a:path w="1117" h="1120">
                  <a:moveTo>
                    <a:pt x="556" y="1120"/>
                  </a:moveTo>
                  <a:lnTo>
                    <a:pt x="0" y="558"/>
                  </a:lnTo>
                  <a:lnTo>
                    <a:pt x="556" y="0"/>
                  </a:lnTo>
                  <a:lnTo>
                    <a:pt x="1117" y="558"/>
                  </a:lnTo>
                  <a:lnTo>
                    <a:pt x="556" y="1120"/>
                  </a:lnTo>
                  <a:close/>
                </a:path>
              </a:pathLst>
            </a:custGeom>
            <a:solidFill>
              <a:srgbClr val="393464">
                <a:alpha val="5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0">
              <a:extLst>
                <a:ext uri="{FF2B5EF4-FFF2-40B4-BE49-F238E27FC236}">
                  <a16:creationId xmlns:a16="http://schemas.microsoft.com/office/drawing/2014/main" id="{30F9F279-6B61-44D6-B9D4-A660F691F529}"/>
                </a:ext>
              </a:extLst>
            </p:cNvPr>
            <p:cNvSpPr>
              <a:spLocks/>
            </p:cNvSpPr>
            <p:nvPr/>
          </p:nvSpPr>
          <p:spPr bwMode="auto">
            <a:xfrm>
              <a:off x="6411913" y="1417638"/>
              <a:ext cx="1400175" cy="1393825"/>
            </a:xfrm>
            <a:custGeom>
              <a:avLst/>
              <a:gdLst>
                <a:gd name="T0" fmla="*/ 439 w 882"/>
                <a:gd name="T1" fmla="*/ 878 h 878"/>
                <a:gd name="T2" fmla="*/ 0 w 882"/>
                <a:gd name="T3" fmla="*/ 439 h 878"/>
                <a:gd name="T4" fmla="*/ 439 w 882"/>
                <a:gd name="T5" fmla="*/ 0 h 878"/>
                <a:gd name="T6" fmla="*/ 882 w 882"/>
                <a:gd name="T7" fmla="*/ 439 h 878"/>
                <a:gd name="T8" fmla="*/ 439 w 882"/>
                <a:gd name="T9" fmla="*/ 878 h 878"/>
              </a:gdLst>
              <a:ahLst/>
              <a:cxnLst>
                <a:cxn ang="0">
                  <a:pos x="T0" y="T1"/>
                </a:cxn>
                <a:cxn ang="0">
                  <a:pos x="T2" y="T3"/>
                </a:cxn>
                <a:cxn ang="0">
                  <a:pos x="T4" y="T5"/>
                </a:cxn>
                <a:cxn ang="0">
                  <a:pos x="T6" y="T7"/>
                </a:cxn>
                <a:cxn ang="0">
                  <a:pos x="T8" y="T9"/>
                </a:cxn>
              </a:cxnLst>
              <a:rect l="0" t="0" r="r" b="b"/>
              <a:pathLst>
                <a:path w="882" h="878">
                  <a:moveTo>
                    <a:pt x="439" y="878"/>
                  </a:moveTo>
                  <a:lnTo>
                    <a:pt x="0" y="439"/>
                  </a:lnTo>
                  <a:lnTo>
                    <a:pt x="439" y="0"/>
                  </a:lnTo>
                  <a:lnTo>
                    <a:pt x="882" y="439"/>
                  </a:lnTo>
                  <a:lnTo>
                    <a:pt x="439" y="878"/>
                  </a:lnTo>
                  <a:close/>
                </a:path>
              </a:pathLst>
            </a:custGeom>
            <a:solidFill>
              <a:srgbClr val="393464">
                <a:alpha val="5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id="{A863664D-749D-4531-9FBF-30D19AFF979A}"/>
                </a:ext>
              </a:extLst>
            </p:cNvPr>
            <p:cNvSpPr>
              <a:spLocks/>
            </p:cNvSpPr>
            <p:nvPr/>
          </p:nvSpPr>
          <p:spPr bwMode="auto">
            <a:xfrm>
              <a:off x="6813551" y="1564341"/>
              <a:ext cx="2430463" cy="2435225"/>
            </a:xfrm>
            <a:custGeom>
              <a:avLst/>
              <a:gdLst>
                <a:gd name="T0" fmla="*/ 763 w 1531"/>
                <a:gd name="T1" fmla="*/ 1534 h 1534"/>
                <a:gd name="T2" fmla="*/ 0 w 1531"/>
                <a:gd name="T3" fmla="*/ 765 h 1534"/>
                <a:gd name="T4" fmla="*/ 763 w 1531"/>
                <a:gd name="T5" fmla="*/ 0 h 1534"/>
                <a:gd name="T6" fmla="*/ 1531 w 1531"/>
                <a:gd name="T7" fmla="*/ 765 h 1534"/>
                <a:gd name="T8" fmla="*/ 763 w 1531"/>
                <a:gd name="T9" fmla="*/ 1534 h 1534"/>
              </a:gdLst>
              <a:ahLst/>
              <a:cxnLst>
                <a:cxn ang="0">
                  <a:pos x="T0" y="T1"/>
                </a:cxn>
                <a:cxn ang="0">
                  <a:pos x="T2" y="T3"/>
                </a:cxn>
                <a:cxn ang="0">
                  <a:pos x="T4" y="T5"/>
                </a:cxn>
                <a:cxn ang="0">
                  <a:pos x="T6" y="T7"/>
                </a:cxn>
                <a:cxn ang="0">
                  <a:pos x="T8" y="T9"/>
                </a:cxn>
              </a:cxnLst>
              <a:rect l="0" t="0" r="r" b="b"/>
              <a:pathLst>
                <a:path w="1531" h="1534">
                  <a:moveTo>
                    <a:pt x="763" y="1534"/>
                  </a:moveTo>
                  <a:lnTo>
                    <a:pt x="0" y="765"/>
                  </a:lnTo>
                  <a:lnTo>
                    <a:pt x="763" y="0"/>
                  </a:lnTo>
                  <a:lnTo>
                    <a:pt x="1531" y="765"/>
                  </a:lnTo>
                  <a:lnTo>
                    <a:pt x="763" y="1534"/>
                  </a:lnTo>
                  <a:close/>
                </a:path>
              </a:pathLst>
            </a:custGeom>
            <a:solidFill>
              <a:srgbClr val="00B0F0">
                <a:alpha val="4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2">
              <a:extLst>
                <a:ext uri="{FF2B5EF4-FFF2-40B4-BE49-F238E27FC236}">
                  <a16:creationId xmlns:a16="http://schemas.microsoft.com/office/drawing/2014/main" id="{A795BAB2-F71C-44A5-8E10-18FADFDD1105}"/>
                </a:ext>
              </a:extLst>
            </p:cNvPr>
            <p:cNvSpPr>
              <a:spLocks/>
            </p:cNvSpPr>
            <p:nvPr/>
          </p:nvSpPr>
          <p:spPr bwMode="auto">
            <a:xfrm>
              <a:off x="7556500" y="2932113"/>
              <a:ext cx="1533525" cy="1536700"/>
            </a:xfrm>
            <a:custGeom>
              <a:avLst/>
              <a:gdLst>
                <a:gd name="T0" fmla="*/ 481 w 966"/>
                <a:gd name="T1" fmla="*/ 968 h 968"/>
                <a:gd name="T2" fmla="*/ 0 w 966"/>
                <a:gd name="T3" fmla="*/ 482 h 968"/>
                <a:gd name="T4" fmla="*/ 481 w 966"/>
                <a:gd name="T5" fmla="*/ 0 h 968"/>
                <a:gd name="T6" fmla="*/ 966 w 966"/>
                <a:gd name="T7" fmla="*/ 482 h 968"/>
                <a:gd name="T8" fmla="*/ 481 w 966"/>
                <a:gd name="T9" fmla="*/ 968 h 968"/>
              </a:gdLst>
              <a:ahLst/>
              <a:cxnLst>
                <a:cxn ang="0">
                  <a:pos x="T0" y="T1"/>
                </a:cxn>
                <a:cxn ang="0">
                  <a:pos x="T2" y="T3"/>
                </a:cxn>
                <a:cxn ang="0">
                  <a:pos x="T4" y="T5"/>
                </a:cxn>
                <a:cxn ang="0">
                  <a:pos x="T6" y="T7"/>
                </a:cxn>
                <a:cxn ang="0">
                  <a:pos x="T8" y="T9"/>
                </a:cxn>
              </a:cxnLst>
              <a:rect l="0" t="0" r="r" b="b"/>
              <a:pathLst>
                <a:path w="966" h="968">
                  <a:moveTo>
                    <a:pt x="481" y="968"/>
                  </a:moveTo>
                  <a:lnTo>
                    <a:pt x="0" y="482"/>
                  </a:lnTo>
                  <a:lnTo>
                    <a:pt x="481" y="0"/>
                  </a:lnTo>
                  <a:lnTo>
                    <a:pt x="966" y="482"/>
                  </a:lnTo>
                  <a:lnTo>
                    <a:pt x="481" y="968"/>
                  </a:lnTo>
                  <a:close/>
                </a:path>
              </a:pathLst>
            </a:custGeom>
            <a:solidFill>
              <a:srgbClr val="393464">
                <a:alpha val="5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3">
              <a:extLst>
                <a:ext uri="{FF2B5EF4-FFF2-40B4-BE49-F238E27FC236}">
                  <a16:creationId xmlns:a16="http://schemas.microsoft.com/office/drawing/2014/main" id="{DD14271C-F305-42F9-BD0A-9A36DD0895CC}"/>
                </a:ext>
              </a:extLst>
            </p:cNvPr>
            <p:cNvSpPr>
              <a:spLocks/>
            </p:cNvSpPr>
            <p:nvPr/>
          </p:nvSpPr>
          <p:spPr bwMode="auto">
            <a:xfrm>
              <a:off x="7958138" y="1604963"/>
              <a:ext cx="1533525" cy="1535113"/>
            </a:xfrm>
            <a:custGeom>
              <a:avLst/>
              <a:gdLst>
                <a:gd name="T0" fmla="*/ 481 w 966"/>
                <a:gd name="T1" fmla="*/ 967 h 967"/>
                <a:gd name="T2" fmla="*/ 0 w 966"/>
                <a:gd name="T3" fmla="*/ 482 h 967"/>
                <a:gd name="T4" fmla="*/ 481 w 966"/>
                <a:gd name="T5" fmla="*/ 0 h 967"/>
                <a:gd name="T6" fmla="*/ 966 w 966"/>
                <a:gd name="T7" fmla="*/ 482 h 967"/>
                <a:gd name="T8" fmla="*/ 481 w 966"/>
                <a:gd name="T9" fmla="*/ 967 h 967"/>
              </a:gdLst>
              <a:ahLst/>
              <a:cxnLst>
                <a:cxn ang="0">
                  <a:pos x="T0" y="T1"/>
                </a:cxn>
                <a:cxn ang="0">
                  <a:pos x="T2" y="T3"/>
                </a:cxn>
                <a:cxn ang="0">
                  <a:pos x="T4" y="T5"/>
                </a:cxn>
                <a:cxn ang="0">
                  <a:pos x="T6" y="T7"/>
                </a:cxn>
                <a:cxn ang="0">
                  <a:pos x="T8" y="T9"/>
                </a:cxn>
              </a:cxnLst>
              <a:rect l="0" t="0" r="r" b="b"/>
              <a:pathLst>
                <a:path w="966" h="967">
                  <a:moveTo>
                    <a:pt x="481" y="967"/>
                  </a:moveTo>
                  <a:lnTo>
                    <a:pt x="0" y="482"/>
                  </a:lnTo>
                  <a:lnTo>
                    <a:pt x="481" y="0"/>
                  </a:lnTo>
                  <a:lnTo>
                    <a:pt x="966" y="482"/>
                  </a:lnTo>
                  <a:lnTo>
                    <a:pt x="481" y="967"/>
                  </a:lnTo>
                  <a:close/>
                </a:path>
              </a:pathLst>
            </a:custGeom>
            <a:solidFill>
              <a:srgbClr val="393464">
                <a:alpha val="35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4">
              <a:extLst>
                <a:ext uri="{FF2B5EF4-FFF2-40B4-BE49-F238E27FC236}">
                  <a16:creationId xmlns:a16="http://schemas.microsoft.com/office/drawing/2014/main" id="{A7F7A043-5B3E-433C-9B0A-735FD95C9426}"/>
                </a:ext>
              </a:extLst>
            </p:cNvPr>
            <p:cNvSpPr>
              <a:spLocks/>
            </p:cNvSpPr>
            <p:nvPr/>
          </p:nvSpPr>
          <p:spPr bwMode="auto">
            <a:xfrm>
              <a:off x="8347075" y="2268538"/>
              <a:ext cx="1706563" cy="1711325"/>
            </a:xfrm>
            <a:custGeom>
              <a:avLst/>
              <a:gdLst>
                <a:gd name="T0" fmla="*/ 536 w 1075"/>
                <a:gd name="T1" fmla="*/ 1078 h 1078"/>
                <a:gd name="T2" fmla="*/ 0 w 1075"/>
                <a:gd name="T3" fmla="*/ 537 h 1078"/>
                <a:gd name="T4" fmla="*/ 536 w 1075"/>
                <a:gd name="T5" fmla="*/ 0 h 1078"/>
                <a:gd name="T6" fmla="*/ 1075 w 1075"/>
                <a:gd name="T7" fmla="*/ 537 h 1078"/>
                <a:gd name="T8" fmla="*/ 536 w 1075"/>
                <a:gd name="T9" fmla="*/ 1078 h 1078"/>
              </a:gdLst>
              <a:ahLst/>
              <a:cxnLst>
                <a:cxn ang="0">
                  <a:pos x="T0" y="T1"/>
                </a:cxn>
                <a:cxn ang="0">
                  <a:pos x="T2" y="T3"/>
                </a:cxn>
                <a:cxn ang="0">
                  <a:pos x="T4" y="T5"/>
                </a:cxn>
                <a:cxn ang="0">
                  <a:pos x="T6" y="T7"/>
                </a:cxn>
                <a:cxn ang="0">
                  <a:pos x="T8" y="T9"/>
                </a:cxn>
              </a:cxnLst>
              <a:rect l="0" t="0" r="r" b="b"/>
              <a:pathLst>
                <a:path w="1075" h="1078">
                  <a:moveTo>
                    <a:pt x="536" y="1078"/>
                  </a:moveTo>
                  <a:lnTo>
                    <a:pt x="0" y="537"/>
                  </a:lnTo>
                  <a:lnTo>
                    <a:pt x="536" y="0"/>
                  </a:lnTo>
                  <a:lnTo>
                    <a:pt x="1075" y="537"/>
                  </a:lnTo>
                  <a:lnTo>
                    <a:pt x="536" y="1078"/>
                  </a:lnTo>
                  <a:close/>
                </a:path>
              </a:pathLst>
            </a:custGeom>
            <a:solidFill>
              <a:srgbClr val="393464">
                <a:alpha val="3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5">
              <a:extLst>
                <a:ext uri="{FF2B5EF4-FFF2-40B4-BE49-F238E27FC236}">
                  <a16:creationId xmlns:a16="http://schemas.microsoft.com/office/drawing/2014/main" id="{A2A177E2-7517-4DEE-848A-76B9FF2E37FA}"/>
                </a:ext>
              </a:extLst>
            </p:cNvPr>
            <p:cNvSpPr>
              <a:spLocks/>
            </p:cNvSpPr>
            <p:nvPr/>
          </p:nvSpPr>
          <p:spPr bwMode="auto">
            <a:xfrm>
              <a:off x="2349500" y="2114551"/>
              <a:ext cx="2101850" cy="2098675"/>
            </a:xfrm>
            <a:custGeom>
              <a:avLst/>
              <a:gdLst>
                <a:gd name="T0" fmla="*/ 662 w 1324"/>
                <a:gd name="T1" fmla="*/ 1322 h 1322"/>
                <a:gd name="T2" fmla="*/ 0 w 1324"/>
                <a:gd name="T3" fmla="*/ 663 h 1322"/>
                <a:gd name="T4" fmla="*/ 662 w 1324"/>
                <a:gd name="T5" fmla="*/ 0 h 1322"/>
                <a:gd name="T6" fmla="*/ 1324 w 1324"/>
                <a:gd name="T7" fmla="*/ 663 h 1322"/>
                <a:gd name="T8" fmla="*/ 662 w 1324"/>
                <a:gd name="T9" fmla="*/ 1322 h 1322"/>
              </a:gdLst>
              <a:ahLst/>
              <a:cxnLst>
                <a:cxn ang="0">
                  <a:pos x="T0" y="T1"/>
                </a:cxn>
                <a:cxn ang="0">
                  <a:pos x="T2" y="T3"/>
                </a:cxn>
                <a:cxn ang="0">
                  <a:pos x="T4" y="T5"/>
                </a:cxn>
                <a:cxn ang="0">
                  <a:pos x="T6" y="T7"/>
                </a:cxn>
                <a:cxn ang="0">
                  <a:pos x="T8" y="T9"/>
                </a:cxn>
              </a:cxnLst>
              <a:rect l="0" t="0" r="r" b="b"/>
              <a:pathLst>
                <a:path w="1324" h="1322">
                  <a:moveTo>
                    <a:pt x="662" y="1322"/>
                  </a:moveTo>
                  <a:lnTo>
                    <a:pt x="0" y="663"/>
                  </a:lnTo>
                  <a:lnTo>
                    <a:pt x="662" y="0"/>
                  </a:lnTo>
                  <a:lnTo>
                    <a:pt x="1324" y="663"/>
                  </a:lnTo>
                  <a:lnTo>
                    <a:pt x="662" y="1322"/>
                  </a:lnTo>
                  <a:close/>
                </a:path>
              </a:pathLst>
            </a:custGeom>
            <a:solidFill>
              <a:srgbClr val="393464"/>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6">
              <a:extLst>
                <a:ext uri="{FF2B5EF4-FFF2-40B4-BE49-F238E27FC236}">
                  <a16:creationId xmlns:a16="http://schemas.microsoft.com/office/drawing/2014/main" id="{8A4CAEA4-5D40-4A07-B128-A419904A67C5}"/>
                </a:ext>
              </a:extLst>
            </p:cNvPr>
            <p:cNvSpPr>
              <a:spLocks/>
            </p:cNvSpPr>
            <p:nvPr/>
          </p:nvSpPr>
          <p:spPr bwMode="auto">
            <a:xfrm>
              <a:off x="2101850" y="3254376"/>
              <a:ext cx="1171575" cy="1166813"/>
            </a:xfrm>
            <a:custGeom>
              <a:avLst/>
              <a:gdLst>
                <a:gd name="T0" fmla="*/ 371 w 738"/>
                <a:gd name="T1" fmla="*/ 735 h 735"/>
                <a:gd name="T2" fmla="*/ 0 w 738"/>
                <a:gd name="T3" fmla="*/ 368 h 735"/>
                <a:gd name="T4" fmla="*/ 371 w 738"/>
                <a:gd name="T5" fmla="*/ 0 h 735"/>
                <a:gd name="T6" fmla="*/ 738 w 738"/>
                <a:gd name="T7" fmla="*/ 368 h 735"/>
                <a:gd name="T8" fmla="*/ 371 w 738"/>
                <a:gd name="T9" fmla="*/ 735 h 735"/>
              </a:gdLst>
              <a:ahLst/>
              <a:cxnLst>
                <a:cxn ang="0">
                  <a:pos x="T0" y="T1"/>
                </a:cxn>
                <a:cxn ang="0">
                  <a:pos x="T2" y="T3"/>
                </a:cxn>
                <a:cxn ang="0">
                  <a:pos x="T4" y="T5"/>
                </a:cxn>
                <a:cxn ang="0">
                  <a:pos x="T6" y="T7"/>
                </a:cxn>
                <a:cxn ang="0">
                  <a:pos x="T8" y="T9"/>
                </a:cxn>
              </a:cxnLst>
              <a:rect l="0" t="0" r="r" b="b"/>
              <a:pathLst>
                <a:path w="738" h="735">
                  <a:moveTo>
                    <a:pt x="371" y="735"/>
                  </a:moveTo>
                  <a:lnTo>
                    <a:pt x="0" y="368"/>
                  </a:lnTo>
                  <a:lnTo>
                    <a:pt x="371" y="0"/>
                  </a:lnTo>
                  <a:lnTo>
                    <a:pt x="738" y="368"/>
                  </a:lnTo>
                  <a:lnTo>
                    <a:pt x="371" y="735"/>
                  </a:lnTo>
                  <a:close/>
                </a:path>
              </a:pathLst>
            </a:custGeom>
            <a:solidFill>
              <a:srgbClr val="393464">
                <a:alpha val="29804"/>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7">
              <a:extLst>
                <a:ext uri="{FF2B5EF4-FFF2-40B4-BE49-F238E27FC236}">
                  <a16:creationId xmlns:a16="http://schemas.microsoft.com/office/drawing/2014/main" id="{4747BD7C-C214-421C-BAFB-96A16ADFF5AC}"/>
                </a:ext>
              </a:extLst>
            </p:cNvPr>
            <p:cNvSpPr>
              <a:spLocks/>
            </p:cNvSpPr>
            <p:nvPr/>
          </p:nvSpPr>
          <p:spPr bwMode="auto">
            <a:xfrm>
              <a:off x="1987550" y="1779588"/>
              <a:ext cx="669925" cy="669925"/>
            </a:xfrm>
            <a:custGeom>
              <a:avLst/>
              <a:gdLst>
                <a:gd name="T0" fmla="*/ 211 w 422"/>
                <a:gd name="T1" fmla="*/ 422 h 422"/>
                <a:gd name="T2" fmla="*/ 0 w 422"/>
                <a:gd name="T3" fmla="*/ 211 h 422"/>
                <a:gd name="T4" fmla="*/ 211 w 422"/>
                <a:gd name="T5" fmla="*/ 0 h 422"/>
                <a:gd name="T6" fmla="*/ 422 w 422"/>
                <a:gd name="T7" fmla="*/ 211 h 422"/>
                <a:gd name="T8" fmla="*/ 211 w 422"/>
                <a:gd name="T9" fmla="*/ 422 h 422"/>
              </a:gdLst>
              <a:ahLst/>
              <a:cxnLst>
                <a:cxn ang="0">
                  <a:pos x="T0" y="T1"/>
                </a:cxn>
                <a:cxn ang="0">
                  <a:pos x="T2" y="T3"/>
                </a:cxn>
                <a:cxn ang="0">
                  <a:pos x="T4" y="T5"/>
                </a:cxn>
                <a:cxn ang="0">
                  <a:pos x="T6" y="T7"/>
                </a:cxn>
                <a:cxn ang="0">
                  <a:pos x="T8" y="T9"/>
                </a:cxn>
              </a:cxnLst>
              <a:rect l="0" t="0" r="r" b="b"/>
              <a:pathLst>
                <a:path w="422" h="422">
                  <a:moveTo>
                    <a:pt x="211" y="422"/>
                  </a:moveTo>
                  <a:lnTo>
                    <a:pt x="0" y="211"/>
                  </a:lnTo>
                  <a:lnTo>
                    <a:pt x="211" y="0"/>
                  </a:lnTo>
                  <a:lnTo>
                    <a:pt x="422" y="211"/>
                  </a:lnTo>
                  <a:lnTo>
                    <a:pt x="211" y="422"/>
                  </a:lnTo>
                  <a:close/>
                </a:path>
              </a:pathLst>
            </a:custGeom>
            <a:solidFill>
              <a:srgbClr val="434F5A">
                <a:alpha val="2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8">
              <a:extLst>
                <a:ext uri="{FF2B5EF4-FFF2-40B4-BE49-F238E27FC236}">
                  <a16:creationId xmlns:a16="http://schemas.microsoft.com/office/drawing/2014/main" id="{19615238-DA48-4896-87EE-B88C74B59BE9}"/>
                </a:ext>
              </a:extLst>
            </p:cNvPr>
            <p:cNvSpPr>
              <a:spLocks/>
            </p:cNvSpPr>
            <p:nvPr/>
          </p:nvSpPr>
          <p:spPr bwMode="auto">
            <a:xfrm>
              <a:off x="4986338" y="1444626"/>
              <a:ext cx="395288" cy="401638"/>
            </a:xfrm>
            <a:custGeom>
              <a:avLst/>
              <a:gdLst>
                <a:gd name="T0" fmla="*/ 127 w 249"/>
                <a:gd name="T1" fmla="*/ 253 h 253"/>
                <a:gd name="T2" fmla="*/ 0 w 249"/>
                <a:gd name="T3" fmla="*/ 126 h 253"/>
                <a:gd name="T4" fmla="*/ 127 w 249"/>
                <a:gd name="T5" fmla="*/ 0 h 253"/>
                <a:gd name="T6" fmla="*/ 249 w 249"/>
                <a:gd name="T7" fmla="*/ 126 h 253"/>
                <a:gd name="T8" fmla="*/ 127 w 249"/>
                <a:gd name="T9" fmla="*/ 253 h 253"/>
              </a:gdLst>
              <a:ahLst/>
              <a:cxnLst>
                <a:cxn ang="0">
                  <a:pos x="T0" y="T1"/>
                </a:cxn>
                <a:cxn ang="0">
                  <a:pos x="T2" y="T3"/>
                </a:cxn>
                <a:cxn ang="0">
                  <a:pos x="T4" y="T5"/>
                </a:cxn>
                <a:cxn ang="0">
                  <a:pos x="T6" y="T7"/>
                </a:cxn>
                <a:cxn ang="0">
                  <a:pos x="T8" y="T9"/>
                </a:cxn>
              </a:cxnLst>
              <a:rect l="0" t="0" r="r" b="b"/>
              <a:pathLst>
                <a:path w="249" h="253">
                  <a:moveTo>
                    <a:pt x="127" y="253"/>
                  </a:moveTo>
                  <a:lnTo>
                    <a:pt x="0" y="126"/>
                  </a:lnTo>
                  <a:lnTo>
                    <a:pt x="127" y="0"/>
                  </a:lnTo>
                  <a:lnTo>
                    <a:pt x="249" y="126"/>
                  </a:lnTo>
                  <a:lnTo>
                    <a:pt x="127" y="253"/>
                  </a:lnTo>
                  <a:close/>
                </a:path>
              </a:pathLst>
            </a:custGeom>
            <a:solidFill>
              <a:srgbClr val="00B0F0">
                <a:alpha val="5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9">
              <a:extLst>
                <a:ext uri="{FF2B5EF4-FFF2-40B4-BE49-F238E27FC236}">
                  <a16:creationId xmlns:a16="http://schemas.microsoft.com/office/drawing/2014/main" id="{490A8F50-6E73-4B67-B0E7-79198172E80D}"/>
                </a:ext>
              </a:extLst>
            </p:cNvPr>
            <p:cNvSpPr>
              <a:spLocks/>
            </p:cNvSpPr>
            <p:nvPr/>
          </p:nvSpPr>
          <p:spPr bwMode="auto">
            <a:xfrm>
              <a:off x="9812338" y="3824288"/>
              <a:ext cx="395288" cy="403225"/>
            </a:xfrm>
            <a:custGeom>
              <a:avLst/>
              <a:gdLst>
                <a:gd name="T0" fmla="*/ 127 w 249"/>
                <a:gd name="T1" fmla="*/ 254 h 254"/>
                <a:gd name="T2" fmla="*/ 0 w 249"/>
                <a:gd name="T3" fmla="*/ 127 h 254"/>
                <a:gd name="T4" fmla="*/ 127 w 249"/>
                <a:gd name="T5" fmla="*/ 0 h 254"/>
                <a:gd name="T6" fmla="*/ 249 w 249"/>
                <a:gd name="T7" fmla="*/ 127 h 254"/>
                <a:gd name="T8" fmla="*/ 127 w 249"/>
                <a:gd name="T9" fmla="*/ 254 h 254"/>
              </a:gdLst>
              <a:ahLst/>
              <a:cxnLst>
                <a:cxn ang="0">
                  <a:pos x="T0" y="T1"/>
                </a:cxn>
                <a:cxn ang="0">
                  <a:pos x="T2" y="T3"/>
                </a:cxn>
                <a:cxn ang="0">
                  <a:pos x="T4" y="T5"/>
                </a:cxn>
                <a:cxn ang="0">
                  <a:pos x="T6" y="T7"/>
                </a:cxn>
                <a:cxn ang="0">
                  <a:pos x="T8" y="T9"/>
                </a:cxn>
              </a:cxnLst>
              <a:rect l="0" t="0" r="r" b="b"/>
              <a:pathLst>
                <a:path w="249" h="254">
                  <a:moveTo>
                    <a:pt x="127" y="254"/>
                  </a:moveTo>
                  <a:lnTo>
                    <a:pt x="0" y="127"/>
                  </a:lnTo>
                  <a:lnTo>
                    <a:pt x="127" y="0"/>
                  </a:lnTo>
                  <a:lnTo>
                    <a:pt x="249" y="127"/>
                  </a:lnTo>
                  <a:lnTo>
                    <a:pt x="127" y="254"/>
                  </a:lnTo>
                  <a:close/>
                </a:path>
              </a:pathLst>
            </a:custGeom>
            <a:solidFill>
              <a:srgbClr val="1C75BC">
                <a:alpha val="15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20">
              <a:extLst>
                <a:ext uri="{FF2B5EF4-FFF2-40B4-BE49-F238E27FC236}">
                  <a16:creationId xmlns:a16="http://schemas.microsoft.com/office/drawing/2014/main" id="{6395CFEA-2566-4DF7-BC7F-9C4B56CED09F}"/>
                </a:ext>
              </a:extLst>
            </p:cNvPr>
            <p:cNvSpPr>
              <a:spLocks/>
            </p:cNvSpPr>
            <p:nvPr/>
          </p:nvSpPr>
          <p:spPr bwMode="auto">
            <a:xfrm>
              <a:off x="8386763" y="3784601"/>
              <a:ext cx="742950" cy="744538"/>
            </a:xfrm>
            <a:custGeom>
              <a:avLst/>
              <a:gdLst>
                <a:gd name="T0" fmla="*/ 236 w 468"/>
                <a:gd name="T1" fmla="*/ 469 h 469"/>
                <a:gd name="T2" fmla="*/ 0 w 468"/>
                <a:gd name="T3" fmla="*/ 232 h 469"/>
                <a:gd name="T4" fmla="*/ 236 w 468"/>
                <a:gd name="T5" fmla="*/ 0 h 469"/>
                <a:gd name="T6" fmla="*/ 468 w 468"/>
                <a:gd name="T7" fmla="*/ 232 h 469"/>
                <a:gd name="T8" fmla="*/ 236 w 468"/>
                <a:gd name="T9" fmla="*/ 469 h 469"/>
              </a:gdLst>
              <a:ahLst/>
              <a:cxnLst>
                <a:cxn ang="0">
                  <a:pos x="T0" y="T1"/>
                </a:cxn>
                <a:cxn ang="0">
                  <a:pos x="T2" y="T3"/>
                </a:cxn>
                <a:cxn ang="0">
                  <a:pos x="T4" y="T5"/>
                </a:cxn>
                <a:cxn ang="0">
                  <a:pos x="T6" y="T7"/>
                </a:cxn>
                <a:cxn ang="0">
                  <a:pos x="T8" y="T9"/>
                </a:cxn>
              </a:cxnLst>
              <a:rect l="0" t="0" r="r" b="b"/>
              <a:pathLst>
                <a:path w="468" h="469">
                  <a:moveTo>
                    <a:pt x="236" y="469"/>
                  </a:moveTo>
                  <a:lnTo>
                    <a:pt x="0" y="232"/>
                  </a:lnTo>
                  <a:lnTo>
                    <a:pt x="236" y="0"/>
                  </a:lnTo>
                  <a:lnTo>
                    <a:pt x="468" y="232"/>
                  </a:lnTo>
                  <a:lnTo>
                    <a:pt x="236" y="469"/>
                  </a:lnTo>
                  <a:close/>
                </a:path>
              </a:pathLst>
            </a:custGeom>
            <a:solidFill>
              <a:srgbClr val="393464">
                <a:alpha val="30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1">
              <a:extLst>
                <a:ext uri="{FF2B5EF4-FFF2-40B4-BE49-F238E27FC236}">
                  <a16:creationId xmlns:a16="http://schemas.microsoft.com/office/drawing/2014/main" id="{E05FAC34-6B44-42CC-ABE3-E3B8B91E1BE8}"/>
                </a:ext>
              </a:extLst>
            </p:cNvPr>
            <p:cNvSpPr>
              <a:spLocks/>
            </p:cNvSpPr>
            <p:nvPr/>
          </p:nvSpPr>
          <p:spPr bwMode="auto">
            <a:xfrm>
              <a:off x="4089400" y="1316038"/>
              <a:ext cx="3400425" cy="3408363"/>
            </a:xfrm>
            <a:custGeom>
              <a:avLst/>
              <a:gdLst>
                <a:gd name="T0" fmla="*/ 1071 w 2142"/>
                <a:gd name="T1" fmla="*/ 2147 h 2147"/>
                <a:gd name="T2" fmla="*/ 0 w 2142"/>
                <a:gd name="T3" fmla="*/ 1073 h 2147"/>
                <a:gd name="T4" fmla="*/ 1071 w 2142"/>
                <a:gd name="T5" fmla="*/ 0 h 2147"/>
                <a:gd name="T6" fmla="*/ 2142 w 2142"/>
                <a:gd name="T7" fmla="*/ 1073 h 2147"/>
                <a:gd name="T8" fmla="*/ 1071 w 2142"/>
                <a:gd name="T9" fmla="*/ 2147 h 2147"/>
              </a:gdLst>
              <a:ahLst/>
              <a:cxnLst>
                <a:cxn ang="0">
                  <a:pos x="T0" y="T1"/>
                </a:cxn>
                <a:cxn ang="0">
                  <a:pos x="T2" y="T3"/>
                </a:cxn>
                <a:cxn ang="0">
                  <a:pos x="T4" y="T5"/>
                </a:cxn>
                <a:cxn ang="0">
                  <a:pos x="T6" y="T7"/>
                </a:cxn>
                <a:cxn ang="0">
                  <a:pos x="T8" y="T9"/>
                </a:cxn>
              </a:cxnLst>
              <a:rect l="0" t="0" r="r" b="b"/>
              <a:pathLst>
                <a:path w="2142" h="2147">
                  <a:moveTo>
                    <a:pt x="1071" y="2147"/>
                  </a:moveTo>
                  <a:lnTo>
                    <a:pt x="0" y="1073"/>
                  </a:lnTo>
                  <a:lnTo>
                    <a:pt x="1071" y="0"/>
                  </a:lnTo>
                  <a:lnTo>
                    <a:pt x="2142" y="1073"/>
                  </a:lnTo>
                  <a:lnTo>
                    <a:pt x="1071" y="2147"/>
                  </a:lnTo>
                  <a:close/>
                </a:path>
              </a:pathLst>
            </a:custGeom>
            <a:solidFill>
              <a:srgbClr val="393464">
                <a:alpha val="80000"/>
              </a:srgb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0" name="TextBox 19">
            <a:extLst>
              <a:ext uri="{FF2B5EF4-FFF2-40B4-BE49-F238E27FC236}">
                <a16:creationId xmlns:a16="http://schemas.microsoft.com/office/drawing/2014/main" id="{7E5A0D50-BD01-48CF-9E1E-6EBE3CFE0757}"/>
              </a:ext>
            </a:extLst>
          </p:cNvPr>
          <p:cNvSpPr txBox="1"/>
          <p:nvPr/>
        </p:nvSpPr>
        <p:spPr>
          <a:xfrm>
            <a:off x="773319" y="4340328"/>
            <a:ext cx="11599113" cy="990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sz="5400">
                <a:solidFill>
                  <a:schemeClr val="tx2"/>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4000" b="1">
                <a:solidFill>
                  <a:schemeClr val="accent1"/>
                </a:solidFill>
              </a:rPr>
              <a:t>Emergency Remote Teaching</a:t>
            </a:r>
          </a:p>
        </p:txBody>
      </p:sp>
      <p:sp>
        <p:nvSpPr>
          <p:cNvPr id="21" name="Rectangle 20">
            <a:extLst>
              <a:ext uri="{FF2B5EF4-FFF2-40B4-BE49-F238E27FC236}">
                <a16:creationId xmlns:a16="http://schemas.microsoft.com/office/drawing/2014/main" id="{0D67FFA4-4269-405A-99AF-2D8457041486}"/>
              </a:ext>
            </a:extLst>
          </p:cNvPr>
          <p:cNvSpPr/>
          <p:nvPr/>
        </p:nvSpPr>
        <p:spPr>
          <a:xfrm>
            <a:off x="787503" y="5215734"/>
            <a:ext cx="6492675" cy="892552"/>
          </a:xfrm>
          <a:prstGeom prst="rect">
            <a:avLst/>
          </a:prstGeom>
        </p:spPr>
        <p:txBody>
          <a:bodyPr wrap="none">
            <a:spAutoFit/>
          </a:bodyPr>
          <a:lstStyle/>
          <a:p>
            <a:r>
              <a:rPr lang="en-US" sz="3200"/>
              <a:t>AAU / OER Africa webinar series</a:t>
            </a:r>
            <a:br>
              <a:rPr lang="en-US" sz="3200"/>
            </a:br>
            <a:r>
              <a:rPr lang="en-US" sz="2000">
                <a:solidFill>
                  <a:srgbClr val="393464"/>
                </a:solidFill>
              </a:rPr>
              <a:t>W4 – How to communicate effectively during campus closure</a:t>
            </a:r>
          </a:p>
        </p:txBody>
      </p:sp>
      <p:sp>
        <p:nvSpPr>
          <p:cNvPr id="23" name="Isosceles Triangle 22">
            <a:extLst>
              <a:ext uri="{FF2B5EF4-FFF2-40B4-BE49-F238E27FC236}">
                <a16:creationId xmlns:a16="http://schemas.microsoft.com/office/drawing/2014/main" id="{C82DC344-D1C5-4069-9B99-8CBF2CAF4D0B}"/>
              </a:ext>
            </a:extLst>
          </p:cNvPr>
          <p:cNvSpPr/>
          <p:nvPr/>
        </p:nvSpPr>
        <p:spPr>
          <a:xfrm rot="5400000">
            <a:off x="-164359" y="4853937"/>
            <a:ext cx="831742" cy="503025"/>
          </a:xfrm>
          <a:prstGeom prst="triangle">
            <a:avLst/>
          </a:prstGeom>
          <a:solidFill>
            <a:srgbClr val="393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C683F1C-2D4C-4C92-B749-A92DB0AA2E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02059" y="749714"/>
            <a:ext cx="2475159" cy="3007079"/>
          </a:xfrm>
          <a:prstGeom prst="rect">
            <a:avLst/>
          </a:prstGeom>
        </p:spPr>
      </p:pic>
      <p:pic>
        <p:nvPicPr>
          <p:cNvPr id="24" name="Picture 23" descr="A close up of a sign&#10;&#10;Description automatically generated">
            <a:extLst>
              <a:ext uri="{FF2B5EF4-FFF2-40B4-BE49-F238E27FC236}">
                <a16:creationId xmlns:a16="http://schemas.microsoft.com/office/drawing/2014/main" id="{35F12B27-8ACA-4321-9030-893788D138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1043" y="5105449"/>
            <a:ext cx="3202525" cy="1391642"/>
          </a:xfrm>
          <a:prstGeom prst="rect">
            <a:avLst/>
          </a:prstGeom>
        </p:spPr>
      </p:pic>
      <p:sp>
        <p:nvSpPr>
          <p:cNvPr id="26" name="TextBox 25">
            <a:extLst>
              <a:ext uri="{FF2B5EF4-FFF2-40B4-BE49-F238E27FC236}">
                <a16:creationId xmlns:a16="http://schemas.microsoft.com/office/drawing/2014/main" id="{F8F4F00A-4343-48F3-8D30-DA95AA6D27F9}"/>
              </a:ext>
            </a:extLst>
          </p:cNvPr>
          <p:cNvSpPr txBox="1"/>
          <p:nvPr/>
        </p:nvSpPr>
        <p:spPr>
          <a:xfrm>
            <a:off x="5074378" y="1668023"/>
            <a:ext cx="6136552" cy="1446550"/>
          </a:xfrm>
          <a:prstGeom prst="rect">
            <a:avLst/>
          </a:prstGeom>
          <a:noFill/>
        </p:spPr>
        <p:txBody>
          <a:bodyPr wrap="none" rtlCol="0">
            <a:spAutoFit/>
          </a:bodyPr>
          <a:lstStyle/>
          <a:p>
            <a:r>
              <a:rPr lang="en-ZA" sz="2800">
                <a:solidFill>
                  <a:schemeClr val="bg1"/>
                </a:solidFill>
                <a:latin typeface="Arial" panose="020B0604020202020204" pitchFamily="34" charset="0"/>
                <a:cs typeface="Arial" panose="020B0604020202020204" pitchFamily="34" charset="0"/>
              </a:rPr>
              <a:t>Webinar commences at 10h00 (UTC)</a:t>
            </a:r>
          </a:p>
          <a:p>
            <a:pPr lvl="2"/>
            <a:br>
              <a:rPr lang="en-ZA" sz="1200">
                <a:solidFill>
                  <a:schemeClr val="bg1"/>
                </a:solidFill>
                <a:latin typeface="Arial" panose="020B0604020202020204" pitchFamily="34" charset="0"/>
                <a:cs typeface="Arial" panose="020B0604020202020204" pitchFamily="34" charset="0"/>
              </a:rPr>
            </a:br>
            <a:r>
              <a:rPr lang="en-ZA" sz="1200">
                <a:solidFill>
                  <a:schemeClr val="bg1"/>
                </a:solidFill>
                <a:latin typeface="Arial" panose="020B0604020202020204" pitchFamily="34" charset="0"/>
                <a:cs typeface="Arial" panose="020B0604020202020204" pitchFamily="34" charset="0"/>
              </a:rPr>
              <a:t>10h00 – Ghana</a:t>
            </a:r>
          </a:p>
          <a:p>
            <a:pPr lvl="2"/>
            <a:r>
              <a:rPr lang="en-ZA" sz="1200">
                <a:solidFill>
                  <a:schemeClr val="bg1"/>
                </a:solidFill>
                <a:latin typeface="Arial" panose="020B0604020202020204" pitchFamily="34" charset="0"/>
                <a:cs typeface="Arial" panose="020B0604020202020204" pitchFamily="34" charset="0"/>
              </a:rPr>
              <a:t>11h00 – Nigeria and Cameroon</a:t>
            </a:r>
          </a:p>
          <a:p>
            <a:pPr lvl="2"/>
            <a:r>
              <a:rPr lang="en-ZA" sz="1200">
                <a:solidFill>
                  <a:schemeClr val="bg1"/>
                </a:solidFill>
                <a:latin typeface="Arial" panose="020B0604020202020204" pitchFamily="34" charset="0"/>
                <a:cs typeface="Arial" panose="020B0604020202020204" pitchFamily="34" charset="0"/>
              </a:rPr>
              <a:t>12h00 – South Africa and Egypt</a:t>
            </a:r>
          </a:p>
          <a:p>
            <a:pPr lvl="2"/>
            <a:r>
              <a:rPr lang="en-ZA" sz="1200">
                <a:solidFill>
                  <a:schemeClr val="bg1"/>
                </a:solidFill>
                <a:latin typeface="Arial" panose="020B0604020202020204" pitchFamily="34" charset="0"/>
                <a:cs typeface="Arial" panose="020B0604020202020204" pitchFamily="34" charset="0"/>
              </a:rPr>
              <a:t>13h00 - Kenya</a:t>
            </a:r>
          </a:p>
        </p:txBody>
      </p:sp>
      <p:sp>
        <p:nvSpPr>
          <p:cNvPr id="22" name="TextBox 21">
            <a:extLst>
              <a:ext uri="{FF2B5EF4-FFF2-40B4-BE49-F238E27FC236}">
                <a16:creationId xmlns:a16="http://schemas.microsoft.com/office/drawing/2014/main" id="{D82F8298-6DA7-4F47-AAE2-A552CD20D6D9}"/>
              </a:ext>
            </a:extLst>
          </p:cNvPr>
          <p:cNvSpPr txBox="1"/>
          <p:nvPr/>
        </p:nvSpPr>
        <p:spPr>
          <a:xfrm>
            <a:off x="10220150" y="140521"/>
            <a:ext cx="1005403" cy="1569660"/>
          </a:xfrm>
          <a:prstGeom prst="rect">
            <a:avLst/>
          </a:prstGeom>
          <a:noFill/>
        </p:spPr>
        <p:txBody>
          <a:bodyPr wrap="none" rtlCol="0">
            <a:spAutoFit/>
          </a:bodyPr>
          <a:lstStyle/>
          <a:p>
            <a:r>
              <a:rPr lang="en-ZA" sz="9600">
                <a:solidFill>
                  <a:srgbClr val="393464"/>
                </a:solidFill>
                <a:latin typeface="Arial Black" panose="020B0A04020102020204" pitchFamily="34" charset="0"/>
              </a:rPr>
              <a:t>4</a:t>
            </a:r>
          </a:p>
        </p:txBody>
      </p:sp>
    </p:spTree>
    <p:extLst>
      <p:ext uri="{BB962C8B-B14F-4D97-AF65-F5344CB8AC3E}">
        <p14:creationId xmlns:p14="http://schemas.microsoft.com/office/powerpoint/2010/main" val="266079788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E8D7-299D-4697-B0EC-5538CC0EB8A7}"/>
              </a:ext>
            </a:extLst>
          </p:cNvPr>
          <p:cNvSpPr>
            <a:spLocks noGrp="1"/>
          </p:cNvSpPr>
          <p:nvPr>
            <p:ph type="title"/>
          </p:nvPr>
        </p:nvSpPr>
        <p:spPr/>
        <p:txBody>
          <a:bodyPr>
            <a:normAutofit/>
          </a:bodyPr>
          <a:lstStyle/>
          <a:p>
            <a:r>
              <a:rPr lang="en-ZA"/>
              <a:t>Communication strategy</a:t>
            </a:r>
            <a:endParaRPr lang="en-ZA" sz="4000">
              <a:solidFill>
                <a:srgbClr val="393464"/>
              </a:solidFill>
            </a:endParaRPr>
          </a:p>
        </p:txBody>
      </p:sp>
      <p:pic>
        <p:nvPicPr>
          <p:cNvPr id="27" name="Graphic 26" descr="Badge Tick">
            <a:extLst>
              <a:ext uri="{FF2B5EF4-FFF2-40B4-BE49-F238E27FC236}">
                <a16:creationId xmlns:a16="http://schemas.microsoft.com/office/drawing/2014/main" id="{1886AB37-9B4E-4E60-B9B8-958C104A7F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50665" y="2520678"/>
            <a:ext cx="643554" cy="643554"/>
          </a:xfrm>
          <a:prstGeom prst="rect">
            <a:avLst/>
          </a:prstGeom>
        </p:spPr>
      </p:pic>
      <p:pic>
        <p:nvPicPr>
          <p:cNvPr id="29" name="Graphic 28" descr="Baby crawling">
            <a:extLst>
              <a:ext uri="{FF2B5EF4-FFF2-40B4-BE49-F238E27FC236}">
                <a16:creationId xmlns:a16="http://schemas.microsoft.com/office/drawing/2014/main" id="{E3E719CD-8C66-407E-915B-56CB5E3DD9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44485" y="4443258"/>
            <a:ext cx="801382" cy="801382"/>
          </a:xfrm>
          <a:prstGeom prst="rect">
            <a:avLst/>
          </a:prstGeom>
        </p:spPr>
      </p:pic>
      <p:pic>
        <p:nvPicPr>
          <p:cNvPr id="31" name="Graphic 30" descr="Badge Cross">
            <a:extLst>
              <a:ext uri="{FF2B5EF4-FFF2-40B4-BE49-F238E27FC236}">
                <a16:creationId xmlns:a16="http://schemas.microsoft.com/office/drawing/2014/main" id="{4A01006A-BE1D-4892-B0EE-2FA3AC9105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73806" y="2449967"/>
            <a:ext cx="429675" cy="429675"/>
          </a:xfrm>
          <a:prstGeom prst="rect">
            <a:avLst/>
          </a:prstGeom>
        </p:spPr>
      </p:pic>
      <p:pic>
        <p:nvPicPr>
          <p:cNvPr id="33" name="Graphic 32" descr="Server">
            <a:extLst>
              <a:ext uri="{FF2B5EF4-FFF2-40B4-BE49-F238E27FC236}">
                <a16:creationId xmlns:a16="http://schemas.microsoft.com/office/drawing/2014/main" id="{74C0ED0C-B273-46B3-9797-9C8BB1A88C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08929" y="4302864"/>
            <a:ext cx="559216" cy="559216"/>
          </a:xfrm>
          <a:prstGeom prst="rect">
            <a:avLst/>
          </a:prstGeom>
        </p:spPr>
      </p:pic>
      <p:pic>
        <p:nvPicPr>
          <p:cNvPr id="38" name="Graphic 37" descr="Shield Tick">
            <a:extLst>
              <a:ext uri="{FF2B5EF4-FFF2-40B4-BE49-F238E27FC236}">
                <a16:creationId xmlns:a16="http://schemas.microsoft.com/office/drawing/2014/main" id="{F1845D90-B12A-48B2-BAE3-06252908CE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89187" y="2148549"/>
            <a:ext cx="643554" cy="643554"/>
          </a:xfrm>
          <a:prstGeom prst="rect">
            <a:avLst/>
          </a:prstGeom>
        </p:spPr>
      </p:pic>
      <p:grpSp>
        <p:nvGrpSpPr>
          <p:cNvPr id="34" name="Group 33">
            <a:extLst>
              <a:ext uri="{FF2B5EF4-FFF2-40B4-BE49-F238E27FC236}">
                <a16:creationId xmlns:a16="http://schemas.microsoft.com/office/drawing/2014/main" id="{A820D9C6-62E2-48E1-94ED-AFAA35EAE164}"/>
              </a:ext>
            </a:extLst>
          </p:cNvPr>
          <p:cNvGrpSpPr/>
          <p:nvPr/>
        </p:nvGrpSpPr>
        <p:grpSpPr>
          <a:xfrm>
            <a:off x="3598779" y="1826415"/>
            <a:ext cx="3789401" cy="3791991"/>
            <a:chOff x="3768725" y="1522412"/>
            <a:chExt cx="4645026" cy="4648201"/>
          </a:xfrm>
        </p:grpSpPr>
        <p:sp>
          <p:nvSpPr>
            <p:cNvPr id="35" name="Freeform 6">
              <a:extLst>
                <a:ext uri="{FF2B5EF4-FFF2-40B4-BE49-F238E27FC236}">
                  <a16:creationId xmlns:a16="http://schemas.microsoft.com/office/drawing/2014/main" id="{52FBAB8F-0B22-4BCF-AF20-58BBCD645047}"/>
                </a:ext>
              </a:extLst>
            </p:cNvPr>
            <p:cNvSpPr>
              <a:spLocks/>
            </p:cNvSpPr>
            <p:nvPr/>
          </p:nvSpPr>
          <p:spPr bwMode="auto">
            <a:xfrm>
              <a:off x="4618038" y="3554413"/>
              <a:ext cx="3175" cy="6350"/>
            </a:xfrm>
            <a:custGeom>
              <a:avLst/>
              <a:gdLst>
                <a:gd name="T0" fmla="*/ 0 w 5"/>
                <a:gd name="T1" fmla="*/ 0 h 7"/>
                <a:gd name="T2" fmla="*/ 5 w 5"/>
                <a:gd name="T3" fmla="*/ 7 h 7"/>
                <a:gd name="T4" fmla="*/ 0 w 5"/>
                <a:gd name="T5" fmla="*/ 0 h 7"/>
                <a:gd name="T6" fmla="*/ 0 w 5"/>
                <a:gd name="T7" fmla="*/ 0 h 7"/>
              </a:gdLst>
              <a:ahLst/>
              <a:cxnLst>
                <a:cxn ang="0">
                  <a:pos x="T0" y="T1"/>
                </a:cxn>
                <a:cxn ang="0">
                  <a:pos x="T2" y="T3"/>
                </a:cxn>
                <a:cxn ang="0">
                  <a:pos x="T4" y="T5"/>
                </a:cxn>
                <a:cxn ang="0">
                  <a:pos x="T6" y="T7"/>
                </a:cxn>
              </a:cxnLst>
              <a:rect l="0" t="0" r="r" b="b"/>
              <a:pathLst>
                <a:path w="5" h="7">
                  <a:moveTo>
                    <a:pt x="0" y="0"/>
                  </a:moveTo>
                  <a:lnTo>
                    <a:pt x="5" y="7"/>
                  </a:lnTo>
                  <a:lnTo>
                    <a:pt x="0" y="0"/>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Freeform 7">
              <a:extLst>
                <a:ext uri="{FF2B5EF4-FFF2-40B4-BE49-F238E27FC236}">
                  <a16:creationId xmlns:a16="http://schemas.microsoft.com/office/drawing/2014/main" id="{1F5C9DE2-A7E6-4897-93A6-D1CD4064CF30}"/>
                </a:ext>
              </a:extLst>
            </p:cNvPr>
            <p:cNvSpPr>
              <a:spLocks/>
            </p:cNvSpPr>
            <p:nvPr/>
          </p:nvSpPr>
          <p:spPr bwMode="auto">
            <a:xfrm>
              <a:off x="4721225" y="3843338"/>
              <a:ext cx="1370013" cy="1373188"/>
            </a:xfrm>
            <a:custGeom>
              <a:avLst/>
              <a:gdLst>
                <a:gd name="T0" fmla="*/ 489 w 1726"/>
                <a:gd name="T1" fmla="*/ 0 h 1728"/>
                <a:gd name="T2" fmla="*/ 489 w 1726"/>
                <a:gd name="T3" fmla="*/ 3 h 1728"/>
                <a:gd name="T4" fmla="*/ 494 w 1726"/>
                <a:gd name="T5" fmla="*/ 122 h 1728"/>
                <a:gd name="T6" fmla="*/ 510 w 1726"/>
                <a:gd name="T7" fmla="*/ 238 h 1728"/>
                <a:gd name="T8" fmla="*/ 538 w 1726"/>
                <a:gd name="T9" fmla="*/ 351 h 1728"/>
                <a:gd name="T10" fmla="*/ 576 w 1726"/>
                <a:gd name="T11" fmla="*/ 458 h 1728"/>
                <a:gd name="T12" fmla="*/ 622 w 1726"/>
                <a:gd name="T13" fmla="*/ 563 h 1728"/>
                <a:gd name="T14" fmla="*/ 677 w 1726"/>
                <a:gd name="T15" fmla="*/ 660 h 1728"/>
                <a:gd name="T16" fmla="*/ 741 w 1726"/>
                <a:gd name="T17" fmla="*/ 753 h 1728"/>
                <a:gd name="T18" fmla="*/ 812 w 1726"/>
                <a:gd name="T19" fmla="*/ 838 h 1728"/>
                <a:gd name="T20" fmla="*/ 892 w 1726"/>
                <a:gd name="T21" fmla="*/ 916 h 1728"/>
                <a:gd name="T22" fmla="*/ 977 w 1726"/>
                <a:gd name="T23" fmla="*/ 989 h 1728"/>
                <a:gd name="T24" fmla="*/ 1069 w 1726"/>
                <a:gd name="T25" fmla="*/ 1053 h 1728"/>
                <a:gd name="T26" fmla="*/ 1167 w 1726"/>
                <a:gd name="T27" fmla="*/ 1108 h 1728"/>
                <a:gd name="T28" fmla="*/ 1270 w 1726"/>
                <a:gd name="T29" fmla="*/ 1154 h 1728"/>
                <a:gd name="T30" fmla="*/ 1378 w 1726"/>
                <a:gd name="T31" fmla="*/ 1192 h 1728"/>
                <a:gd name="T32" fmla="*/ 1490 w 1726"/>
                <a:gd name="T33" fmla="*/ 1218 h 1728"/>
                <a:gd name="T34" fmla="*/ 1606 w 1726"/>
                <a:gd name="T35" fmla="*/ 1236 h 1728"/>
                <a:gd name="T36" fmla="*/ 1726 w 1726"/>
                <a:gd name="T37" fmla="*/ 1241 h 1728"/>
                <a:gd name="T38" fmla="*/ 1726 w 1726"/>
                <a:gd name="T39" fmla="*/ 1241 h 1728"/>
                <a:gd name="T40" fmla="*/ 1726 w 1726"/>
                <a:gd name="T41" fmla="*/ 1728 h 1728"/>
                <a:gd name="T42" fmla="*/ 1705 w 1726"/>
                <a:gd name="T43" fmla="*/ 1728 h 1728"/>
                <a:gd name="T44" fmla="*/ 1565 w 1726"/>
                <a:gd name="T45" fmla="*/ 1721 h 1728"/>
                <a:gd name="T46" fmla="*/ 1428 w 1726"/>
                <a:gd name="T47" fmla="*/ 1703 h 1728"/>
                <a:gd name="T48" fmla="*/ 1295 w 1726"/>
                <a:gd name="T49" fmla="*/ 1675 h 1728"/>
                <a:gd name="T50" fmla="*/ 1167 w 1726"/>
                <a:gd name="T51" fmla="*/ 1636 h 1728"/>
                <a:gd name="T52" fmla="*/ 1041 w 1726"/>
                <a:gd name="T53" fmla="*/ 1588 h 1728"/>
                <a:gd name="T54" fmla="*/ 922 w 1726"/>
                <a:gd name="T55" fmla="*/ 1531 h 1728"/>
                <a:gd name="T56" fmla="*/ 808 w 1726"/>
                <a:gd name="T57" fmla="*/ 1464 h 1728"/>
                <a:gd name="T58" fmla="*/ 698 w 1726"/>
                <a:gd name="T59" fmla="*/ 1391 h 1728"/>
                <a:gd name="T60" fmla="*/ 597 w 1726"/>
                <a:gd name="T61" fmla="*/ 1307 h 1728"/>
                <a:gd name="T62" fmla="*/ 501 w 1726"/>
                <a:gd name="T63" fmla="*/ 1218 h 1728"/>
                <a:gd name="T64" fmla="*/ 412 w 1726"/>
                <a:gd name="T65" fmla="*/ 1121 h 1728"/>
                <a:gd name="T66" fmla="*/ 331 w 1726"/>
                <a:gd name="T67" fmla="*/ 1018 h 1728"/>
                <a:gd name="T68" fmla="*/ 258 w 1726"/>
                <a:gd name="T69" fmla="*/ 909 h 1728"/>
                <a:gd name="T70" fmla="*/ 192 w 1726"/>
                <a:gd name="T71" fmla="*/ 794 h 1728"/>
                <a:gd name="T72" fmla="*/ 135 w 1726"/>
                <a:gd name="T73" fmla="*/ 673 h 1728"/>
                <a:gd name="T74" fmla="*/ 89 w 1726"/>
                <a:gd name="T75" fmla="*/ 549 h 1728"/>
                <a:gd name="T76" fmla="*/ 52 w 1726"/>
                <a:gd name="T77" fmla="*/ 419 h 1728"/>
                <a:gd name="T78" fmla="*/ 23 w 1726"/>
                <a:gd name="T79" fmla="*/ 286 h 1728"/>
                <a:gd name="T80" fmla="*/ 8 w 1726"/>
                <a:gd name="T81" fmla="*/ 149 h 1728"/>
                <a:gd name="T82" fmla="*/ 0 w 1726"/>
                <a:gd name="T83" fmla="*/ 8 h 1728"/>
                <a:gd name="T84" fmla="*/ 2 w 1726"/>
                <a:gd name="T85" fmla="*/ 8 h 1728"/>
                <a:gd name="T86" fmla="*/ 2 w 1726"/>
                <a:gd name="T87" fmla="*/ 3 h 1728"/>
                <a:gd name="T88" fmla="*/ 489 w 1726"/>
                <a:gd name="T89"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26" h="1728">
                  <a:moveTo>
                    <a:pt x="489" y="0"/>
                  </a:moveTo>
                  <a:lnTo>
                    <a:pt x="489" y="3"/>
                  </a:lnTo>
                  <a:lnTo>
                    <a:pt x="494" y="122"/>
                  </a:lnTo>
                  <a:lnTo>
                    <a:pt x="510" y="238"/>
                  </a:lnTo>
                  <a:lnTo>
                    <a:pt x="538" y="351"/>
                  </a:lnTo>
                  <a:lnTo>
                    <a:pt x="576" y="458"/>
                  </a:lnTo>
                  <a:lnTo>
                    <a:pt x="622" y="563"/>
                  </a:lnTo>
                  <a:lnTo>
                    <a:pt x="677" y="660"/>
                  </a:lnTo>
                  <a:lnTo>
                    <a:pt x="741" y="753"/>
                  </a:lnTo>
                  <a:lnTo>
                    <a:pt x="812" y="838"/>
                  </a:lnTo>
                  <a:lnTo>
                    <a:pt x="892" y="916"/>
                  </a:lnTo>
                  <a:lnTo>
                    <a:pt x="977" y="989"/>
                  </a:lnTo>
                  <a:lnTo>
                    <a:pt x="1069" y="1053"/>
                  </a:lnTo>
                  <a:lnTo>
                    <a:pt x="1167" y="1108"/>
                  </a:lnTo>
                  <a:lnTo>
                    <a:pt x="1270" y="1154"/>
                  </a:lnTo>
                  <a:lnTo>
                    <a:pt x="1378" y="1192"/>
                  </a:lnTo>
                  <a:lnTo>
                    <a:pt x="1490" y="1218"/>
                  </a:lnTo>
                  <a:lnTo>
                    <a:pt x="1606" y="1236"/>
                  </a:lnTo>
                  <a:lnTo>
                    <a:pt x="1726" y="1241"/>
                  </a:lnTo>
                  <a:lnTo>
                    <a:pt x="1726" y="1241"/>
                  </a:lnTo>
                  <a:lnTo>
                    <a:pt x="1726" y="1728"/>
                  </a:lnTo>
                  <a:lnTo>
                    <a:pt x="1705" y="1728"/>
                  </a:lnTo>
                  <a:lnTo>
                    <a:pt x="1565" y="1721"/>
                  </a:lnTo>
                  <a:lnTo>
                    <a:pt x="1428" y="1703"/>
                  </a:lnTo>
                  <a:lnTo>
                    <a:pt x="1295" y="1675"/>
                  </a:lnTo>
                  <a:lnTo>
                    <a:pt x="1167" y="1636"/>
                  </a:lnTo>
                  <a:lnTo>
                    <a:pt x="1041" y="1588"/>
                  </a:lnTo>
                  <a:lnTo>
                    <a:pt x="922" y="1531"/>
                  </a:lnTo>
                  <a:lnTo>
                    <a:pt x="808" y="1464"/>
                  </a:lnTo>
                  <a:lnTo>
                    <a:pt x="698" y="1391"/>
                  </a:lnTo>
                  <a:lnTo>
                    <a:pt x="597" y="1307"/>
                  </a:lnTo>
                  <a:lnTo>
                    <a:pt x="501" y="1218"/>
                  </a:lnTo>
                  <a:lnTo>
                    <a:pt x="412" y="1121"/>
                  </a:lnTo>
                  <a:lnTo>
                    <a:pt x="331" y="1018"/>
                  </a:lnTo>
                  <a:lnTo>
                    <a:pt x="258" y="909"/>
                  </a:lnTo>
                  <a:lnTo>
                    <a:pt x="192" y="794"/>
                  </a:lnTo>
                  <a:lnTo>
                    <a:pt x="135" y="673"/>
                  </a:lnTo>
                  <a:lnTo>
                    <a:pt x="89" y="549"/>
                  </a:lnTo>
                  <a:lnTo>
                    <a:pt x="52" y="419"/>
                  </a:lnTo>
                  <a:lnTo>
                    <a:pt x="23" y="286"/>
                  </a:lnTo>
                  <a:lnTo>
                    <a:pt x="8" y="149"/>
                  </a:lnTo>
                  <a:lnTo>
                    <a:pt x="0" y="8"/>
                  </a:lnTo>
                  <a:lnTo>
                    <a:pt x="2" y="8"/>
                  </a:lnTo>
                  <a:lnTo>
                    <a:pt x="2" y="3"/>
                  </a:lnTo>
                  <a:lnTo>
                    <a:pt x="489" y="0"/>
                  </a:lnTo>
                  <a:close/>
                </a:path>
              </a:pathLst>
            </a:custGeom>
            <a:solidFill>
              <a:srgbClr val="3934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8">
              <a:extLst>
                <a:ext uri="{FF2B5EF4-FFF2-40B4-BE49-F238E27FC236}">
                  <a16:creationId xmlns:a16="http://schemas.microsoft.com/office/drawing/2014/main" id="{AAE8F760-66F6-4A2A-8495-A7EEDC92395F}"/>
                </a:ext>
              </a:extLst>
            </p:cNvPr>
            <p:cNvSpPr>
              <a:spLocks/>
            </p:cNvSpPr>
            <p:nvPr/>
          </p:nvSpPr>
          <p:spPr bwMode="auto">
            <a:xfrm>
              <a:off x="6091238" y="3843338"/>
              <a:ext cx="1368425" cy="1373188"/>
            </a:xfrm>
            <a:custGeom>
              <a:avLst/>
              <a:gdLst>
                <a:gd name="T0" fmla="*/ 1236 w 1725"/>
                <a:gd name="T1" fmla="*/ 0 h 1728"/>
                <a:gd name="T2" fmla="*/ 1725 w 1725"/>
                <a:gd name="T3" fmla="*/ 3 h 1728"/>
                <a:gd name="T4" fmla="*/ 1725 w 1725"/>
                <a:gd name="T5" fmla="*/ 3 h 1728"/>
                <a:gd name="T6" fmla="*/ 1725 w 1725"/>
                <a:gd name="T7" fmla="*/ 5 h 1728"/>
                <a:gd name="T8" fmla="*/ 1719 w 1725"/>
                <a:gd name="T9" fmla="*/ 138 h 1728"/>
                <a:gd name="T10" fmla="*/ 1703 w 1725"/>
                <a:gd name="T11" fmla="*/ 270 h 1728"/>
                <a:gd name="T12" fmla="*/ 1679 w 1725"/>
                <a:gd name="T13" fmla="*/ 399 h 1728"/>
                <a:gd name="T14" fmla="*/ 1645 w 1725"/>
                <a:gd name="T15" fmla="*/ 524 h 1728"/>
                <a:gd name="T16" fmla="*/ 1602 w 1725"/>
                <a:gd name="T17" fmla="*/ 644 h 1728"/>
                <a:gd name="T18" fmla="*/ 1549 w 1725"/>
                <a:gd name="T19" fmla="*/ 762 h 1728"/>
                <a:gd name="T20" fmla="*/ 1490 w 1725"/>
                <a:gd name="T21" fmla="*/ 874 h 1728"/>
                <a:gd name="T22" fmla="*/ 1421 w 1725"/>
                <a:gd name="T23" fmla="*/ 980 h 1728"/>
                <a:gd name="T24" fmla="*/ 1346 w 1725"/>
                <a:gd name="T25" fmla="*/ 1082 h 1728"/>
                <a:gd name="T26" fmla="*/ 1265 w 1725"/>
                <a:gd name="T27" fmla="*/ 1177 h 1728"/>
                <a:gd name="T28" fmla="*/ 1176 w 1725"/>
                <a:gd name="T29" fmla="*/ 1266 h 1728"/>
                <a:gd name="T30" fmla="*/ 1080 w 1725"/>
                <a:gd name="T31" fmla="*/ 1348 h 1728"/>
                <a:gd name="T32" fmla="*/ 979 w 1725"/>
                <a:gd name="T33" fmla="*/ 1424 h 1728"/>
                <a:gd name="T34" fmla="*/ 872 w 1725"/>
                <a:gd name="T35" fmla="*/ 1492 h 1728"/>
                <a:gd name="T36" fmla="*/ 760 w 1725"/>
                <a:gd name="T37" fmla="*/ 1552 h 1728"/>
                <a:gd name="T38" fmla="*/ 645 w 1725"/>
                <a:gd name="T39" fmla="*/ 1604 h 1728"/>
                <a:gd name="T40" fmla="*/ 524 w 1725"/>
                <a:gd name="T41" fmla="*/ 1648 h 1728"/>
                <a:gd name="T42" fmla="*/ 398 w 1725"/>
                <a:gd name="T43" fmla="*/ 1682 h 1728"/>
                <a:gd name="T44" fmla="*/ 270 w 1725"/>
                <a:gd name="T45" fmla="*/ 1707 h 1728"/>
                <a:gd name="T46" fmla="*/ 139 w 1725"/>
                <a:gd name="T47" fmla="*/ 1723 h 1728"/>
                <a:gd name="T48" fmla="*/ 4 w 1725"/>
                <a:gd name="T49" fmla="*/ 1728 h 1728"/>
                <a:gd name="T50" fmla="*/ 4 w 1725"/>
                <a:gd name="T51" fmla="*/ 1728 h 1728"/>
                <a:gd name="T52" fmla="*/ 0 w 1725"/>
                <a:gd name="T53" fmla="*/ 1728 h 1728"/>
                <a:gd name="T54" fmla="*/ 0 w 1725"/>
                <a:gd name="T55" fmla="*/ 1241 h 1728"/>
                <a:gd name="T56" fmla="*/ 119 w 1725"/>
                <a:gd name="T57" fmla="*/ 1236 h 1728"/>
                <a:gd name="T58" fmla="*/ 237 w 1725"/>
                <a:gd name="T59" fmla="*/ 1218 h 1728"/>
                <a:gd name="T60" fmla="*/ 348 w 1725"/>
                <a:gd name="T61" fmla="*/ 1192 h 1728"/>
                <a:gd name="T62" fmla="*/ 455 w 1725"/>
                <a:gd name="T63" fmla="*/ 1154 h 1728"/>
                <a:gd name="T64" fmla="*/ 560 w 1725"/>
                <a:gd name="T65" fmla="*/ 1108 h 1728"/>
                <a:gd name="T66" fmla="*/ 657 w 1725"/>
                <a:gd name="T67" fmla="*/ 1051 h 1728"/>
                <a:gd name="T68" fmla="*/ 748 w 1725"/>
                <a:gd name="T69" fmla="*/ 989 h 1728"/>
                <a:gd name="T70" fmla="*/ 835 w 1725"/>
                <a:gd name="T71" fmla="*/ 916 h 1728"/>
                <a:gd name="T72" fmla="*/ 913 w 1725"/>
                <a:gd name="T73" fmla="*/ 838 h 1728"/>
                <a:gd name="T74" fmla="*/ 986 w 1725"/>
                <a:gd name="T75" fmla="*/ 751 h 1728"/>
                <a:gd name="T76" fmla="*/ 1048 w 1725"/>
                <a:gd name="T77" fmla="*/ 660 h 1728"/>
                <a:gd name="T78" fmla="*/ 1105 w 1725"/>
                <a:gd name="T79" fmla="*/ 561 h 1728"/>
                <a:gd name="T80" fmla="*/ 1151 w 1725"/>
                <a:gd name="T81" fmla="*/ 458 h 1728"/>
                <a:gd name="T82" fmla="*/ 1188 w 1725"/>
                <a:gd name="T83" fmla="*/ 351 h 1728"/>
                <a:gd name="T84" fmla="*/ 1215 w 1725"/>
                <a:gd name="T85" fmla="*/ 238 h 1728"/>
                <a:gd name="T86" fmla="*/ 1231 w 1725"/>
                <a:gd name="T87" fmla="*/ 122 h 1728"/>
                <a:gd name="T88" fmla="*/ 1236 w 1725"/>
                <a:gd name="T89" fmla="*/ 3 h 1728"/>
                <a:gd name="T90" fmla="*/ 1236 w 1725"/>
                <a:gd name="T91"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25" h="1728">
                  <a:moveTo>
                    <a:pt x="1236" y="0"/>
                  </a:moveTo>
                  <a:lnTo>
                    <a:pt x="1725" y="3"/>
                  </a:lnTo>
                  <a:lnTo>
                    <a:pt x="1725" y="3"/>
                  </a:lnTo>
                  <a:lnTo>
                    <a:pt x="1725" y="5"/>
                  </a:lnTo>
                  <a:lnTo>
                    <a:pt x="1719" y="138"/>
                  </a:lnTo>
                  <a:lnTo>
                    <a:pt x="1703" y="270"/>
                  </a:lnTo>
                  <a:lnTo>
                    <a:pt x="1679" y="399"/>
                  </a:lnTo>
                  <a:lnTo>
                    <a:pt x="1645" y="524"/>
                  </a:lnTo>
                  <a:lnTo>
                    <a:pt x="1602" y="644"/>
                  </a:lnTo>
                  <a:lnTo>
                    <a:pt x="1549" y="762"/>
                  </a:lnTo>
                  <a:lnTo>
                    <a:pt x="1490" y="874"/>
                  </a:lnTo>
                  <a:lnTo>
                    <a:pt x="1421" y="980"/>
                  </a:lnTo>
                  <a:lnTo>
                    <a:pt x="1346" y="1082"/>
                  </a:lnTo>
                  <a:lnTo>
                    <a:pt x="1265" y="1177"/>
                  </a:lnTo>
                  <a:lnTo>
                    <a:pt x="1176" y="1266"/>
                  </a:lnTo>
                  <a:lnTo>
                    <a:pt x="1080" y="1348"/>
                  </a:lnTo>
                  <a:lnTo>
                    <a:pt x="979" y="1424"/>
                  </a:lnTo>
                  <a:lnTo>
                    <a:pt x="872" y="1492"/>
                  </a:lnTo>
                  <a:lnTo>
                    <a:pt x="760" y="1552"/>
                  </a:lnTo>
                  <a:lnTo>
                    <a:pt x="645" y="1604"/>
                  </a:lnTo>
                  <a:lnTo>
                    <a:pt x="524" y="1648"/>
                  </a:lnTo>
                  <a:lnTo>
                    <a:pt x="398" y="1682"/>
                  </a:lnTo>
                  <a:lnTo>
                    <a:pt x="270" y="1707"/>
                  </a:lnTo>
                  <a:lnTo>
                    <a:pt x="139" y="1723"/>
                  </a:lnTo>
                  <a:lnTo>
                    <a:pt x="4" y="1728"/>
                  </a:lnTo>
                  <a:lnTo>
                    <a:pt x="4" y="1728"/>
                  </a:lnTo>
                  <a:lnTo>
                    <a:pt x="0" y="1728"/>
                  </a:lnTo>
                  <a:lnTo>
                    <a:pt x="0" y="1241"/>
                  </a:lnTo>
                  <a:lnTo>
                    <a:pt x="119" y="1236"/>
                  </a:lnTo>
                  <a:lnTo>
                    <a:pt x="237" y="1218"/>
                  </a:lnTo>
                  <a:lnTo>
                    <a:pt x="348" y="1192"/>
                  </a:lnTo>
                  <a:lnTo>
                    <a:pt x="455" y="1154"/>
                  </a:lnTo>
                  <a:lnTo>
                    <a:pt x="560" y="1108"/>
                  </a:lnTo>
                  <a:lnTo>
                    <a:pt x="657" y="1051"/>
                  </a:lnTo>
                  <a:lnTo>
                    <a:pt x="748" y="989"/>
                  </a:lnTo>
                  <a:lnTo>
                    <a:pt x="835" y="916"/>
                  </a:lnTo>
                  <a:lnTo>
                    <a:pt x="913" y="838"/>
                  </a:lnTo>
                  <a:lnTo>
                    <a:pt x="986" y="751"/>
                  </a:lnTo>
                  <a:lnTo>
                    <a:pt x="1048" y="660"/>
                  </a:lnTo>
                  <a:lnTo>
                    <a:pt x="1105" y="561"/>
                  </a:lnTo>
                  <a:lnTo>
                    <a:pt x="1151" y="458"/>
                  </a:lnTo>
                  <a:lnTo>
                    <a:pt x="1188" y="351"/>
                  </a:lnTo>
                  <a:lnTo>
                    <a:pt x="1215" y="238"/>
                  </a:lnTo>
                  <a:lnTo>
                    <a:pt x="1231" y="122"/>
                  </a:lnTo>
                  <a:lnTo>
                    <a:pt x="1236" y="3"/>
                  </a:lnTo>
                  <a:lnTo>
                    <a:pt x="1236" y="0"/>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Freeform 9">
              <a:extLst>
                <a:ext uri="{FF2B5EF4-FFF2-40B4-BE49-F238E27FC236}">
                  <a16:creationId xmlns:a16="http://schemas.microsoft.com/office/drawing/2014/main" id="{9B693A38-1F85-4C01-9A72-427E6E63146A}"/>
                </a:ext>
              </a:extLst>
            </p:cNvPr>
            <p:cNvSpPr>
              <a:spLocks/>
            </p:cNvSpPr>
            <p:nvPr/>
          </p:nvSpPr>
          <p:spPr bwMode="auto">
            <a:xfrm>
              <a:off x="4721225" y="2478088"/>
              <a:ext cx="1370013" cy="1368425"/>
            </a:xfrm>
            <a:custGeom>
              <a:avLst/>
              <a:gdLst>
                <a:gd name="T0" fmla="*/ 1726 w 1726"/>
                <a:gd name="T1" fmla="*/ 0 h 1725"/>
                <a:gd name="T2" fmla="*/ 1726 w 1726"/>
                <a:gd name="T3" fmla="*/ 487 h 1725"/>
                <a:gd name="T4" fmla="*/ 1726 w 1726"/>
                <a:gd name="T5" fmla="*/ 487 h 1725"/>
                <a:gd name="T6" fmla="*/ 1607 w 1726"/>
                <a:gd name="T7" fmla="*/ 492 h 1725"/>
                <a:gd name="T8" fmla="*/ 1490 w 1726"/>
                <a:gd name="T9" fmla="*/ 510 h 1725"/>
                <a:gd name="T10" fmla="*/ 1378 w 1726"/>
                <a:gd name="T11" fmla="*/ 537 h 1725"/>
                <a:gd name="T12" fmla="*/ 1272 w 1726"/>
                <a:gd name="T13" fmla="*/ 574 h 1725"/>
                <a:gd name="T14" fmla="*/ 1169 w 1726"/>
                <a:gd name="T15" fmla="*/ 620 h 1725"/>
                <a:gd name="T16" fmla="*/ 1069 w 1726"/>
                <a:gd name="T17" fmla="*/ 675 h 1725"/>
                <a:gd name="T18" fmla="*/ 979 w 1726"/>
                <a:gd name="T19" fmla="*/ 739 h 1725"/>
                <a:gd name="T20" fmla="*/ 892 w 1726"/>
                <a:gd name="T21" fmla="*/ 810 h 1725"/>
                <a:gd name="T22" fmla="*/ 814 w 1726"/>
                <a:gd name="T23" fmla="*/ 888 h 1725"/>
                <a:gd name="T24" fmla="*/ 743 w 1726"/>
                <a:gd name="T25" fmla="*/ 975 h 1725"/>
                <a:gd name="T26" fmla="*/ 679 w 1726"/>
                <a:gd name="T27" fmla="*/ 1066 h 1725"/>
                <a:gd name="T28" fmla="*/ 622 w 1726"/>
                <a:gd name="T29" fmla="*/ 1164 h 1725"/>
                <a:gd name="T30" fmla="*/ 576 w 1726"/>
                <a:gd name="T31" fmla="*/ 1267 h 1725"/>
                <a:gd name="T32" fmla="*/ 538 w 1726"/>
                <a:gd name="T33" fmla="*/ 1375 h 1725"/>
                <a:gd name="T34" fmla="*/ 512 w 1726"/>
                <a:gd name="T35" fmla="*/ 1487 h 1725"/>
                <a:gd name="T36" fmla="*/ 494 w 1726"/>
                <a:gd name="T37" fmla="*/ 1603 h 1725"/>
                <a:gd name="T38" fmla="*/ 489 w 1726"/>
                <a:gd name="T39" fmla="*/ 1722 h 1725"/>
                <a:gd name="T40" fmla="*/ 2 w 1726"/>
                <a:gd name="T41" fmla="*/ 1725 h 1725"/>
                <a:gd name="T42" fmla="*/ 0 w 1726"/>
                <a:gd name="T43" fmla="*/ 1704 h 1725"/>
                <a:gd name="T44" fmla="*/ 0 w 1726"/>
                <a:gd name="T45" fmla="*/ 1704 h 1725"/>
                <a:gd name="T46" fmla="*/ 9 w 1726"/>
                <a:gd name="T47" fmla="*/ 1563 h 1725"/>
                <a:gd name="T48" fmla="*/ 27 w 1726"/>
                <a:gd name="T49" fmla="*/ 1427 h 1725"/>
                <a:gd name="T50" fmla="*/ 55 w 1726"/>
                <a:gd name="T51" fmla="*/ 1293 h 1725"/>
                <a:gd name="T52" fmla="*/ 95 w 1726"/>
                <a:gd name="T53" fmla="*/ 1164 h 1725"/>
                <a:gd name="T54" fmla="*/ 142 w 1726"/>
                <a:gd name="T55" fmla="*/ 1039 h 1725"/>
                <a:gd name="T56" fmla="*/ 199 w 1726"/>
                <a:gd name="T57" fmla="*/ 920 h 1725"/>
                <a:gd name="T58" fmla="*/ 267 w 1726"/>
                <a:gd name="T59" fmla="*/ 805 h 1725"/>
                <a:gd name="T60" fmla="*/ 341 w 1726"/>
                <a:gd name="T61" fmla="*/ 696 h 1725"/>
                <a:gd name="T62" fmla="*/ 423 w 1726"/>
                <a:gd name="T63" fmla="*/ 593 h 1725"/>
                <a:gd name="T64" fmla="*/ 514 w 1726"/>
                <a:gd name="T65" fmla="*/ 497 h 1725"/>
                <a:gd name="T66" fmla="*/ 609 w 1726"/>
                <a:gd name="T67" fmla="*/ 409 h 1725"/>
                <a:gd name="T68" fmla="*/ 714 w 1726"/>
                <a:gd name="T69" fmla="*/ 327 h 1725"/>
                <a:gd name="T70" fmla="*/ 823 w 1726"/>
                <a:gd name="T71" fmla="*/ 254 h 1725"/>
                <a:gd name="T72" fmla="*/ 938 w 1726"/>
                <a:gd name="T73" fmla="*/ 190 h 1725"/>
                <a:gd name="T74" fmla="*/ 1059 w 1726"/>
                <a:gd name="T75" fmla="*/ 133 h 1725"/>
                <a:gd name="T76" fmla="*/ 1185 w 1726"/>
                <a:gd name="T77" fmla="*/ 87 h 1725"/>
                <a:gd name="T78" fmla="*/ 1314 w 1726"/>
                <a:gd name="T79" fmla="*/ 50 h 1725"/>
                <a:gd name="T80" fmla="*/ 1448 w 1726"/>
                <a:gd name="T81" fmla="*/ 21 h 1725"/>
                <a:gd name="T82" fmla="*/ 1586 w 1726"/>
                <a:gd name="T83" fmla="*/ 5 h 1725"/>
                <a:gd name="T84" fmla="*/ 1726 w 1726"/>
                <a:gd name="T85"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26" h="1725">
                  <a:moveTo>
                    <a:pt x="1726" y="0"/>
                  </a:moveTo>
                  <a:lnTo>
                    <a:pt x="1726" y="487"/>
                  </a:lnTo>
                  <a:lnTo>
                    <a:pt x="1726" y="487"/>
                  </a:lnTo>
                  <a:lnTo>
                    <a:pt x="1607" y="492"/>
                  </a:lnTo>
                  <a:lnTo>
                    <a:pt x="1490" y="510"/>
                  </a:lnTo>
                  <a:lnTo>
                    <a:pt x="1378" y="537"/>
                  </a:lnTo>
                  <a:lnTo>
                    <a:pt x="1272" y="574"/>
                  </a:lnTo>
                  <a:lnTo>
                    <a:pt x="1169" y="620"/>
                  </a:lnTo>
                  <a:lnTo>
                    <a:pt x="1069" y="675"/>
                  </a:lnTo>
                  <a:lnTo>
                    <a:pt x="979" y="739"/>
                  </a:lnTo>
                  <a:lnTo>
                    <a:pt x="892" y="810"/>
                  </a:lnTo>
                  <a:lnTo>
                    <a:pt x="814" y="888"/>
                  </a:lnTo>
                  <a:lnTo>
                    <a:pt x="743" y="975"/>
                  </a:lnTo>
                  <a:lnTo>
                    <a:pt x="679" y="1066"/>
                  </a:lnTo>
                  <a:lnTo>
                    <a:pt x="622" y="1164"/>
                  </a:lnTo>
                  <a:lnTo>
                    <a:pt x="576" y="1267"/>
                  </a:lnTo>
                  <a:lnTo>
                    <a:pt x="538" y="1375"/>
                  </a:lnTo>
                  <a:lnTo>
                    <a:pt x="512" y="1487"/>
                  </a:lnTo>
                  <a:lnTo>
                    <a:pt x="494" y="1603"/>
                  </a:lnTo>
                  <a:lnTo>
                    <a:pt x="489" y="1722"/>
                  </a:lnTo>
                  <a:lnTo>
                    <a:pt x="2" y="1725"/>
                  </a:lnTo>
                  <a:lnTo>
                    <a:pt x="0" y="1704"/>
                  </a:lnTo>
                  <a:lnTo>
                    <a:pt x="0" y="1704"/>
                  </a:lnTo>
                  <a:lnTo>
                    <a:pt x="9" y="1563"/>
                  </a:lnTo>
                  <a:lnTo>
                    <a:pt x="27" y="1427"/>
                  </a:lnTo>
                  <a:lnTo>
                    <a:pt x="55" y="1293"/>
                  </a:lnTo>
                  <a:lnTo>
                    <a:pt x="95" y="1164"/>
                  </a:lnTo>
                  <a:lnTo>
                    <a:pt x="142" y="1039"/>
                  </a:lnTo>
                  <a:lnTo>
                    <a:pt x="199" y="920"/>
                  </a:lnTo>
                  <a:lnTo>
                    <a:pt x="267" y="805"/>
                  </a:lnTo>
                  <a:lnTo>
                    <a:pt x="341" y="696"/>
                  </a:lnTo>
                  <a:lnTo>
                    <a:pt x="423" y="593"/>
                  </a:lnTo>
                  <a:lnTo>
                    <a:pt x="514" y="497"/>
                  </a:lnTo>
                  <a:lnTo>
                    <a:pt x="609" y="409"/>
                  </a:lnTo>
                  <a:lnTo>
                    <a:pt x="714" y="327"/>
                  </a:lnTo>
                  <a:lnTo>
                    <a:pt x="823" y="254"/>
                  </a:lnTo>
                  <a:lnTo>
                    <a:pt x="938" y="190"/>
                  </a:lnTo>
                  <a:lnTo>
                    <a:pt x="1059" y="133"/>
                  </a:lnTo>
                  <a:lnTo>
                    <a:pt x="1185" y="87"/>
                  </a:lnTo>
                  <a:lnTo>
                    <a:pt x="1314" y="50"/>
                  </a:lnTo>
                  <a:lnTo>
                    <a:pt x="1448" y="21"/>
                  </a:lnTo>
                  <a:lnTo>
                    <a:pt x="1586" y="5"/>
                  </a:lnTo>
                  <a:lnTo>
                    <a:pt x="1726"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10">
              <a:extLst>
                <a:ext uri="{FF2B5EF4-FFF2-40B4-BE49-F238E27FC236}">
                  <a16:creationId xmlns:a16="http://schemas.microsoft.com/office/drawing/2014/main" id="{8AA0C63D-D0C9-4B71-9BBD-02EF1AA55EEC}"/>
                </a:ext>
              </a:extLst>
            </p:cNvPr>
            <p:cNvSpPr>
              <a:spLocks/>
            </p:cNvSpPr>
            <p:nvPr/>
          </p:nvSpPr>
          <p:spPr bwMode="auto">
            <a:xfrm>
              <a:off x="3768725" y="3376613"/>
              <a:ext cx="2320925" cy="2794000"/>
            </a:xfrm>
            <a:custGeom>
              <a:avLst/>
              <a:gdLst>
                <a:gd name="T0" fmla="*/ 661 w 2925"/>
                <a:gd name="T1" fmla="*/ 2 h 3520"/>
                <a:gd name="T2" fmla="*/ 719 w 2925"/>
                <a:gd name="T3" fmla="*/ 11 h 3520"/>
                <a:gd name="T4" fmla="*/ 776 w 2925"/>
                <a:gd name="T5" fmla="*/ 27 h 3520"/>
                <a:gd name="T6" fmla="*/ 831 w 2925"/>
                <a:gd name="T7" fmla="*/ 45 h 3520"/>
                <a:gd name="T8" fmla="*/ 883 w 2925"/>
                <a:gd name="T9" fmla="*/ 70 h 3520"/>
                <a:gd name="T10" fmla="*/ 930 w 2925"/>
                <a:gd name="T11" fmla="*/ 98 h 3520"/>
                <a:gd name="T12" fmla="*/ 977 w 2925"/>
                <a:gd name="T13" fmla="*/ 132 h 3520"/>
                <a:gd name="T14" fmla="*/ 1019 w 2925"/>
                <a:gd name="T15" fmla="*/ 169 h 3520"/>
                <a:gd name="T16" fmla="*/ 1057 w 2925"/>
                <a:gd name="T17" fmla="*/ 210 h 3520"/>
                <a:gd name="T18" fmla="*/ 1087 w 2925"/>
                <a:gd name="T19" fmla="*/ 247 h 3520"/>
                <a:gd name="T20" fmla="*/ 1117 w 2925"/>
                <a:gd name="T21" fmla="*/ 294 h 3520"/>
                <a:gd name="T22" fmla="*/ 1144 w 2925"/>
                <a:gd name="T23" fmla="*/ 345 h 3520"/>
                <a:gd name="T24" fmla="*/ 1167 w 2925"/>
                <a:gd name="T25" fmla="*/ 398 h 3520"/>
                <a:gd name="T26" fmla="*/ 1183 w 2925"/>
                <a:gd name="T27" fmla="*/ 454 h 3520"/>
                <a:gd name="T28" fmla="*/ 1202 w 2925"/>
                <a:gd name="T29" fmla="*/ 592 h 3520"/>
                <a:gd name="T30" fmla="*/ 1223 w 2925"/>
                <a:gd name="T31" fmla="*/ 875 h 3520"/>
                <a:gd name="T32" fmla="*/ 1392 w 2925"/>
                <a:gd name="T33" fmla="*/ 1383 h 3520"/>
                <a:gd name="T34" fmla="*/ 1701 w 2925"/>
                <a:gd name="T35" fmla="*/ 1807 h 3520"/>
                <a:gd name="T36" fmla="*/ 2122 w 2925"/>
                <a:gd name="T37" fmla="*/ 2120 h 3520"/>
                <a:gd name="T38" fmla="*/ 2628 w 2925"/>
                <a:gd name="T39" fmla="*/ 2292 h 3520"/>
                <a:gd name="T40" fmla="*/ 2807 w 2925"/>
                <a:gd name="T41" fmla="*/ 2331 h 3520"/>
                <a:gd name="T42" fmla="*/ 2559 w 2925"/>
                <a:gd name="T43" fmla="*/ 2450 h 3520"/>
                <a:gd name="T44" fmla="*/ 2380 w 2925"/>
                <a:gd name="T45" fmla="*/ 2689 h 3520"/>
                <a:gd name="T46" fmla="*/ 2339 w 2925"/>
                <a:gd name="T47" fmla="*/ 2999 h 3520"/>
                <a:gd name="T48" fmla="*/ 2458 w 2925"/>
                <a:gd name="T49" fmla="*/ 3282 h 3520"/>
                <a:gd name="T50" fmla="*/ 2696 w 2925"/>
                <a:gd name="T51" fmla="*/ 3468 h 3520"/>
                <a:gd name="T52" fmla="*/ 2925 w 2925"/>
                <a:gd name="T53" fmla="*/ 3520 h 3520"/>
                <a:gd name="T54" fmla="*/ 2230 w 2925"/>
                <a:gd name="T55" fmla="*/ 3436 h 3520"/>
                <a:gd name="T56" fmla="*/ 1596 w 2925"/>
                <a:gd name="T57" fmla="*/ 3200 h 3520"/>
                <a:gd name="T58" fmla="*/ 1042 w 2925"/>
                <a:gd name="T59" fmla="*/ 2832 h 3520"/>
                <a:gd name="T60" fmla="*/ 586 w 2925"/>
                <a:gd name="T61" fmla="*/ 2349 h 3520"/>
                <a:gd name="T62" fmla="*/ 249 w 2925"/>
                <a:gd name="T63" fmla="*/ 1774 h 3520"/>
                <a:gd name="T64" fmla="*/ 48 w 2925"/>
                <a:gd name="T65" fmla="*/ 1122 h 3520"/>
                <a:gd name="T66" fmla="*/ 0 w 2925"/>
                <a:gd name="T67" fmla="*/ 597 h 3520"/>
                <a:gd name="T68" fmla="*/ 0 w 2925"/>
                <a:gd name="T69" fmla="*/ 585 h 3520"/>
                <a:gd name="T70" fmla="*/ 5 w 2925"/>
                <a:gd name="T71" fmla="*/ 525 h 3520"/>
                <a:gd name="T72" fmla="*/ 16 w 2925"/>
                <a:gd name="T73" fmla="*/ 466 h 3520"/>
                <a:gd name="T74" fmla="*/ 32 w 2925"/>
                <a:gd name="T75" fmla="*/ 409 h 3520"/>
                <a:gd name="T76" fmla="*/ 53 w 2925"/>
                <a:gd name="T77" fmla="*/ 356 h 3520"/>
                <a:gd name="T78" fmla="*/ 78 w 2925"/>
                <a:gd name="T79" fmla="*/ 304 h 3520"/>
                <a:gd name="T80" fmla="*/ 110 w 2925"/>
                <a:gd name="T81" fmla="*/ 255 h 3520"/>
                <a:gd name="T82" fmla="*/ 146 w 2925"/>
                <a:gd name="T83" fmla="*/ 210 h 3520"/>
                <a:gd name="T84" fmla="*/ 185 w 2925"/>
                <a:gd name="T85" fmla="*/ 167 h 3520"/>
                <a:gd name="T86" fmla="*/ 229 w 2925"/>
                <a:gd name="T87" fmla="*/ 130 h 3520"/>
                <a:gd name="T88" fmla="*/ 277 w 2925"/>
                <a:gd name="T89" fmla="*/ 96 h 3520"/>
                <a:gd name="T90" fmla="*/ 327 w 2925"/>
                <a:gd name="T91" fmla="*/ 66 h 3520"/>
                <a:gd name="T92" fmla="*/ 380 w 2925"/>
                <a:gd name="T93" fmla="*/ 43 h 3520"/>
                <a:gd name="T94" fmla="*/ 439 w 2925"/>
                <a:gd name="T95" fmla="*/ 24 h 3520"/>
                <a:gd name="T96" fmla="*/ 494 w 2925"/>
                <a:gd name="T97" fmla="*/ 9 h 3520"/>
                <a:gd name="T98" fmla="*/ 563 w 2925"/>
                <a:gd name="T99" fmla="*/ 2 h 3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5" h="3520">
                  <a:moveTo>
                    <a:pt x="600" y="0"/>
                  </a:moveTo>
                  <a:lnTo>
                    <a:pt x="632" y="0"/>
                  </a:lnTo>
                  <a:lnTo>
                    <a:pt x="641" y="2"/>
                  </a:lnTo>
                  <a:lnTo>
                    <a:pt x="661" y="2"/>
                  </a:lnTo>
                  <a:lnTo>
                    <a:pt x="673" y="4"/>
                  </a:lnTo>
                  <a:lnTo>
                    <a:pt x="691" y="8"/>
                  </a:lnTo>
                  <a:lnTo>
                    <a:pt x="703" y="9"/>
                  </a:lnTo>
                  <a:lnTo>
                    <a:pt x="719" y="11"/>
                  </a:lnTo>
                  <a:lnTo>
                    <a:pt x="733" y="15"/>
                  </a:lnTo>
                  <a:lnTo>
                    <a:pt x="749" y="18"/>
                  </a:lnTo>
                  <a:lnTo>
                    <a:pt x="762" y="22"/>
                  </a:lnTo>
                  <a:lnTo>
                    <a:pt x="776" y="27"/>
                  </a:lnTo>
                  <a:lnTo>
                    <a:pt x="790" y="31"/>
                  </a:lnTo>
                  <a:lnTo>
                    <a:pt x="804" y="36"/>
                  </a:lnTo>
                  <a:lnTo>
                    <a:pt x="817" y="41"/>
                  </a:lnTo>
                  <a:lnTo>
                    <a:pt x="831" y="45"/>
                  </a:lnTo>
                  <a:lnTo>
                    <a:pt x="843" y="52"/>
                  </a:lnTo>
                  <a:lnTo>
                    <a:pt x="858" y="57"/>
                  </a:lnTo>
                  <a:lnTo>
                    <a:pt x="870" y="64"/>
                  </a:lnTo>
                  <a:lnTo>
                    <a:pt x="883" y="70"/>
                  </a:lnTo>
                  <a:lnTo>
                    <a:pt x="895" y="77"/>
                  </a:lnTo>
                  <a:lnTo>
                    <a:pt x="907" y="84"/>
                  </a:lnTo>
                  <a:lnTo>
                    <a:pt x="920" y="93"/>
                  </a:lnTo>
                  <a:lnTo>
                    <a:pt x="930" y="98"/>
                  </a:lnTo>
                  <a:lnTo>
                    <a:pt x="945" y="109"/>
                  </a:lnTo>
                  <a:lnTo>
                    <a:pt x="954" y="116"/>
                  </a:lnTo>
                  <a:lnTo>
                    <a:pt x="968" y="125"/>
                  </a:lnTo>
                  <a:lnTo>
                    <a:pt x="977" y="132"/>
                  </a:lnTo>
                  <a:lnTo>
                    <a:pt x="989" y="143"/>
                  </a:lnTo>
                  <a:lnTo>
                    <a:pt x="998" y="150"/>
                  </a:lnTo>
                  <a:lnTo>
                    <a:pt x="1010" y="162"/>
                  </a:lnTo>
                  <a:lnTo>
                    <a:pt x="1019" y="169"/>
                  </a:lnTo>
                  <a:lnTo>
                    <a:pt x="1032" y="182"/>
                  </a:lnTo>
                  <a:lnTo>
                    <a:pt x="1039" y="189"/>
                  </a:lnTo>
                  <a:lnTo>
                    <a:pt x="1051" y="203"/>
                  </a:lnTo>
                  <a:lnTo>
                    <a:pt x="1057" y="210"/>
                  </a:lnTo>
                  <a:lnTo>
                    <a:pt x="1069" y="224"/>
                  </a:lnTo>
                  <a:lnTo>
                    <a:pt x="1069" y="224"/>
                  </a:lnTo>
                  <a:lnTo>
                    <a:pt x="1074" y="231"/>
                  </a:lnTo>
                  <a:lnTo>
                    <a:pt x="1087" y="247"/>
                  </a:lnTo>
                  <a:lnTo>
                    <a:pt x="1092" y="255"/>
                  </a:lnTo>
                  <a:lnTo>
                    <a:pt x="1103" y="271"/>
                  </a:lnTo>
                  <a:lnTo>
                    <a:pt x="1108" y="278"/>
                  </a:lnTo>
                  <a:lnTo>
                    <a:pt x="1117" y="294"/>
                  </a:lnTo>
                  <a:lnTo>
                    <a:pt x="1122" y="303"/>
                  </a:lnTo>
                  <a:lnTo>
                    <a:pt x="1131" y="319"/>
                  </a:lnTo>
                  <a:lnTo>
                    <a:pt x="1135" y="327"/>
                  </a:lnTo>
                  <a:lnTo>
                    <a:pt x="1144" y="345"/>
                  </a:lnTo>
                  <a:lnTo>
                    <a:pt x="1147" y="352"/>
                  </a:lnTo>
                  <a:lnTo>
                    <a:pt x="1156" y="370"/>
                  </a:lnTo>
                  <a:lnTo>
                    <a:pt x="1160" y="379"/>
                  </a:lnTo>
                  <a:lnTo>
                    <a:pt x="1167" y="398"/>
                  </a:lnTo>
                  <a:lnTo>
                    <a:pt x="1168" y="404"/>
                  </a:lnTo>
                  <a:lnTo>
                    <a:pt x="1176" y="425"/>
                  </a:lnTo>
                  <a:lnTo>
                    <a:pt x="1177" y="432"/>
                  </a:lnTo>
                  <a:lnTo>
                    <a:pt x="1183" y="454"/>
                  </a:lnTo>
                  <a:lnTo>
                    <a:pt x="1184" y="459"/>
                  </a:lnTo>
                  <a:lnTo>
                    <a:pt x="1188" y="475"/>
                  </a:lnTo>
                  <a:lnTo>
                    <a:pt x="1200" y="592"/>
                  </a:lnTo>
                  <a:lnTo>
                    <a:pt x="1202" y="592"/>
                  </a:lnTo>
                  <a:lnTo>
                    <a:pt x="1202" y="597"/>
                  </a:lnTo>
                  <a:lnTo>
                    <a:pt x="1200" y="597"/>
                  </a:lnTo>
                  <a:lnTo>
                    <a:pt x="1208" y="738"/>
                  </a:lnTo>
                  <a:lnTo>
                    <a:pt x="1223" y="875"/>
                  </a:lnTo>
                  <a:lnTo>
                    <a:pt x="1252" y="1008"/>
                  </a:lnTo>
                  <a:lnTo>
                    <a:pt x="1289" y="1138"/>
                  </a:lnTo>
                  <a:lnTo>
                    <a:pt x="1335" y="1262"/>
                  </a:lnTo>
                  <a:lnTo>
                    <a:pt x="1392" y="1383"/>
                  </a:lnTo>
                  <a:lnTo>
                    <a:pt x="1458" y="1498"/>
                  </a:lnTo>
                  <a:lnTo>
                    <a:pt x="1531" y="1607"/>
                  </a:lnTo>
                  <a:lnTo>
                    <a:pt x="1612" y="1710"/>
                  </a:lnTo>
                  <a:lnTo>
                    <a:pt x="1701" y="1807"/>
                  </a:lnTo>
                  <a:lnTo>
                    <a:pt x="1797" y="1896"/>
                  </a:lnTo>
                  <a:lnTo>
                    <a:pt x="1898" y="1980"/>
                  </a:lnTo>
                  <a:lnTo>
                    <a:pt x="2008" y="2053"/>
                  </a:lnTo>
                  <a:lnTo>
                    <a:pt x="2122" y="2120"/>
                  </a:lnTo>
                  <a:lnTo>
                    <a:pt x="2241" y="2177"/>
                  </a:lnTo>
                  <a:lnTo>
                    <a:pt x="2367" y="2225"/>
                  </a:lnTo>
                  <a:lnTo>
                    <a:pt x="2495" y="2264"/>
                  </a:lnTo>
                  <a:lnTo>
                    <a:pt x="2628" y="2292"/>
                  </a:lnTo>
                  <a:lnTo>
                    <a:pt x="2765" y="2310"/>
                  </a:lnTo>
                  <a:lnTo>
                    <a:pt x="2905" y="2317"/>
                  </a:lnTo>
                  <a:lnTo>
                    <a:pt x="2855" y="2323"/>
                  </a:lnTo>
                  <a:lnTo>
                    <a:pt x="2807" y="2331"/>
                  </a:lnTo>
                  <a:lnTo>
                    <a:pt x="2740" y="2349"/>
                  </a:lnTo>
                  <a:lnTo>
                    <a:pt x="2674" y="2376"/>
                  </a:lnTo>
                  <a:lnTo>
                    <a:pt x="2614" y="2410"/>
                  </a:lnTo>
                  <a:lnTo>
                    <a:pt x="2559" y="2450"/>
                  </a:lnTo>
                  <a:lnTo>
                    <a:pt x="2504" y="2500"/>
                  </a:lnTo>
                  <a:lnTo>
                    <a:pt x="2454" y="2557"/>
                  </a:lnTo>
                  <a:lnTo>
                    <a:pt x="2413" y="2621"/>
                  </a:lnTo>
                  <a:lnTo>
                    <a:pt x="2380" y="2689"/>
                  </a:lnTo>
                  <a:lnTo>
                    <a:pt x="2355" y="2761"/>
                  </a:lnTo>
                  <a:lnTo>
                    <a:pt x="2339" y="2838"/>
                  </a:lnTo>
                  <a:lnTo>
                    <a:pt x="2333" y="2918"/>
                  </a:lnTo>
                  <a:lnTo>
                    <a:pt x="2339" y="2999"/>
                  </a:lnTo>
                  <a:lnTo>
                    <a:pt x="2355" y="3076"/>
                  </a:lnTo>
                  <a:lnTo>
                    <a:pt x="2381" y="3150"/>
                  </a:lnTo>
                  <a:lnTo>
                    <a:pt x="2415" y="3218"/>
                  </a:lnTo>
                  <a:lnTo>
                    <a:pt x="2458" y="3282"/>
                  </a:lnTo>
                  <a:lnTo>
                    <a:pt x="2507" y="3341"/>
                  </a:lnTo>
                  <a:lnTo>
                    <a:pt x="2564" y="3390"/>
                  </a:lnTo>
                  <a:lnTo>
                    <a:pt x="2626" y="3435"/>
                  </a:lnTo>
                  <a:lnTo>
                    <a:pt x="2696" y="3468"/>
                  </a:lnTo>
                  <a:lnTo>
                    <a:pt x="2768" y="3495"/>
                  </a:lnTo>
                  <a:lnTo>
                    <a:pt x="2845" y="3513"/>
                  </a:lnTo>
                  <a:lnTo>
                    <a:pt x="2925" y="3520"/>
                  </a:lnTo>
                  <a:lnTo>
                    <a:pt x="2925" y="3520"/>
                  </a:lnTo>
                  <a:lnTo>
                    <a:pt x="2747" y="3515"/>
                  </a:lnTo>
                  <a:lnTo>
                    <a:pt x="2571" y="3499"/>
                  </a:lnTo>
                  <a:lnTo>
                    <a:pt x="2399" y="3472"/>
                  </a:lnTo>
                  <a:lnTo>
                    <a:pt x="2230" y="3436"/>
                  </a:lnTo>
                  <a:lnTo>
                    <a:pt x="2065" y="3390"/>
                  </a:lnTo>
                  <a:lnTo>
                    <a:pt x="1905" y="3337"/>
                  </a:lnTo>
                  <a:lnTo>
                    <a:pt x="1749" y="3273"/>
                  </a:lnTo>
                  <a:lnTo>
                    <a:pt x="1596" y="3200"/>
                  </a:lnTo>
                  <a:lnTo>
                    <a:pt x="1449" y="3120"/>
                  </a:lnTo>
                  <a:lnTo>
                    <a:pt x="1309" y="3031"/>
                  </a:lnTo>
                  <a:lnTo>
                    <a:pt x="1172" y="2935"/>
                  </a:lnTo>
                  <a:lnTo>
                    <a:pt x="1042" y="2832"/>
                  </a:lnTo>
                  <a:lnTo>
                    <a:pt x="918" y="2721"/>
                  </a:lnTo>
                  <a:lnTo>
                    <a:pt x="801" y="2603"/>
                  </a:lnTo>
                  <a:lnTo>
                    <a:pt x="689" y="2479"/>
                  </a:lnTo>
                  <a:lnTo>
                    <a:pt x="586" y="2349"/>
                  </a:lnTo>
                  <a:lnTo>
                    <a:pt x="490" y="2214"/>
                  </a:lnTo>
                  <a:lnTo>
                    <a:pt x="401" y="2072"/>
                  </a:lnTo>
                  <a:lnTo>
                    <a:pt x="320" y="1925"/>
                  </a:lnTo>
                  <a:lnTo>
                    <a:pt x="249" y="1774"/>
                  </a:lnTo>
                  <a:lnTo>
                    <a:pt x="185" y="1617"/>
                  </a:lnTo>
                  <a:lnTo>
                    <a:pt x="130" y="1456"/>
                  </a:lnTo>
                  <a:lnTo>
                    <a:pt x="83" y="1290"/>
                  </a:lnTo>
                  <a:lnTo>
                    <a:pt x="48" y="1122"/>
                  </a:lnTo>
                  <a:lnTo>
                    <a:pt x="21" y="949"/>
                  </a:lnTo>
                  <a:lnTo>
                    <a:pt x="5" y="775"/>
                  </a:lnTo>
                  <a:lnTo>
                    <a:pt x="0" y="597"/>
                  </a:lnTo>
                  <a:lnTo>
                    <a:pt x="0" y="597"/>
                  </a:lnTo>
                  <a:lnTo>
                    <a:pt x="0" y="596"/>
                  </a:lnTo>
                  <a:lnTo>
                    <a:pt x="0" y="594"/>
                  </a:lnTo>
                  <a:lnTo>
                    <a:pt x="0" y="592"/>
                  </a:lnTo>
                  <a:lnTo>
                    <a:pt x="0" y="585"/>
                  </a:lnTo>
                  <a:lnTo>
                    <a:pt x="2" y="562"/>
                  </a:lnTo>
                  <a:lnTo>
                    <a:pt x="2" y="555"/>
                  </a:lnTo>
                  <a:lnTo>
                    <a:pt x="4" y="532"/>
                  </a:lnTo>
                  <a:lnTo>
                    <a:pt x="5" y="525"/>
                  </a:lnTo>
                  <a:lnTo>
                    <a:pt x="9" y="502"/>
                  </a:lnTo>
                  <a:lnTo>
                    <a:pt x="9" y="494"/>
                  </a:lnTo>
                  <a:lnTo>
                    <a:pt x="14" y="473"/>
                  </a:lnTo>
                  <a:lnTo>
                    <a:pt x="16" y="466"/>
                  </a:lnTo>
                  <a:lnTo>
                    <a:pt x="21" y="445"/>
                  </a:lnTo>
                  <a:lnTo>
                    <a:pt x="23" y="438"/>
                  </a:lnTo>
                  <a:lnTo>
                    <a:pt x="30" y="416"/>
                  </a:lnTo>
                  <a:lnTo>
                    <a:pt x="32" y="409"/>
                  </a:lnTo>
                  <a:lnTo>
                    <a:pt x="39" y="388"/>
                  </a:lnTo>
                  <a:lnTo>
                    <a:pt x="41" y="382"/>
                  </a:lnTo>
                  <a:lnTo>
                    <a:pt x="50" y="361"/>
                  </a:lnTo>
                  <a:lnTo>
                    <a:pt x="53" y="356"/>
                  </a:lnTo>
                  <a:lnTo>
                    <a:pt x="62" y="335"/>
                  </a:lnTo>
                  <a:lnTo>
                    <a:pt x="66" y="329"/>
                  </a:lnTo>
                  <a:lnTo>
                    <a:pt x="76" y="310"/>
                  </a:lnTo>
                  <a:lnTo>
                    <a:pt x="78" y="304"/>
                  </a:lnTo>
                  <a:lnTo>
                    <a:pt x="91" y="285"/>
                  </a:lnTo>
                  <a:lnTo>
                    <a:pt x="94" y="279"/>
                  </a:lnTo>
                  <a:lnTo>
                    <a:pt x="107" y="260"/>
                  </a:lnTo>
                  <a:lnTo>
                    <a:pt x="110" y="255"/>
                  </a:lnTo>
                  <a:lnTo>
                    <a:pt x="123" y="237"/>
                  </a:lnTo>
                  <a:lnTo>
                    <a:pt x="128" y="231"/>
                  </a:lnTo>
                  <a:lnTo>
                    <a:pt x="140" y="215"/>
                  </a:lnTo>
                  <a:lnTo>
                    <a:pt x="146" y="210"/>
                  </a:lnTo>
                  <a:lnTo>
                    <a:pt x="160" y="194"/>
                  </a:lnTo>
                  <a:lnTo>
                    <a:pt x="165" y="189"/>
                  </a:lnTo>
                  <a:lnTo>
                    <a:pt x="179" y="173"/>
                  </a:lnTo>
                  <a:lnTo>
                    <a:pt x="185" y="167"/>
                  </a:lnTo>
                  <a:lnTo>
                    <a:pt x="201" y="153"/>
                  </a:lnTo>
                  <a:lnTo>
                    <a:pt x="206" y="148"/>
                  </a:lnTo>
                  <a:lnTo>
                    <a:pt x="222" y="136"/>
                  </a:lnTo>
                  <a:lnTo>
                    <a:pt x="229" y="130"/>
                  </a:lnTo>
                  <a:lnTo>
                    <a:pt x="245" y="118"/>
                  </a:lnTo>
                  <a:lnTo>
                    <a:pt x="252" y="112"/>
                  </a:lnTo>
                  <a:lnTo>
                    <a:pt x="268" y="102"/>
                  </a:lnTo>
                  <a:lnTo>
                    <a:pt x="277" y="96"/>
                  </a:lnTo>
                  <a:lnTo>
                    <a:pt x="291" y="86"/>
                  </a:lnTo>
                  <a:lnTo>
                    <a:pt x="300" y="80"/>
                  </a:lnTo>
                  <a:lnTo>
                    <a:pt x="316" y="72"/>
                  </a:lnTo>
                  <a:lnTo>
                    <a:pt x="327" y="66"/>
                  </a:lnTo>
                  <a:lnTo>
                    <a:pt x="343" y="59"/>
                  </a:lnTo>
                  <a:lnTo>
                    <a:pt x="352" y="54"/>
                  </a:lnTo>
                  <a:lnTo>
                    <a:pt x="369" y="47"/>
                  </a:lnTo>
                  <a:lnTo>
                    <a:pt x="380" y="43"/>
                  </a:lnTo>
                  <a:lnTo>
                    <a:pt x="396" y="36"/>
                  </a:lnTo>
                  <a:lnTo>
                    <a:pt x="408" y="32"/>
                  </a:lnTo>
                  <a:lnTo>
                    <a:pt x="424" y="27"/>
                  </a:lnTo>
                  <a:lnTo>
                    <a:pt x="439" y="24"/>
                  </a:lnTo>
                  <a:lnTo>
                    <a:pt x="453" y="18"/>
                  </a:lnTo>
                  <a:lnTo>
                    <a:pt x="465" y="15"/>
                  </a:lnTo>
                  <a:lnTo>
                    <a:pt x="481" y="13"/>
                  </a:lnTo>
                  <a:lnTo>
                    <a:pt x="494" y="9"/>
                  </a:lnTo>
                  <a:lnTo>
                    <a:pt x="510" y="8"/>
                  </a:lnTo>
                  <a:lnTo>
                    <a:pt x="526" y="6"/>
                  </a:lnTo>
                  <a:lnTo>
                    <a:pt x="540" y="4"/>
                  </a:lnTo>
                  <a:lnTo>
                    <a:pt x="563" y="2"/>
                  </a:lnTo>
                  <a:lnTo>
                    <a:pt x="570" y="0"/>
                  </a:lnTo>
                  <a:lnTo>
                    <a:pt x="600" y="0"/>
                  </a:lnTo>
                  <a:close/>
                </a:path>
              </a:pathLst>
            </a:custGeom>
            <a:solidFill>
              <a:srgbClr val="3934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11">
              <a:extLst>
                <a:ext uri="{FF2B5EF4-FFF2-40B4-BE49-F238E27FC236}">
                  <a16:creationId xmlns:a16="http://schemas.microsoft.com/office/drawing/2014/main" id="{F4BA732A-3EAB-40A2-8467-CB155B70D0B4}"/>
                </a:ext>
              </a:extLst>
            </p:cNvPr>
            <p:cNvSpPr>
              <a:spLocks/>
            </p:cNvSpPr>
            <p:nvPr/>
          </p:nvSpPr>
          <p:spPr bwMode="auto">
            <a:xfrm>
              <a:off x="4711700" y="3752850"/>
              <a:ext cx="11113" cy="93663"/>
            </a:xfrm>
            <a:custGeom>
              <a:avLst/>
              <a:gdLst>
                <a:gd name="T0" fmla="*/ 0 w 14"/>
                <a:gd name="T1" fmla="*/ 0 h 117"/>
                <a:gd name="T2" fmla="*/ 2 w 14"/>
                <a:gd name="T3" fmla="*/ 7 h 117"/>
                <a:gd name="T4" fmla="*/ 4 w 14"/>
                <a:gd name="T5" fmla="*/ 12 h 117"/>
                <a:gd name="T6" fmla="*/ 7 w 14"/>
                <a:gd name="T7" fmla="*/ 35 h 117"/>
                <a:gd name="T8" fmla="*/ 7 w 14"/>
                <a:gd name="T9" fmla="*/ 41 h 117"/>
                <a:gd name="T10" fmla="*/ 11 w 14"/>
                <a:gd name="T11" fmla="*/ 66 h 117"/>
                <a:gd name="T12" fmla="*/ 11 w 14"/>
                <a:gd name="T13" fmla="*/ 69 h 117"/>
                <a:gd name="T14" fmla="*/ 12 w 14"/>
                <a:gd name="T15" fmla="*/ 96 h 117"/>
                <a:gd name="T16" fmla="*/ 14 w 14"/>
                <a:gd name="T17" fmla="*/ 117 h 117"/>
                <a:gd name="T18" fmla="*/ 12 w 14"/>
                <a:gd name="T19" fmla="*/ 117 h 117"/>
                <a:gd name="T20" fmla="*/ 0 w 14"/>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17">
                  <a:moveTo>
                    <a:pt x="0" y="0"/>
                  </a:moveTo>
                  <a:lnTo>
                    <a:pt x="2" y="7"/>
                  </a:lnTo>
                  <a:lnTo>
                    <a:pt x="4" y="12"/>
                  </a:lnTo>
                  <a:lnTo>
                    <a:pt x="7" y="35"/>
                  </a:lnTo>
                  <a:lnTo>
                    <a:pt x="7" y="41"/>
                  </a:lnTo>
                  <a:lnTo>
                    <a:pt x="11" y="66"/>
                  </a:lnTo>
                  <a:lnTo>
                    <a:pt x="11" y="69"/>
                  </a:lnTo>
                  <a:lnTo>
                    <a:pt x="12" y="96"/>
                  </a:lnTo>
                  <a:lnTo>
                    <a:pt x="14" y="117"/>
                  </a:lnTo>
                  <a:lnTo>
                    <a:pt x="12" y="117"/>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12">
              <a:extLst>
                <a:ext uri="{FF2B5EF4-FFF2-40B4-BE49-F238E27FC236}">
                  <a16:creationId xmlns:a16="http://schemas.microsoft.com/office/drawing/2014/main" id="{5134BD4D-13D6-49FC-A796-C9EB584CFA75}"/>
                </a:ext>
              </a:extLst>
            </p:cNvPr>
            <p:cNvSpPr>
              <a:spLocks/>
            </p:cNvSpPr>
            <p:nvPr/>
          </p:nvSpPr>
          <p:spPr bwMode="auto">
            <a:xfrm>
              <a:off x="4719638" y="3835400"/>
              <a:ext cx="3175" cy="11113"/>
            </a:xfrm>
            <a:custGeom>
              <a:avLst/>
              <a:gdLst>
                <a:gd name="T0" fmla="*/ 0 w 3"/>
                <a:gd name="T1" fmla="*/ 0 h 14"/>
                <a:gd name="T2" fmla="*/ 3 w 3"/>
                <a:gd name="T3" fmla="*/ 2 h 14"/>
                <a:gd name="T4" fmla="*/ 3 w 3"/>
                <a:gd name="T5" fmla="*/ 14 h 14"/>
                <a:gd name="T6" fmla="*/ 1 w 3"/>
                <a:gd name="T7" fmla="*/ 14 h 14"/>
                <a:gd name="T8" fmla="*/ 0 w 3"/>
                <a:gd name="T9" fmla="*/ 0 h 14"/>
              </a:gdLst>
              <a:ahLst/>
              <a:cxnLst>
                <a:cxn ang="0">
                  <a:pos x="T0" y="T1"/>
                </a:cxn>
                <a:cxn ang="0">
                  <a:pos x="T2" y="T3"/>
                </a:cxn>
                <a:cxn ang="0">
                  <a:pos x="T4" y="T5"/>
                </a:cxn>
                <a:cxn ang="0">
                  <a:pos x="T6" y="T7"/>
                </a:cxn>
                <a:cxn ang="0">
                  <a:pos x="T8" y="T9"/>
                </a:cxn>
              </a:cxnLst>
              <a:rect l="0" t="0" r="r" b="b"/>
              <a:pathLst>
                <a:path w="3" h="14">
                  <a:moveTo>
                    <a:pt x="0" y="0"/>
                  </a:moveTo>
                  <a:lnTo>
                    <a:pt x="3" y="2"/>
                  </a:lnTo>
                  <a:lnTo>
                    <a:pt x="3" y="14"/>
                  </a:lnTo>
                  <a:lnTo>
                    <a:pt x="1" y="14"/>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3">
              <a:extLst>
                <a:ext uri="{FF2B5EF4-FFF2-40B4-BE49-F238E27FC236}">
                  <a16:creationId xmlns:a16="http://schemas.microsoft.com/office/drawing/2014/main" id="{4C1FEE57-0174-40DF-9382-267358DC8D41}"/>
                </a:ext>
              </a:extLst>
            </p:cNvPr>
            <p:cNvSpPr>
              <a:spLocks/>
            </p:cNvSpPr>
            <p:nvPr/>
          </p:nvSpPr>
          <p:spPr bwMode="auto">
            <a:xfrm>
              <a:off x="4718050" y="3814763"/>
              <a:ext cx="4763" cy="22225"/>
            </a:xfrm>
            <a:custGeom>
              <a:avLst/>
              <a:gdLst>
                <a:gd name="T0" fmla="*/ 0 w 5"/>
                <a:gd name="T1" fmla="*/ 0 h 29"/>
                <a:gd name="T2" fmla="*/ 3 w 5"/>
                <a:gd name="T3" fmla="*/ 4 h 29"/>
                <a:gd name="T4" fmla="*/ 3 w 5"/>
                <a:gd name="T5" fmla="*/ 20 h 29"/>
                <a:gd name="T6" fmla="*/ 5 w 5"/>
                <a:gd name="T7" fmla="*/ 29 h 29"/>
                <a:gd name="T8" fmla="*/ 2 w 5"/>
                <a:gd name="T9" fmla="*/ 27 h 29"/>
                <a:gd name="T10" fmla="*/ 0 w 5"/>
                <a:gd name="T11" fmla="*/ 0 h 29"/>
              </a:gdLst>
              <a:ahLst/>
              <a:cxnLst>
                <a:cxn ang="0">
                  <a:pos x="T0" y="T1"/>
                </a:cxn>
                <a:cxn ang="0">
                  <a:pos x="T2" y="T3"/>
                </a:cxn>
                <a:cxn ang="0">
                  <a:pos x="T4" y="T5"/>
                </a:cxn>
                <a:cxn ang="0">
                  <a:pos x="T6" y="T7"/>
                </a:cxn>
                <a:cxn ang="0">
                  <a:pos x="T8" y="T9"/>
                </a:cxn>
                <a:cxn ang="0">
                  <a:pos x="T10" y="T11"/>
                </a:cxn>
              </a:cxnLst>
              <a:rect l="0" t="0" r="r" b="b"/>
              <a:pathLst>
                <a:path w="5" h="29">
                  <a:moveTo>
                    <a:pt x="0" y="0"/>
                  </a:moveTo>
                  <a:lnTo>
                    <a:pt x="3" y="4"/>
                  </a:lnTo>
                  <a:lnTo>
                    <a:pt x="3" y="20"/>
                  </a:lnTo>
                  <a:lnTo>
                    <a:pt x="5" y="29"/>
                  </a:lnTo>
                  <a:lnTo>
                    <a:pt x="2" y="27"/>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 name="Freeform 14">
              <a:extLst>
                <a:ext uri="{FF2B5EF4-FFF2-40B4-BE49-F238E27FC236}">
                  <a16:creationId xmlns:a16="http://schemas.microsoft.com/office/drawing/2014/main" id="{B4F172F8-F426-469A-B16E-7D54AA8AA99C}"/>
                </a:ext>
              </a:extLst>
            </p:cNvPr>
            <p:cNvSpPr>
              <a:spLocks/>
            </p:cNvSpPr>
            <p:nvPr/>
          </p:nvSpPr>
          <p:spPr bwMode="auto">
            <a:xfrm>
              <a:off x="4716463" y="3792538"/>
              <a:ext cx="4763" cy="23813"/>
            </a:xfrm>
            <a:custGeom>
              <a:avLst/>
              <a:gdLst>
                <a:gd name="T0" fmla="*/ 0 w 7"/>
                <a:gd name="T1" fmla="*/ 0 h 30"/>
                <a:gd name="T2" fmla="*/ 4 w 7"/>
                <a:gd name="T3" fmla="*/ 3 h 30"/>
                <a:gd name="T4" fmla="*/ 6 w 7"/>
                <a:gd name="T5" fmla="*/ 16 h 30"/>
                <a:gd name="T6" fmla="*/ 6 w 7"/>
                <a:gd name="T7" fmla="*/ 19 h 30"/>
                <a:gd name="T8" fmla="*/ 7 w 7"/>
                <a:gd name="T9" fmla="*/ 30 h 30"/>
                <a:gd name="T10" fmla="*/ 4 w 7"/>
                <a:gd name="T11" fmla="*/ 26 h 30"/>
                <a:gd name="T12" fmla="*/ 0 w 7"/>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0" y="0"/>
                  </a:moveTo>
                  <a:lnTo>
                    <a:pt x="4" y="3"/>
                  </a:lnTo>
                  <a:lnTo>
                    <a:pt x="6" y="16"/>
                  </a:lnTo>
                  <a:lnTo>
                    <a:pt x="6" y="19"/>
                  </a:lnTo>
                  <a:lnTo>
                    <a:pt x="7" y="30"/>
                  </a:lnTo>
                  <a:lnTo>
                    <a:pt x="4" y="26"/>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 name="Freeform 15">
              <a:extLst>
                <a:ext uri="{FF2B5EF4-FFF2-40B4-BE49-F238E27FC236}">
                  <a16:creationId xmlns:a16="http://schemas.microsoft.com/office/drawing/2014/main" id="{9D1A382F-D665-44BF-86DB-541B48E04D8F}"/>
                </a:ext>
              </a:extLst>
            </p:cNvPr>
            <p:cNvSpPr>
              <a:spLocks/>
            </p:cNvSpPr>
            <p:nvPr/>
          </p:nvSpPr>
          <p:spPr bwMode="auto">
            <a:xfrm>
              <a:off x="4714875" y="3771900"/>
              <a:ext cx="3175" cy="23813"/>
            </a:xfrm>
            <a:custGeom>
              <a:avLst/>
              <a:gdLst>
                <a:gd name="T0" fmla="*/ 0 w 5"/>
                <a:gd name="T1" fmla="*/ 0 h 30"/>
                <a:gd name="T2" fmla="*/ 1 w 5"/>
                <a:gd name="T3" fmla="*/ 4 h 30"/>
                <a:gd name="T4" fmla="*/ 3 w 5"/>
                <a:gd name="T5" fmla="*/ 12 h 30"/>
                <a:gd name="T6" fmla="*/ 3 w 5"/>
                <a:gd name="T7" fmla="*/ 18 h 30"/>
                <a:gd name="T8" fmla="*/ 5 w 5"/>
                <a:gd name="T9" fmla="*/ 30 h 30"/>
                <a:gd name="T10" fmla="*/ 1 w 5"/>
                <a:gd name="T11" fmla="*/ 27 h 30"/>
                <a:gd name="T12" fmla="*/ 0 w 5"/>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 h="30">
                  <a:moveTo>
                    <a:pt x="0" y="0"/>
                  </a:moveTo>
                  <a:lnTo>
                    <a:pt x="1" y="4"/>
                  </a:lnTo>
                  <a:lnTo>
                    <a:pt x="3" y="12"/>
                  </a:lnTo>
                  <a:lnTo>
                    <a:pt x="3" y="18"/>
                  </a:lnTo>
                  <a:lnTo>
                    <a:pt x="5" y="30"/>
                  </a:lnTo>
                  <a:lnTo>
                    <a:pt x="1" y="27"/>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 name="Freeform 16">
              <a:extLst>
                <a:ext uri="{FF2B5EF4-FFF2-40B4-BE49-F238E27FC236}">
                  <a16:creationId xmlns:a16="http://schemas.microsoft.com/office/drawing/2014/main" id="{17AD2A0C-5322-4C81-9CF7-505FA4F4E971}"/>
                </a:ext>
              </a:extLst>
            </p:cNvPr>
            <p:cNvSpPr>
              <a:spLocks/>
            </p:cNvSpPr>
            <p:nvPr/>
          </p:nvSpPr>
          <p:spPr bwMode="auto">
            <a:xfrm>
              <a:off x="4711700" y="3752850"/>
              <a:ext cx="4763" cy="22225"/>
            </a:xfrm>
            <a:custGeom>
              <a:avLst/>
              <a:gdLst>
                <a:gd name="T0" fmla="*/ 0 w 5"/>
                <a:gd name="T1" fmla="*/ 0 h 27"/>
                <a:gd name="T2" fmla="*/ 2 w 5"/>
                <a:gd name="T3" fmla="*/ 7 h 27"/>
                <a:gd name="T4" fmla="*/ 4 w 5"/>
                <a:gd name="T5" fmla="*/ 12 h 27"/>
                <a:gd name="T6" fmla="*/ 5 w 5"/>
                <a:gd name="T7" fmla="*/ 27 h 27"/>
                <a:gd name="T8" fmla="*/ 4 w 5"/>
                <a:gd name="T9" fmla="*/ 23 h 27"/>
                <a:gd name="T10" fmla="*/ 0 w 5"/>
                <a:gd name="T11" fmla="*/ 0 h 27"/>
                <a:gd name="T12" fmla="*/ 0 w 5"/>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5" h="27">
                  <a:moveTo>
                    <a:pt x="0" y="0"/>
                  </a:moveTo>
                  <a:lnTo>
                    <a:pt x="2" y="7"/>
                  </a:lnTo>
                  <a:lnTo>
                    <a:pt x="4" y="12"/>
                  </a:lnTo>
                  <a:lnTo>
                    <a:pt x="5" y="27"/>
                  </a:lnTo>
                  <a:lnTo>
                    <a:pt x="4" y="23"/>
                  </a:lnTo>
                  <a:lnTo>
                    <a:pt x="0" y="0"/>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7">
              <a:extLst>
                <a:ext uri="{FF2B5EF4-FFF2-40B4-BE49-F238E27FC236}">
                  <a16:creationId xmlns:a16="http://schemas.microsoft.com/office/drawing/2014/main" id="{785B1DE9-8B1B-4B10-ACB1-E4E68E152E1F}"/>
                </a:ext>
              </a:extLst>
            </p:cNvPr>
            <p:cNvSpPr>
              <a:spLocks/>
            </p:cNvSpPr>
            <p:nvPr/>
          </p:nvSpPr>
          <p:spPr bwMode="auto">
            <a:xfrm>
              <a:off x="5621338" y="3848100"/>
              <a:ext cx="2792413" cy="2322513"/>
            </a:xfrm>
            <a:custGeom>
              <a:avLst/>
              <a:gdLst>
                <a:gd name="T0" fmla="*/ 2321 w 3518"/>
                <a:gd name="T1" fmla="*/ 59 h 2926"/>
                <a:gd name="T2" fmla="*/ 2350 w 3518"/>
                <a:gd name="T3" fmla="*/ 185 h 2926"/>
                <a:gd name="T4" fmla="*/ 2408 w 3518"/>
                <a:gd name="T5" fmla="*/ 313 h 2926"/>
                <a:gd name="T6" fmla="*/ 2499 w 3518"/>
                <a:gd name="T7" fmla="*/ 425 h 2926"/>
                <a:gd name="T8" fmla="*/ 2620 w 3518"/>
                <a:gd name="T9" fmla="*/ 515 h 2926"/>
                <a:gd name="T10" fmla="*/ 2762 w 3518"/>
                <a:gd name="T11" fmla="*/ 574 h 2926"/>
                <a:gd name="T12" fmla="*/ 2918 w 3518"/>
                <a:gd name="T13" fmla="*/ 595 h 2926"/>
                <a:gd name="T14" fmla="*/ 3072 w 3518"/>
                <a:gd name="T15" fmla="*/ 576 h 2926"/>
                <a:gd name="T16" fmla="*/ 3211 w 3518"/>
                <a:gd name="T17" fmla="*/ 519 h 2926"/>
                <a:gd name="T18" fmla="*/ 3330 w 3518"/>
                <a:gd name="T19" fmla="*/ 432 h 2926"/>
                <a:gd name="T20" fmla="*/ 3424 w 3518"/>
                <a:gd name="T21" fmla="*/ 320 h 2926"/>
                <a:gd name="T22" fmla="*/ 3488 w 3518"/>
                <a:gd name="T23" fmla="*/ 185 h 2926"/>
                <a:gd name="T24" fmla="*/ 3518 w 3518"/>
                <a:gd name="T25" fmla="*/ 35 h 2926"/>
                <a:gd name="T26" fmla="*/ 3491 w 3518"/>
                <a:gd name="T27" fmla="*/ 398 h 2926"/>
                <a:gd name="T28" fmla="*/ 3422 w 3518"/>
                <a:gd name="T29" fmla="*/ 748 h 2926"/>
                <a:gd name="T30" fmla="*/ 3312 w 3518"/>
                <a:gd name="T31" fmla="*/ 1080 h 2926"/>
                <a:gd name="T32" fmla="*/ 3165 w 3518"/>
                <a:gd name="T33" fmla="*/ 1395 h 2926"/>
                <a:gd name="T34" fmla="*/ 2984 w 3518"/>
                <a:gd name="T35" fmla="*/ 1686 h 2926"/>
                <a:gd name="T36" fmla="*/ 2769 w 3518"/>
                <a:gd name="T37" fmla="*/ 1954 h 2926"/>
                <a:gd name="T38" fmla="*/ 2525 w 3518"/>
                <a:gd name="T39" fmla="*/ 2196 h 2926"/>
                <a:gd name="T40" fmla="*/ 2256 w 3518"/>
                <a:gd name="T41" fmla="*/ 2407 h 2926"/>
                <a:gd name="T42" fmla="*/ 1961 w 3518"/>
                <a:gd name="T43" fmla="*/ 2587 h 2926"/>
                <a:gd name="T44" fmla="*/ 1646 w 3518"/>
                <a:gd name="T45" fmla="*/ 2731 h 2926"/>
                <a:gd name="T46" fmla="*/ 1311 w 3518"/>
                <a:gd name="T47" fmla="*/ 2837 h 2926"/>
                <a:gd name="T48" fmla="*/ 961 w 3518"/>
                <a:gd name="T49" fmla="*/ 2903 h 2926"/>
                <a:gd name="T50" fmla="*/ 597 w 3518"/>
                <a:gd name="T51" fmla="*/ 2926 h 2926"/>
                <a:gd name="T52" fmla="*/ 595 w 3518"/>
                <a:gd name="T53" fmla="*/ 2926 h 2926"/>
                <a:gd name="T54" fmla="*/ 593 w 3518"/>
                <a:gd name="T55" fmla="*/ 2926 h 2926"/>
                <a:gd name="T56" fmla="*/ 512 w 3518"/>
                <a:gd name="T57" fmla="*/ 2919 h 2926"/>
                <a:gd name="T58" fmla="*/ 363 w 3518"/>
                <a:gd name="T59" fmla="*/ 2874 h 2926"/>
                <a:gd name="T60" fmla="*/ 231 w 3518"/>
                <a:gd name="T61" fmla="*/ 2796 h 2926"/>
                <a:gd name="T62" fmla="*/ 125 w 3518"/>
                <a:gd name="T63" fmla="*/ 2688 h 2926"/>
                <a:gd name="T64" fmla="*/ 48 w 3518"/>
                <a:gd name="T65" fmla="*/ 2556 h 2926"/>
                <a:gd name="T66" fmla="*/ 6 w 3518"/>
                <a:gd name="T67" fmla="*/ 2405 h 2926"/>
                <a:gd name="T68" fmla="*/ 6 w 3518"/>
                <a:gd name="T69" fmla="*/ 2244 h 2926"/>
                <a:gd name="T70" fmla="*/ 47 w 3518"/>
                <a:gd name="T71" fmla="*/ 2095 h 2926"/>
                <a:gd name="T72" fmla="*/ 121 w 3518"/>
                <a:gd name="T73" fmla="*/ 1963 h 2926"/>
                <a:gd name="T74" fmla="*/ 226 w 3518"/>
                <a:gd name="T75" fmla="*/ 1856 h 2926"/>
                <a:gd name="T76" fmla="*/ 341 w 3518"/>
                <a:gd name="T77" fmla="*/ 1782 h 2926"/>
                <a:gd name="T78" fmla="*/ 474 w 3518"/>
                <a:gd name="T79" fmla="*/ 1737 h 2926"/>
                <a:gd name="T80" fmla="*/ 572 w 3518"/>
                <a:gd name="T81" fmla="*/ 1723 h 2926"/>
                <a:gd name="T82" fmla="*/ 597 w 3518"/>
                <a:gd name="T83" fmla="*/ 1723 h 2926"/>
                <a:gd name="T84" fmla="*/ 732 w 3518"/>
                <a:gd name="T85" fmla="*/ 1718 h 2926"/>
                <a:gd name="T86" fmla="*/ 991 w 3518"/>
                <a:gd name="T87" fmla="*/ 1677 h 2926"/>
                <a:gd name="T88" fmla="*/ 1238 w 3518"/>
                <a:gd name="T89" fmla="*/ 1599 h 2926"/>
                <a:gd name="T90" fmla="*/ 1465 w 3518"/>
                <a:gd name="T91" fmla="*/ 1487 h 2926"/>
                <a:gd name="T92" fmla="*/ 1673 w 3518"/>
                <a:gd name="T93" fmla="*/ 1343 h 2926"/>
                <a:gd name="T94" fmla="*/ 1858 w 3518"/>
                <a:gd name="T95" fmla="*/ 1172 h 2926"/>
                <a:gd name="T96" fmla="*/ 2014 w 3518"/>
                <a:gd name="T97" fmla="*/ 975 h 2926"/>
                <a:gd name="T98" fmla="*/ 2142 w 3518"/>
                <a:gd name="T99" fmla="*/ 757 h 2926"/>
                <a:gd name="T100" fmla="*/ 2238 w 3518"/>
                <a:gd name="T101" fmla="*/ 519 h 2926"/>
                <a:gd name="T102" fmla="*/ 2296 w 3518"/>
                <a:gd name="T103" fmla="*/ 265 h 2926"/>
                <a:gd name="T104" fmla="*/ 2318 w 3518"/>
                <a:gd name="T105"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18" h="2926">
                  <a:moveTo>
                    <a:pt x="2318" y="0"/>
                  </a:moveTo>
                  <a:lnTo>
                    <a:pt x="2321" y="59"/>
                  </a:lnTo>
                  <a:lnTo>
                    <a:pt x="2330" y="117"/>
                  </a:lnTo>
                  <a:lnTo>
                    <a:pt x="2350" y="185"/>
                  </a:lnTo>
                  <a:lnTo>
                    <a:pt x="2375" y="250"/>
                  </a:lnTo>
                  <a:lnTo>
                    <a:pt x="2408" y="313"/>
                  </a:lnTo>
                  <a:lnTo>
                    <a:pt x="2449" y="368"/>
                  </a:lnTo>
                  <a:lnTo>
                    <a:pt x="2499" y="425"/>
                  </a:lnTo>
                  <a:lnTo>
                    <a:pt x="2557" y="474"/>
                  </a:lnTo>
                  <a:lnTo>
                    <a:pt x="2620" y="515"/>
                  </a:lnTo>
                  <a:lnTo>
                    <a:pt x="2689" y="549"/>
                  </a:lnTo>
                  <a:lnTo>
                    <a:pt x="2762" y="574"/>
                  </a:lnTo>
                  <a:lnTo>
                    <a:pt x="2838" y="590"/>
                  </a:lnTo>
                  <a:lnTo>
                    <a:pt x="2918" y="595"/>
                  </a:lnTo>
                  <a:lnTo>
                    <a:pt x="2996" y="590"/>
                  </a:lnTo>
                  <a:lnTo>
                    <a:pt x="3072" y="576"/>
                  </a:lnTo>
                  <a:lnTo>
                    <a:pt x="3143" y="551"/>
                  </a:lnTo>
                  <a:lnTo>
                    <a:pt x="3211" y="519"/>
                  </a:lnTo>
                  <a:lnTo>
                    <a:pt x="3273" y="480"/>
                  </a:lnTo>
                  <a:lnTo>
                    <a:pt x="3330" y="432"/>
                  </a:lnTo>
                  <a:lnTo>
                    <a:pt x="3380" y="378"/>
                  </a:lnTo>
                  <a:lnTo>
                    <a:pt x="3424" y="320"/>
                  </a:lnTo>
                  <a:lnTo>
                    <a:pt x="3460" y="254"/>
                  </a:lnTo>
                  <a:lnTo>
                    <a:pt x="3488" y="185"/>
                  </a:lnTo>
                  <a:lnTo>
                    <a:pt x="3507" y="112"/>
                  </a:lnTo>
                  <a:lnTo>
                    <a:pt x="3518" y="35"/>
                  </a:lnTo>
                  <a:lnTo>
                    <a:pt x="3509" y="218"/>
                  </a:lnTo>
                  <a:lnTo>
                    <a:pt x="3491" y="398"/>
                  </a:lnTo>
                  <a:lnTo>
                    <a:pt x="3461" y="576"/>
                  </a:lnTo>
                  <a:lnTo>
                    <a:pt x="3422" y="748"/>
                  </a:lnTo>
                  <a:lnTo>
                    <a:pt x="3371" y="917"/>
                  </a:lnTo>
                  <a:lnTo>
                    <a:pt x="3312" y="1080"/>
                  </a:lnTo>
                  <a:lnTo>
                    <a:pt x="3243" y="1240"/>
                  </a:lnTo>
                  <a:lnTo>
                    <a:pt x="3165" y="1395"/>
                  </a:lnTo>
                  <a:lnTo>
                    <a:pt x="3078" y="1544"/>
                  </a:lnTo>
                  <a:lnTo>
                    <a:pt x="2984" y="1686"/>
                  </a:lnTo>
                  <a:lnTo>
                    <a:pt x="2879" y="1824"/>
                  </a:lnTo>
                  <a:lnTo>
                    <a:pt x="2769" y="1954"/>
                  </a:lnTo>
                  <a:lnTo>
                    <a:pt x="2650" y="2079"/>
                  </a:lnTo>
                  <a:lnTo>
                    <a:pt x="2525" y="2196"/>
                  </a:lnTo>
                  <a:lnTo>
                    <a:pt x="2394" y="2306"/>
                  </a:lnTo>
                  <a:lnTo>
                    <a:pt x="2256" y="2407"/>
                  </a:lnTo>
                  <a:lnTo>
                    <a:pt x="2112" y="2501"/>
                  </a:lnTo>
                  <a:lnTo>
                    <a:pt x="1961" y="2587"/>
                  </a:lnTo>
                  <a:lnTo>
                    <a:pt x="1806" y="2663"/>
                  </a:lnTo>
                  <a:lnTo>
                    <a:pt x="1646" y="2731"/>
                  </a:lnTo>
                  <a:lnTo>
                    <a:pt x="1481" y="2787"/>
                  </a:lnTo>
                  <a:lnTo>
                    <a:pt x="1311" y="2837"/>
                  </a:lnTo>
                  <a:lnTo>
                    <a:pt x="1139" y="2874"/>
                  </a:lnTo>
                  <a:lnTo>
                    <a:pt x="961" y="2903"/>
                  </a:lnTo>
                  <a:lnTo>
                    <a:pt x="782" y="2919"/>
                  </a:lnTo>
                  <a:lnTo>
                    <a:pt x="597" y="2926"/>
                  </a:lnTo>
                  <a:lnTo>
                    <a:pt x="597" y="2926"/>
                  </a:lnTo>
                  <a:lnTo>
                    <a:pt x="595" y="2926"/>
                  </a:lnTo>
                  <a:lnTo>
                    <a:pt x="593" y="2926"/>
                  </a:lnTo>
                  <a:lnTo>
                    <a:pt x="593" y="2926"/>
                  </a:lnTo>
                  <a:lnTo>
                    <a:pt x="592" y="2926"/>
                  </a:lnTo>
                  <a:lnTo>
                    <a:pt x="512" y="2919"/>
                  </a:lnTo>
                  <a:lnTo>
                    <a:pt x="435" y="2901"/>
                  </a:lnTo>
                  <a:lnTo>
                    <a:pt x="363" y="2874"/>
                  </a:lnTo>
                  <a:lnTo>
                    <a:pt x="293" y="2841"/>
                  </a:lnTo>
                  <a:lnTo>
                    <a:pt x="231" y="2796"/>
                  </a:lnTo>
                  <a:lnTo>
                    <a:pt x="174" y="2747"/>
                  </a:lnTo>
                  <a:lnTo>
                    <a:pt x="125" y="2688"/>
                  </a:lnTo>
                  <a:lnTo>
                    <a:pt x="82" y="2624"/>
                  </a:lnTo>
                  <a:lnTo>
                    <a:pt x="48" y="2556"/>
                  </a:lnTo>
                  <a:lnTo>
                    <a:pt x="22" y="2482"/>
                  </a:lnTo>
                  <a:lnTo>
                    <a:pt x="6" y="2405"/>
                  </a:lnTo>
                  <a:lnTo>
                    <a:pt x="0" y="2324"/>
                  </a:lnTo>
                  <a:lnTo>
                    <a:pt x="6" y="2244"/>
                  </a:lnTo>
                  <a:lnTo>
                    <a:pt x="22" y="2167"/>
                  </a:lnTo>
                  <a:lnTo>
                    <a:pt x="47" y="2095"/>
                  </a:lnTo>
                  <a:lnTo>
                    <a:pt x="80" y="2027"/>
                  </a:lnTo>
                  <a:lnTo>
                    <a:pt x="121" y="1963"/>
                  </a:lnTo>
                  <a:lnTo>
                    <a:pt x="171" y="1906"/>
                  </a:lnTo>
                  <a:lnTo>
                    <a:pt x="226" y="1856"/>
                  </a:lnTo>
                  <a:lnTo>
                    <a:pt x="281" y="1816"/>
                  </a:lnTo>
                  <a:lnTo>
                    <a:pt x="341" y="1782"/>
                  </a:lnTo>
                  <a:lnTo>
                    <a:pt x="407" y="1755"/>
                  </a:lnTo>
                  <a:lnTo>
                    <a:pt x="474" y="1737"/>
                  </a:lnTo>
                  <a:lnTo>
                    <a:pt x="522" y="1729"/>
                  </a:lnTo>
                  <a:lnTo>
                    <a:pt x="572" y="1723"/>
                  </a:lnTo>
                  <a:lnTo>
                    <a:pt x="593" y="1723"/>
                  </a:lnTo>
                  <a:lnTo>
                    <a:pt x="597" y="1723"/>
                  </a:lnTo>
                  <a:lnTo>
                    <a:pt x="597" y="1723"/>
                  </a:lnTo>
                  <a:lnTo>
                    <a:pt x="732" y="1718"/>
                  </a:lnTo>
                  <a:lnTo>
                    <a:pt x="863" y="1702"/>
                  </a:lnTo>
                  <a:lnTo>
                    <a:pt x="991" y="1677"/>
                  </a:lnTo>
                  <a:lnTo>
                    <a:pt x="1117" y="1643"/>
                  </a:lnTo>
                  <a:lnTo>
                    <a:pt x="1238" y="1599"/>
                  </a:lnTo>
                  <a:lnTo>
                    <a:pt x="1353" y="1547"/>
                  </a:lnTo>
                  <a:lnTo>
                    <a:pt x="1465" y="1487"/>
                  </a:lnTo>
                  <a:lnTo>
                    <a:pt x="1572" y="1419"/>
                  </a:lnTo>
                  <a:lnTo>
                    <a:pt x="1673" y="1343"/>
                  </a:lnTo>
                  <a:lnTo>
                    <a:pt x="1769" y="1261"/>
                  </a:lnTo>
                  <a:lnTo>
                    <a:pt x="1858" y="1172"/>
                  </a:lnTo>
                  <a:lnTo>
                    <a:pt x="1939" y="1077"/>
                  </a:lnTo>
                  <a:lnTo>
                    <a:pt x="2014" y="975"/>
                  </a:lnTo>
                  <a:lnTo>
                    <a:pt x="2083" y="869"/>
                  </a:lnTo>
                  <a:lnTo>
                    <a:pt x="2142" y="757"/>
                  </a:lnTo>
                  <a:lnTo>
                    <a:pt x="2195" y="639"/>
                  </a:lnTo>
                  <a:lnTo>
                    <a:pt x="2238" y="519"/>
                  </a:lnTo>
                  <a:lnTo>
                    <a:pt x="2272" y="394"/>
                  </a:lnTo>
                  <a:lnTo>
                    <a:pt x="2296" y="265"/>
                  </a:lnTo>
                  <a:lnTo>
                    <a:pt x="2312" y="133"/>
                  </a:lnTo>
                  <a:lnTo>
                    <a:pt x="231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8">
              <a:extLst>
                <a:ext uri="{FF2B5EF4-FFF2-40B4-BE49-F238E27FC236}">
                  <a16:creationId xmlns:a16="http://schemas.microsoft.com/office/drawing/2014/main" id="{9814EE3E-A187-47C5-8E87-7173385ABEB8}"/>
                </a:ext>
              </a:extLst>
            </p:cNvPr>
            <p:cNvSpPr>
              <a:spLocks/>
            </p:cNvSpPr>
            <p:nvPr/>
          </p:nvSpPr>
          <p:spPr bwMode="auto">
            <a:xfrm>
              <a:off x="4708525" y="3740150"/>
              <a:ext cx="3175" cy="12700"/>
            </a:xfrm>
            <a:custGeom>
              <a:avLst/>
              <a:gdLst>
                <a:gd name="T0" fmla="*/ 0 w 4"/>
                <a:gd name="T1" fmla="*/ 0 h 16"/>
                <a:gd name="T2" fmla="*/ 4 w 4"/>
                <a:gd name="T3" fmla="*/ 14 h 16"/>
                <a:gd name="T4" fmla="*/ 4 w 4"/>
                <a:gd name="T5" fmla="*/ 16 h 16"/>
                <a:gd name="T6" fmla="*/ 0 w 4"/>
                <a:gd name="T7" fmla="*/ 0 h 16"/>
              </a:gdLst>
              <a:ahLst/>
              <a:cxnLst>
                <a:cxn ang="0">
                  <a:pos x="T0" y="T1"/>
                </a:cxn>
                <a:cxn ang="0">
                  <a:pos x="T2" y="T3"/>
                </a:cxn>
                <a:cxn ang="0">
                  <a:pos x="T4" y="T5"/>
                </a:cxn>
                <a:cxn ang="0">
                  <a:pos x="T6" y="T7"/>
                </a:cxn>
              </a:cxnLst>
              <a:rect l="0" t="0" r="r" b="b"/>
              <a:pathLst>
                <a:path w="4" h="16">
                  <a:moveTo>
                    <a:pt x="0" y="0"/>
                  </a:moveTo>
                  <a:lnTo>
                    <a:pt x="4" y="14"/>
                  </a:lnTo>
                  <a:lnTo>
                    <a:pt x="4" y="16"/>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 name="Freeform 19">
              <a:extLst>
                <a:ext uri="{FF2B5EF4-FFF2-40B4-BE49-F238E27FC236}">
                  <a16:creationId xmlns:a16="http://schemas.microsoft.com/office/drawing/2014/main" id="{B0F07CB5-5C46-4646-89FD-3ABAFA3EFE29}"/>
                </a:ext>
              </a:extLst>
            </p:cNvPr>
            <p:cNvSpPr>
              <a:spLocks/>
            </p:cNvSpPr>
            <p:nvPr/>
          </p:nvSpPr>
          <p:spPr bwMode="auto">
            <a:xfrm>
              <a:off x="4711700" y="3751263"/>
              <a:ext cx="0" cy="1588"/>
            </a:xfrm>
            <a:custGeom>
              <a:avLst/>
              <a:gdLst>
                <a:gd name="T0" fmla="*/ 0 h 4"/>
                <a:gd name="T1" fmla="*/ 0 h 4"/>
                <a:gd name="T2" fmla="*/ 2 h 4"/>
                <a:gd name="T3" fmla="*/ 4 h 4"/>
                <a:gd name="T4" fmla="*/ 0 h 4"/>
              </a:gdLst>
              <a:ahLst/>
              <a:cxnLst>
                <a:cxn ang="0">
                  <a:pos x="0" y="T0"/>
                </a:cxn>
                <a:cxn ang="0">
                  <a:pos x="0" y="T1"/>
                </a:cxn>
                <a:cxn ang="0">
                  <a:pos x="0" y="T2"/>
                </a:cxn>
                <a:cxn ang="0">
                  <a:pos x="0" y="T3"/>
                </a:cxn>
                <a:cxn ang="0">
                  <a:pos x="0" y="T4"/>
                </a:cxn>
              </a:cxnLst>
              <a:rect l="0" t="0" r="r" b="b"/>
              <a:pathLst>
                <a:path h="4">
                  <a:moveTo>
                    <a:pt x="0" y="0"/>
                  </a:moveTo>
                  <a:lnTo>
                    <a:pt x="0" y="0"/>
                  </a:lnTo>
                  <a:lnTo>
                    <a:pt x="0" y="2"/>
                  </a:lnTo>
                  <a:lnTo>
                    <a:pt x="0" y="4"/>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20">
              <a:extLst>
                <a:ext uri="{FF2B5EF4-FFF2-40B4-BE49-F238E27FC236}">
                  <a16:creationId xmlns:a16="http://schemas.microsoft.com/office/drawing/2014/main" id="{FF1AE66A-FE4E-41D5-9B09-0DCC95E1E7DE}"/>
                </a:ext>
              </a:extLst>
            </p:cNvPr>
            <p:cNvSpPr>
              <a:spLocks/>
            </p:cNvSpPr>
            <p:nvPr/>
          </p:nvSpPr>
          <p:spPr bwMode="auto">
            <a:xfrm>
              <a:off x="4708525" y="3740150"/>
              <a:ext cx="3175" cy="11113"/>
            </a:xfrm>
            <a:custGeom>
              <a:avLst/>
              <a:gdLst>
                <a:gd name="T0" fmla="*/ 0 w 4"/>
                <a:gd name="T1" fmla="*/ 0 h 12"/>
                <a:gd name="T2" fmla="*/ 4 w 4"/>
                <a:gd name="T3" fmla="*/ 12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4" y="12"/>
                  </a:lnTo>
                  <a:lnTo>
                    <a:pt x="4" y="12"/>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3" name="Freeform 21">
              <a:extLst>
                <a:ext uri="{FF2B5EF4-FFF2-40B4-BE49-F238E27FC236}">
                  <a16:creationId xmlns:a16="http://schemas.microsoft.com/office/drawing/2014/main" id="{EA266EE9-E025-46DC-AB92-8B68EE88E219}"/>
                </a:ext>
              </a:extLst>
            </p:cNvPr>
            <p:cNvSpPr>
              <a:spLocks/>
            </p:cNvSpPr>
            <p:nvPr/>
          </p:nvSpPr>
          <p:spPr bwMode="auto">
            <a:xfrm>
              <a:off x="4711700" y="3752850"/>
              <a:ext cx="1588" cy="6350"/>
            </a:xfrm>
            <a:custGeom>
              <a:avLst/>
              <a:gdLst>
                <a:gd name="T0" fmla="*/ 0 w 2"/>
                <a:gd name="T1" fmla="*/ 0 h 9"/>
                <a:gd name="T2" fmla="*/ 2 w 2"/>
                <a:gd name="T3" fmla="*/ 9 h 9"/>
                <a:gd name="T4" fmla="*/ 0 w 2"/>
                <a:gd name="T5" fmla="*/ 2 h 9"/>
                <a:gd name="T6" fmla="*/ 0 w 2"/>
                <a:gd name="T7" fmla="*/ 0 h 9"/>
              </a:gdLst>
              <a:ahLst/>
              <a:cxnLst>
                <a:cxn ang="0">
                  <a:pos x="T0" y="T1"/>
                </a:cxn>
                <a:cxn ang="0">
                  <a:pos x="T2" y="T3"/>
                </a:cxn>
                <a:cxn ang="0">
                  <a:pos x="T4" y="T5"/>
                </a:cxn>
                <a:cxn ang="0">
                  <a:pos x="T6" y="T7"/>
                </a:cxn>
              </a:cxnLst>
              <a:rect l="0" t="0" r="r" b="b"/>
              <a:pathLst>
                <a:path w="2" h="9">
                  <a:moveTo>
                    <a:pt x="0" y="0"/>
                  </a:moveTo>
                  <a:lnTo>
                    <a:pt x="2" y="9"/>
                  </a:lnTo>
                  <a:lnTo>
                    <a:pt x="0" y="2"/>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6" name="Freeform 22">
              <a:extLst>
                <a:ext uri="{FF2B5EF4-FFF2-40B4-BE49-F238E27FC236}">
                  <a16:creationId xmlns:a16="http://schemas.microsoft.com/office/drawing/2014/main" id="{FBC8D14F-8331-4F52-98FE-18D1116D4C1D}"/>
                </a:ext>
              </a:extLst>
            </p:cNvPr>
            <p:cNvSpPr>
              <a:spLocks/>
            </p:cNvSpPr>
            <p:nvPr/>
          </p:nvSpPr>
          <p:spPr bwMode="auto">
            <a:xfrm>
              <a:off x="4711700" y="3752850"/>
              <a:ext cx="1588" cy="6350"/>
            </a:xfrm>
            <a:custGeom>
              <a:avLst/>
              <a:gdLst>
                <a:gd name="T0" fmla="*/ 0 w 2"/>
                <a:gd name="T1" fmla="*/ 0 h 9"/>
                <a:gd name="T2" fmla="*/ 2 w 2"/>
                <a:gd name="T3" fmla="*/ 9 h 9"/>
                <a:gd name="T4" fmla="*/ 0 w 2"/>
                <a:gd name="T5" fmla="*/ 2 h 9"/>
                <a:gd name="T6" fmla="*/ 0 w 2"/>
                <a:gd name="T7" fmla="*/ 0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lnTo>
                    <a:pt x="2" y="9"/>
                  </a:lnTo>
                  <a:lnTo>
                    <a:pt x="0" y="2"/>
                  </a:lnTo>
                  <a:lnTo>
                    <a:pt x="0" y="0"/>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7" name="Freeform 23">
              <a:extLst>
                <a:ext uri="{FF2B5EF4-FFF2-40B4-BE49-F238E27FC236}">
                  <a16:creationId xmlns:a16="http://schemas.microsoft.com/office/drawing/2014/main" id="{DF705424-FE6C-4D21-AF70-9E9D6D9D1AF0}"/>
                </a:ext>
              </a:extLst>
            </p:cNvPr>
            <p:cNvSpPr>
              <a:spLocks/>
            </p:cNvSpPr>
            <p:nvPr/>
          </p:nvSpPr>
          <p:spPr bwMode="auto">
            <a:xfrm>
              <a:off x="6091238" y="2478088"/>
              <a:ext cx="1368425" cy="1368425"/>
            </a:xfrm>
            <a:custGeom>
              <a:avLst/>
              <a:gdLst>
                <a:gd name="T0" fmla="*/ 0 w 1725"/>
                <a:gd name="T1" fmla="*/ 0 h 1725"/>
                <a:gd name="T2" fmla="*/ 4 w 1725"/>
                <a:gd name="T3" fmla="*/ 0 h 1725"/>
                <a:gd name="T4" fmla="*/ 4 w 1725"/>
                <a:gd name="T5" fmla="*/ 0 h 1725"/>
                <a:gd name="T6" fmla="*/ 15 w 1725"/>
                <a:gd name="T7" fmla="*/ 0 h 1725"/>
                <a:gd name="T8" fmla="*/ 155 w 1725"/>
                <a:gd name="T9" fmla="*/ 7 h 1725"/>
                <a:gd name="T10" fmla="*/ 292 w 1725"/>
                <a:gd name="T11" fmla="*/ 25 h 1725"/>
                <a:gd name="T12" fmla="*/ 427 w 1725"/>
                <a:gd name="T13" fmla="*/ 53 h 1725"/>
                <a:gd name="T14" fmla="*/ 556 w 1725"/>
                <a:gd name="T15" fmla="*/ 91 h 1725"/>
                <a:gd name="T16" fmla="*/ 681 w 1725"/>
                <a:gd name="T17" fmla="*/ 139 h 1725"/>
                <a:gd name="T18" fmla="*/ 801 w 1725"/>
                <a:gd name="T19" fmla="*/ 197 h 1725"/>
                <a:gd name="T20" fmla="*/ 917 w 1725"/>
                <a:gd name="T21" fmla="*/ 263 h 1725"/>
                <a:gd name="T22" fmla="*/ 1025 w 1725"/>
                <a:gd name="T23" fmla="*/ 338 h 1725"/>
                <a:gd name="T24" fmla="*/ 1128 w 1725"/>
                <a:gd name="T25" fmla="*/ 419 h 1725"/>
                <a:gd name="T26" fmla="*/ 1224 w 1725"/>
                <a:gd name="T27" fmla="*/ 510 h 1725"/>
                <a:gd name="T28" fmla="*/ 1313 w 1725"/>
                <a:gd name="T29" fmla="*/ 608 h 1725"/>
                <a:gd name="T30" fmla="*/ 1394 w 1725"/>
                <a:gd name="T31" fmla="*/ 711 h 1725"/>
                <a:gd name="T32" fmla="*/ 1469 w 1725"/>
                <a:gd name="T33" fmla="*/ 821 h 1725"/>
                <a:gd name="T34" fmla="*/ 1535 w 1725"/>
                <a:gd name="T35" fmla="*/ 936 h 1725"/>
                <a:gd name="T36" fmla="*/ 1590 w 1725"/>
                <a:gd name="T37" fmla="*/ 1057 h 1725"/>
                <a:gd name="T38" fmla="*/ 1638 w 1725"/>
                <a:gd name="T39" fmla="*/ 1183 h 1725"/>
                <a:gd name="T40" fmla="*/ 1675 w 1725"/>
                <a:gd name="T41" fmla="*/ 1313 h 1725"/>
                <a:gd name="T42" fmla="*/ 1702 w 1725"/>
                <a:gd name="T43" fmla="*/ 1446 h 1725"/>
                <a:gd name="T44" fmla="*/ 1719 w 1725"/>
                <a:gd name="T45" fmla="*/ 1585 h 1725"/>
                <a:gd name="T46" fmla="*/ 1725 w 1725"/>
                <a:gd name="T47" fmla="*/ 1725 h 1725"/>
                <a:gd name="T48" fmla="*/ 1236 w 1725"/>
                <a:gd name="T49" fmla="*/ 1722 h 1725"/>
                <a:gd name="T50" fmla="*/ 1231 w 1725"/>
                <a:gd name="T51" fmla="*/ 1603 h 1725"/>
                <a:gd name="T52" fmla="*/ 1213 w 1725"/>
                <a:gd name="T53" fmla="*/ 1487 h 1725"/>
                <a:gd name="T54" fmla="*/ 1187 w 1725"/>
                <a:gd name="T55" fmla="*/ 1375 h 1725"/>
                <a:gd name="T56" fmla="*/ 1149 w 1725"/>
                <a:gd name="T57" fmla="*/ 1267 h 1725"/>
                <a:gd name="T58" fmla="*/ 1103 w 1725"/>
                <a:gd name="T59" fmla="*/ 1164 h 1725"/>
                <a:gd name="T60" fmla="*/ 1048 w 1725"/>
                <a:gd name="T61" fmla="*/ 1066 h 1725"/>
                <a:gd name="T62" fmla="*/ 984 w 1725"/>
                <a:gd name="T63" fmla="*/ 975 h 1725"/>
                <a:gd name="T64" fmla="*/ 911 w 1725"/>
                <a:gd name="T65" fmla="*/ 890 h 1725"/>
                <a:gd name="T66" fmla="*/ 833 w 1725"/>
                <a:gd name="T67" fmla="*/ 810 h 1725"/>
                <a:gd name="T68" fmla="*/ 748 w 1725"/>
                <a:gd name="T69" fmla="*/ 739 h 1725"/>
                <a:gd name="T70" fmla="*/ 656 w 1725"/>
                <a:gd name="T71" fmla="*/ 675 h 1725"/>
                <a:gd name="T72" fmla="*/ 558 w 1725"/>
                <a:gd name="T73" fmla="*/ 620 h 1725"/>
                <a:gd name="T74" fmla="*/ 455 w 1725"/>
                <a:gd name="T75" fmla="*/ 574 h 1725"/>
                <a:gd name="T76" fmla="*/ 347 w 1725"/>
                <a:gd name="T77" fmla="*/ 537 h 1725"/>
                <a:gd name="T78" fmla="*/ 235 w 1725"/>
                <a:gd name="T79" fmla="*/ 510 h 1725"/>
                <a:gd name="T80" fmla="*/ 119 w 1725"/>
                <a:gd name="T81" fmla="*/ 494 h 1725"/>
                <a:gd name="T82" fmla="*/ 0 w 1725"/>
                <a:gd name="T83" fmla="*/ 487 h 1725"/>
                <a:gd name="T84" fmla="*/ 0 w 1725"/>
                <a:gd name="T85"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25" h="1725">
                  <a:moveTo>
                    <a:pt x="0" y="0"/>
                  </a:moveTo>
                  <a:lnTo>
                    <a:pt x="4" y="0"/>
                  </a:lnTo>
                  <a:lnTo>
                    <a:pt x="4" y="0"/>
                  </a:lnTo>
                  <a:lnTo>
                    <a:pt x="15" y="0"/>
                  </a:lnTo>
                  <a:lnTo>
                    <a:pt x="155" y="7"/>
                  </a:lnTo>
                  <a:lnTo>
                    <a:pt x="292" y="25"/>
                  </a:lnTo>
                  <a:lnTo>
                    <a:pt x="427" y="53"/>
                  </a:lnTo>
                  <a:lnTo>
                    <a:pt x="556" y="91"/>
                  </a:lnTo>
                  <a:lnTo>
                    <a:pt x="681" y="139"/>
                  </a:lnTo>
                  <a:lnTo>
                    <a:pt x="801" y="197"/>
                  </a:lnTo>
                  <a:lnTo>
                    <a:pt x="917" y="263"/>
                  </a:lnTo>
                  <a:lnTo>
                    <a:pt x="1025" y="338"/>
                  </a:lnTo>
                  <a:lnTo>
                    <a:pt x="1128" y="419"/>
                  </a:lnTo>
                  <a:lnTo>
                    <a:pt x="1224" y="510"/>
                  </a:lnTo>
                  <a:lnTo>
                    <a:pt x="1313" y="608"/>
                  </a:lnTo>
                  <a:lnTo>
                    <a:pt x="1394" y="711"/>
                  </a:lnTo>
                  <a:lnTo>
                    <a:pt x="1469" y="821"/>
                  </a:lnTo>
                  <a:lnTo>
                    <a:pt x="1535" y="936"/>
                  </a:lnTo>
                  <a:lnTo>
                    <a:pt x="1590" y="1057"/>
                  </a:lnTo>
                  <a:lnTo>
                    <a:pt x="1638" y="1183"/>
                  </a:lnTo>
                  <a:lnTo>
                    <a:pt x="1675" y="1313"/>
                  </a:lnTo>
                  <a:lnTo>
                    <a:pt x="1702" y="1446"/>
                  </a:lnTo>
                  <a:lnTo>
                    <a:pt x="1719" y="1585"/>
                  </a:lnTo>
                  <a:lnTo>
                    <a:pt x="1725" y="1725"/>
                  </a:lnTo>
                  <a:lnTo>
                    <a:pt x="1236" y="1722"/>
                  </a:lnTo>
                  <a:lnTo>
                    <a:pt x="1231" y="1603"/>
                  </a:lnTo>
                  <a:lnTo>
                    <a:pt x="1213" y="1487"/>
                  </a:lnTo>
                  <a:lnTo>
                    <a:pt x="1187" y="1375"/>
                  </a:lnTo>
                  <a:lnTo>
                    <a:pt x="1149" y="1267"/>
                  </a:lnTo>
                  <a:lnTo>
                    <a:pt x="1103" y="1164"/>
                  </a:lnTo>
                  <a:lnTo>
                    <a:pt x="1048" y="1066"/>
                  </a:lnTo>
                  <a:lnTo>
                    <a:pt x="984" y="975"/>
                  </a:lnTo>
                  <a:lnTo>
                    <a:pt x="911" y="890"/>
                  </a:lnTo>
                  <a:lnTo>
                    <a:pt x="833" y="810"/>
                  </a:lnTo>
                  <a:lnTo>
                    <a:pt x="748" y="739"/>
                  </a:lnTo>
                  <a:lnTo>
                    <a:pt x="656" y="675"/>
                  </a:lnTo>
                  <a:lnTo>
                    <a:pt x="558" y="620"/>
                  </a:lnTo>
                  <a:lnTo>
                    <a:pt x="455" y="574"/>
                  </a:lnTo>
                  <a:lnTo>
                    <a:pt x="347" y="537"/>
                  </a:lnTo>
                  <a:lnTo>
                    <a:pt x="235" y="510"/>
                  </a:lnTo>
                  <a:lnTo>
                    <a:pt x="119" y="494"/>
                  </a:lnTo>
                  <a:lnTo>
                    <a:pt x="0" y="487"/>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8" name="Freeform 24">
              <a:extLst>
                <a:ext uri="{FF2B5EF4-FFF2-40B4-BE49-F238E27FC236}">
                  <a16:creationId xmlns:a16="http://schemas.microsoft.com/office/drawing/2014/main" id="{D1FDA6F0-6AAF-4603-A15D-3E90C20D0A70}"/>
                </a:ext>
              </a:extLst>
            </p:cNvPr>
            <p:cNvSpPr>
              <a:spLocks/>
            </p:cNvSpPr>
            <p:nvPr/>
          </p:nvSpPr>
          <p:spPr bwMode="auto">
            <a:xfrm>
              <a:off x="6091238" y="1522412"/>
              <a:ext cx="2322513" cy="2798763"/>
            </a:xfrm>
            <a:custGeom>
              <a:avLst/>
              <a:gdLst>
                <a:gd name="T0" fmla="*/ 4 w 2927"/>
                <a:gd name="T1" fmla="*/ 2 h 3525"/>
                <a:gd name="T2" fmla="*/ 219 w 2927"/>
                <a:gd name="T3" fmla="*/ 9 h 3525"/>
                <a:gd name="T4" fmla="*/ 576 w 2927"/>
                <a:gd name="T5" fmla="*/ 59 h 3525"/>
                <a:gd name="T6" fmla="*/ 917 w 2927"/>
                <a:gd name="T7" fmla="*/ 148 h 3525"/>
                <a:gd name="T8" fmla="*/ 1240 w 2927"/>
                <a:gd name="T9" fmla="*/ 277 h 3525"/>
                <a:gd name="T10" fmla="*/ 1544 w 2927"/>
                <a:gd name="T11" fmla="*/ 443 h 3525"/>
                <a:gd name="T12" fmla="*/ 1824 w 2927"/>
                <a:gd name="T13" fmla="*/ 640 h 3525"/>
                <a:gd name="T14" fmla="*/ 2080 w 2927"/>
                <a:gd name="T15" fmla="*/ 871 h 3525"/>
                <a:gd name="T16" fmla="*/ 2307 w 2927"/>
                <a:gd name="T17" fmla="*/ 1128 h 3525"/>
                <a:gd name="T18" fmla="*/ 2502 w 2927"/>
                <a:gd name="T19" fmla="*/ 1411 h 3525"/>
                <a:gd name="T20" fmla="*/ 2664 w 2927"/>
                <a:gd name="T21" fmla="*/ 1716 h 3525"/>
                <a:gd name="T22" fmla="*/ 2788 w 2927"/>
                <a:gd name="T23" fmla="*/ 2042 h 3525"/>
                <a:gd name="T24" fmla="*/ 2875 w 2927"/>
                <a:gd name="T25" fmla="*/ 2386 h 3525"/>
                <a:gd name="T26" fmla="*/ 2920 w 2927"/>
                <a:gd name="T27" fmla="*/ 2743 h 3525"/>
                <a:gd name="T28" fmla="*/ 2925 w 2927"/>
                <a:gd name="T29" fmla="*/ 2928 h 3525"/>
                <a:gd name="T30" fmla="*/ 2925 w 2927"/>
                <a:gd name="T31" fmla="*/ 2965 h 3525"/>
                <a:gd name="T32" fmla="*/ 2895 w 2927"/>
                <a:gd name="T33" fmla="*/ 3115 h 3525"/>
                <a:gd name="T34" fmla="*/ 2831 w 2927"/>
                <a:gd name="T35" fmla="*/ 3250 h 3525"/>
                <a:gd name="T36" fmla="*/ 2737 w 2927"/>
                <a:gd name="T37" fmla="*/ 3362 h 3525"/>
                <a:gd name="T38" fmla="*/ 2618 w 2927"/>
                <a:gd name="T39" fmla="*/ 3449 h 3525"/>
                <a:gd name="T40" fmla="*/ 2479 w 2927"/>
                <a:gd name="T41" fmla="*/ 3506 h 3525"/>
                <a:gd name="T42" fmla="*/ 2325 w 2927"/>
                <a:gd name="T43" fmla="*/ 3525 h 3525"/>
                <a:gd name="T44" fmla="*/ 2169 w 2927"/>
                <a:gd name="T45" fmla="*/ 3504 h 3525"/>
                <a:gd name="T46" fmla="*/ 2027 w 2927"/>
                <a:gd name="T47" fmla="*/ 3445 h 3525"/>
                <a:gd name="T48" fmla="*/ 1906 w 2927"/>
                <a:gd name="T49" fmla="*/ 3355 h 3525"/>
                <a:gd name="T50" fmla="*/ 1815 w 2927"/>
                <a:gd name="T51" fmla="*/ 3243 h 3525"/>
                <a:gd name="T52" fmla="*/ 1757 w 2927"/>
                <a:gd name="T53" fmla="*/ 3115 h 3525"/>
                <a:gd name="T54" fmla="*/ 1728 w 2927"/>
                <a:gd name="T55" fmla="*/ 2989 h 3525"/>
                <a:gd name="T56" fmla="*/ 1725 w 2927"/>
                <a:gd name="T57" fmla="*/ 2928 h 3525"/>
                <a:gd name="T58" fmla="*/ 1719 w 2927"/>
                <a:gd name="T59" fmla="*/ 2788 h 3525"/>
                <a:gd name="T60" fmla="*/ 1675 w 2927"/>
                <a:gd name="T61" fmla="*/ 2516 h 3525"/>
                <a:gd name="T62" fmla="*/ 1590 w 2927"/>
                <a:gd name="T63" fmla="*/ 2260 h 3525"/>
                <a:gd name="T64" fmla="*/ 1469 w 2927"/>
                <a:gd name="T65" fmla="*/ 2024 h 3525"/>
                <a:gd name="T66" fmla="*/ 1313 w 2927"/>
                <a:gd name="T67" fmla="*/ 1811 h 3525"/>
                <a:gd name="T68" fmla="*/ 1128 w 2927"/>
                <a:gd name="T69" fmla="*/ 1622 h 3525"/>
                <a:gd name="T70" fmla="*/ 917 w 2927"/>
                <a:gd name="T71" fmla="*/ 1466 h 3525"/>
                <a:gd name="T72" fmla="*/ 681 w 2927"/>
                <a:gd name="T73" fmla="*/ 1342 h 3525"/>
                <a:gd name="T74" fmla="*/ 427 w 2927"/>
                <a:gd name="T75" fmla="*/ 1256 h 3525"/>
                <a:gd name="T76" fmla="*/ 155 w 2927"/>
                <a:gd name="T77" fmla="*/ 1210 h 3525"/>
                <a:gd name="T78" fmla="*/ 4 w 2927"/>
                <a:gd name="T79" fmla="*/ 1203 h 3525"/>
                <a:gd name="T80" fmla="*/ 0 w 2927"/>
                <a:gd name="T81" fmla="*/ 1203 h 3525"/>
                <a:gd name="T82" fmla="*/ 70 w 2927"/>
                <a:gd name="T83" fmla="*/ 1036 h 3525"/>
                <a:gd name="T84" fmla="*/ 0 w 2927"/>
                <a:gd name="T85" fmla="*/ 2 h 3525"/>
                <a:gd name="T86" fmla="*/ 0 w 2927"/>
                <a:gd name="T8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27" h="3525">
                  <a:moveTo>
                    <a:pt x="0" y="0"/>
                  </a:moveTo>
                  <a:lnTo>
                    <a:pt x="4" y="2"/>
                  </a:lnTo>
                  <a:lnTo>
                    <a:pt x="36" y="2"/>
                  </a:lnTo>
                  <a:lnTo>
                    <a:pt x="219" y="9"/>
                  </a:lnTo>
                  <a:lnTo>
                    <a:pt x="398" y="29"/>
                  </a:lnTo>
                  <a:lnTo>
                    <a:pt x="576" y="59"/>
                  </a:lnTo>
                  <a:lnTo>
                    <a:pt x="748" y="98"/>
                  </a:lnTo>
                  <a:lnTo>
                    <a:pt x="917" y="148"/>
                  </a:lnTo>
                  <a:lnTo>
                    <a:pt x="1082" y="208"/>
                  </a:lnTo>
                  <a:lnTo>
                    <a:pt x="1240" y="277"/>
                  </a:lnTo>
                  <a:lnTo>
                    <a:pt x="1396" y="356"/>
                  </a:lnTo>
                  <a:lnTo>
                    <a:pt x="1544" y="443"/>
                  </a:lnTo>
                  <a:lnTo>
                    <a:pt x="1687" y="537"/>
                  </a:lnTo>
                  <a:lnTo>
                    <a:pt x="1824" y="640"/>
                  </a:lnTo>
                  <a:lnTo>
                    <a:pt x="1956" y="752"/>
                  </a:lnTo>
                  <a:lnTo>
                    <a:pt x="2080" y="871"/>
                  </a:lnTo>
                  <a:lnTo>
                    <a:pt x="2197" y="995"/>
                  </a:lnTo>
                  <a:lnTo>
                    <a:pt x="2307" y="1128"/>
                  </a:lnTo>
                  <a:lnTo>
                    <a:pt x="2408" y="1265"/>
                  </a:lnTo>
                  <a:lnTo>
                    <a:pt x="2502" y="1411"/>
                  </a:lnTo>
                  <a:lnTo>
                    <a:pt x="2588" y="1560"/>
                  </a:lnTo>
                  <a:lnTo>
                    <a:pt x="2664" y="1716"/>
                  </a:lnTo>
                  <a:lnTo>
                    <a:pt x="2732" y="1876"/>
                  </a:lnTo>
                  <a:lnTo>
                    <a:pt x="2788" y="2042"/>
                  </a:lnTo>
                  <a:lnTo>
                    <a:pt x="2836" y="2212"/>
                  </a:lnTo>
                  <a:lnTo>
                    <a:pt x="2875" y="2386"/>
                  </a:lnTo>
                  <a:lnTo>
                    <a:pt x="2902" y="2562"/>
                  </a:lnTo>
                  <a:lnTo>
                    <a:pt x="2920" y="2743"/>
                  </a:lnTo>
                  <a:lnTo>
                    <a:pt x="2925" y="2926"/>
                  </a:lnTo>
                  <a:lnTo>
                    <a:pt x="2925" y="2928"/>
                  </a:lnTo>
                  <a:lnTo>
                    <a:pt x="2927" y="2928"/>
                  </a:lnTo>
                  <a:lnTo>
                    <a:pt x="2925" y="2965"/>
                  </a:lnTo>
                  <a:lnTo>
                    <a:pt x="2914" y="3042"/>
                  </a:lnTo>
                  <a:lnTo>
                    <a:pt x="2895" y="3115"/>
                  </a:lnTo>
                  <a:lnTo>
                    <a:pt x="2867" y="3184"/>
                  </a:lnTo>
                  <a:lnTo>
                    <a:pt x="2831" y="3250"/>
                  </a:lnTo>
                  <a:lnTo>
                    <a:pt x="2787" y="3308"/>
                  </a:lnTo>
                  <a:lnTo>
                    <a:pt x="2737" y="3362"/>
                  </a:lnTo>
                  <a:lnTo>
                    <a:pt x="2680" y="3410"/>
                  </a:lnTo>
                  <a:lnTo>
                    <a:pt x="2618" y="3449"/>
                  </a:lnTo>
                  <a:lnTo>
                    <a:pt x="2550" y="3481"/>
                  </a:lnTo>
                  <a:lnTo>
                    <a:pt x="2479" y="3506"/>
                  </a:lnTo>
                  <a:lnTo>
                    <a:pt x="2403" y="3520"/>
                  </a:lnTo>
                  <a:lnTo>
                    <a:pt x="2325" y="3525"/>
                  </a:lnTo>
                  <a:lnTo>
                    <a:pt x="2245" y="3520"/>
                  </a:lnTo>
                  <a:lnTo>
                    <a:pt x="2169" y="3504"/>
                  </a:lnTo>
                  <a:lnTo>
                    <a:pt x="2096" y="3479"/>
                  </a:lnTo>
                  <a:lnTo>
                    <a:pt x="2027" y="3445"/>
                  </a:lnTo>
                  <a:lnTo>
                    <a:pt x="1964" y="3404"/>
                  </a:lnTo>
                  <a:lnTo>
                    <a:pt x="1906" y="3355"/>
                  </a:lnTo>
                  <a:lnTo>
                    <a:pt x="1856" y="3298"/>
                  </a:lnTo>
                  <a:lnTo>
                    <a:pt x="1815" y="3243"/>
                  </a:lnTo>
                  <a:lnTo>
                    <a:pt x="1782" y="3180"/>
                  </a:lnTo>
                  <a:lnTo>
                    <a:pt x="1757" y="3115"/>
                  </a:lnTo>
                  <a:lnTo>
                    <a:pt x="1737" y="3047"/>
                  </a:lnTo>
                  <a:lnTo>
                    <a:pt x="1728" y="2989"/>
                  </a:lnTo>
                  <a:lnTo>
                    <a:pt x="1725" y="2930"/>
                  </a:lnTo>
                  <a:lnTo>
                    <a:pt x="1725" y="2928"/>
                  </a:lnTo>
                  <a:lnTo>
                    <a:pt x="1725" y="2928"/>
                  </a:lnTo>
                  <a:lnTo>
                    <a:pt x="1719" y="2788"/>
                  </a:lnTo>
                  <a:lnTo>
                    <a:pt x="1702" y="2649"/>
                  </a:lnTo>
                  <a:lnTo>
                    <a:pt x="1675" y="2516"/>
                  </a:lnTo>
                  <a:lnTo>
                    <a:pt x="1638" y="2386"/>
                  </a:lnTo>
                  <a:lnTo>
                    <a:pt x="1590" y="2260"/>
                  </a:lnTo>
                  <a:lnTo>
                    <a:pt x="1535" y="2139"/>
                  </a:lnTo>
                  <a:lnTo>
                    <a:pt x="1469" y="2024"/>
                  </a:lnTo>
                  <a:lnTo>
                    <a:pt x="1394" y="1914"/>
                  </a:lnTo>
                  <a:lnTo>
                    <a:pt x="1313" y="1811"/>
                  </a:lnTo>
                  <a:lnTo>
                    <a:pt x="1224" y="1713"/>
                  </a:lnTo>
                  <a:lnTo>
                    <a:pt x="1128" y="1622"/>
                  </a:lnTo>
                  <a:lnTo>
                    <a:pt x="1025" y="1541"/>
                  </a:lnTo>
                  <a:lnTo>
                    <a:pt x="917" y="1466"/>
                  </a:lnTo>
                  <a:lnTo>
                    <a:pt x="801" y="1400"/>
                  </a:lnTo>
                  <a:lnTo>
                    <a:pt x="681" y="1342"/>
                  </a:lnTo>
                  <a:lnTo>
                    <a:pt x="556" y="1294"/>
                  </a:lnTo>
                  <a:lnTo>
                    <a:pt x="427" y="1256"/>
                  </a:lnTo>
                  <a:lnTo>
                    <a:pt x="292" y="1228"/>
                  </a:lnTo>
                  <a:lnTo>
                    <a:pt x="155" y="1210"/>
                  </a:lnTo>
                  <a:lnTo>
                    <a:pt x="15" y="1203"/>
                  </a:lnTo>
                  <a:lnTo>
                    <a:pt x="4" y="1203"/>
                  </a:lnTo>
                  <a:lnTo>
                    <a:pt x="4" y="1203"/>
                  </a:lnTo>
                  <a:lnTo>
                    <a:pt x="0" y="1203"/>
                  </a:lnTo>
                  <a:lnTo>
                    <a:pt x="0" y="1203"/>
                  </a:lnTo>
                  <a:lnTo>
                    <a:pt x="70" y="1036"/>
                  </a:lnTo>
                  <a:lnTo>
                    <a:pt x="244" y="622"/>
                  </a:lnTo>
                  <a:lnTo>
                    <a:pt x="0" y="2"/>
                  </a:lnTo>
                  <a:lnTo>
                    <a:pt x="0" y="2"/>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9" name="Freeform 25">
              <a:extLst>
                <a:ext uri="{FF2B5EF4-FFF2-40B4-BE49-F238E27FC236}">
                  <a16:creationId xmlns:a16="http://schemas.microsoft.com/office/drawing/2014/main" id="{30FDD94E-5E75-4726-9702-81B0AF1DB22E}"/>
                </a:ext>
              </a:extLst>
            </p:cNvPr>
            <p:cNvSpPr>
              <a:spLocks/>
            </p:cNvSpPr>
            <p:nvPr/>
          </p:nvSpPr>
          <p:spPr bwMode="auto">
            <a:xfrm>
              <a:off x="3768725" y="1522412"/>
              <a:ext cx="2798763" cy="2322513"/>
            </a:xfrm>
            <a:custGeom>
              <a:avLst/>
              <a:gdLst>
                <a:gd name="T0" fmla="*/ 2930 w 3527"/>
                <a:gd name="T1" fmla="*/ 7 h 2926"/>
                <a:gd name="T2" fmla="*/ 3113 w 3527"/>
                <a:gd name="T3" fmla="*/ 30 h 2926"/>
                <a:gd name="T4" fmla="*/ 3363 w 3527"/>
                <a:gd name="T5" fmla="*/ 189 h 2926"/>
                <a:gd name="T6" fmla="*/ 3507 w 3527"/>
                <a:gd name="T7" fmla="*/ 448 h 2926"/>
                <a:gd name="T8" fmla="*/ 3505 w 3527"/>
                <a:gd name="T9" fmla="*/ 759 h 2926"/>
                <a:gd name="T10" fmla="*/ 3356 w 3527"/>
                <a:gd name="T11" fmla="*/ 1022 h 2926"/>
                <a:gd name="T12" fmla="*/ 3124 w 3527"/>
                <a:gd name="T13" fmla="*/ 1169 h 2926"/>
                <a:gd name="T14" fmla="*/ 2926 w 3527"/>
                <a:gd name="T15" fmla="*/ 1203 h 2926"/>
                <a:gd name="T16" fmla="*/ 2514 w 3527"/>
                <a:gd name="T17" fmla="*/ 1253 h 2926"/>
                <a:gd name="T18" fmla="*/ 2023 w 3527"/>
                <a:gd name="T19" fmla="*/ 1457 h 2926"/>
                <a:gd name="T20" fmla="*/ 1623 w 3527"/>
                <a:gd name="T21" fmla="*/ 1796 h 2926"/>
                <a:gd name="T22" fmla="*/ 1342 w 3527"/>
                <a:gd name="T23" fmla="*/ 2242 h 2926"/>
                <a:gd name="T24" fmla="*/ 1209 w 3527"/>
                <a:gd name="T25" fmla="*/ 2766 h 2926"/>
                <a:gd name="T26" fmla="*/ 1199 w 3527"/>
                <a:gd name="T27" fmla="*/ 2877 h 2926"/>
                <a:gd name="T28" fmla="*/ 1190 w 3527"/>
                <a:gd name="T29" fmla="*/ 2818 h 2926"/>
                <a:gd name="T30" fmla="*/ 1177 w 3527"/>
                <a:gd name="T31" fmla="*/ 2768 h 2926"/>
                <a:gd name="T32" fmla="*/ 1160 w 3527"/>
                <a:gd name="T33" fmla="*/ 2715 h 2926"/>
                <a:gd name="T34" fmla="*/ 1135 w 3527"/>
                <a:gd name="T35" fmla="*/ 2663 h 2926"/>
                <a:gd name="T36" fmla="*/ 1108 w 3527"/>
                <a:gd name="T37" fmla="*/ 2614 h 2926"/>
                <a:gd name="T38" fmla="*/ 1074 w 3527"/>
                <a:gd name="T39" fmla="*/ 2567 h 2926"/>
                <a:gd name="T40" fmla="*/ 1051 w 3527"/>
                <a:gd name="T41" fmla="*/ 2539 h 2926"/>
                <a:gd name="T42" fmla="*/ 1010 w 3527"/>
                <a:gd name="T43" fmla="*/ 2498 h 2926"/>
                <a:gd name="T44" fmla="*/ 968 w 3527"/>
                <a:gd name="T45" fmla="*/ 2461 h 2926"/>
                <a:gd name="T46" fmla="*/ 920 w 3527"/>
                <a:gd name="T47" fmla="*/ 2429 h 2926"/>
                <a:gd name="T48" fmla="*/ 870 w 3527"/>
                <a:gd name="T49" fmla="*/ 2400 h 2926"/>
                <a:gd name="T50" fmla="*/ 817 w 3527"/>
                <a:gd name="T51" fmla="*/ 2377 h 2926"/>
                <a:gd name="T52" fmla="*/ 762 w 3527"/>
                <a:gd name="T53" fmla="*/ 2358 h 2926"/>
                <a:gd name="T54" fmla="*/ 703 w 3527"/>
                <a:gd name="T55" fmla="*/ 2345 h 2926"/>
                <a:gd name="T56" fmla="*/ 641 w 3527"/>
                <a:gd name="T57" fmla="*/ 2338 h 2926"/>
                <a:gd name="T58" fmla="*/ 563 w 3527"/>
                <a:gd name="T59" fmla="*/ 2338 h 2926"/>
                <a:gd name="T60" fmla="*/ 494 w 3527"/>
                <a:gd name="T61" fmla="*/ 2345 h 2926"/>
                <a:gd name="T62" fmla="*/ 439 w 3527"/>
                <a:gd name="T63" fmla="*/ 2360 h 2926"/>
                <a:gd name="T64" fmla="*/ 380 w 3527"/>
                <a:gd name="T65" fmla="*/ 2379 h 2926"/>
                <a:gd name="T66" fmla="*/ 327 w 3527"/>
                <a:gd name="T67" fmla="*/ 2402 h 2926"/>
                <a:gd name="T68" fmla="*/ 277 w 3527"/>
                <a:gd name="T69" fmla="*/ 2432 h 2926"/>
                <a:gd name="T70" fmla="*/ 229 w 3527"/>
                <a:gd name="T71" fmla="*/ 2466 h 2926"/>
                <a:gd name="T72" fmla="*/ 185 w 3527"/>
                <a:gd name="T73" fmla="*/ 2503 h 2926"/>
                <a:gd name="T74" fmla="*/ 146 w 3527"/>
                <a:gd name="T75" fmla="*/ 2546 h 2926"/>
                <a:gd name="T76" fmla="*/ 110 w 3527"/>
                <a:gd name="T77" fmla="*/ 2591 h 2926"/>
                <a:gd name="T78" fmla="*/ 78 w 3527"/>
                <a:gd name="T79" fmla="*/ 2640 h 2926"/>
                <a:gd name="T80" fmla="*/ 53 w 3527"/>
                <a:gd name="T81" fmla="*/ 2692 h 2926"/>
                <a:gd name="T82" fmla="*/ 32 w 3527"/>
                <a:gd name="T83" fmla="*/ 2745 h 2926"/>
                <a:gd name="T84" fmla="*/ 16 w 3527"/>
                <a:gd name="T85" fmla="*/ 2802 h 2926"/>
                <a:gd name="T86" fmla="*/ 5 w 3527"/>
                <a:gd name="T87" fmla="*/ 2861 h 2926"/>
                <a:gd name="T88" fmla="*/ 0 w 3527"/>
                <a:gd name="T89" fmla="*/ 2921 h 2926"/>
                <a:gd name="T90" fmla="*/ 21 w 3527"/>
                <a:gd name="T91" fmla="*/ 2573 h 2926"/>
                <a:gd name="T92" fmla="*/ 183 w 3527"/>
                <a:gd name="T93" fmla="*/ 1907 h 2926"/>
                <a:gd name="T94" fmla="*/ 488 w 3527"/>
                <a:gd name="T95" fmla="*/ 1310 h 2926"/>
                <a:gd name="T96" fmla="*/ 916 w 3527"/>
                <a:gd name="T97" fmla="*/ 800 h 2926"/>
                <a:gd name="T98" fmla="*/ 1449 w 3527"/>
                <a:gd name="T99" fmla="*/ 402 h 2926"/>
                <a:gd name="T100" fmla="*/ 2065 w 3527"/>
                <a:gd name="T101" fmla="*/ 130 h 2926"/>
                <a:gd name="T102" fmla="*/ 2747 w 3527"/>
                <a:gd name="T103" fmla="*/ 7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7" h="2926">
                  <a:moveTo>
                    <a:pt x="2925" y="0"/>
                  </a:moveTo>
                  <a:lnTo>
                    <a:pt x="2926" y="2"/>
                  </a:lnTo>
                  <a:lnTo>
                    <a:pt x="2926" y="2"/>
                  </a:lnTo>
                  <a:lnTo>
                    <a:pt x="2930" y="7"/>
                  </a:lnTo>
                  <a:lnTo>
                    <a:pt x="2930" y="2"/>
                  </a:lnTo>
                  <a:lnTo>
                    <a:pt x="2962" y="2"/>
                  </a:lnTo>
                  <a:lnTo>
                    <a:pt x="3038" y="11"/>
                  </a:lnTo>
                  <a:lnTo>
                    <a:pt x="3113" y="30"/>
                  </a:lnTo>
                  <a:lnTo>
                    <a:pt x="3182" y="59"/>
                  </a:lnTo>
                  <a:lnTo>
                    <a:pt x="3248" y="94"/>
                  </a:lnTo>
                  <a:lnTo>
                    <a:pt x="3308" y="139"/>
                  </a:lnTo>
                  <a:lnTo>
                    <a:pt x="3363" y="189"/>
                  </a:lnTo>
                  <a:lnTo>
                    <a:pt x="3409" y="245"/>
                  </a:lnTo>
                  <a:lnTo>
                    <a:pt x="3450" y="308"/>
                  </a:lnTo>
                  <a:lnTo>
                    <a:pt x="3482" y="375"/>
                  </a:lnTo>
                  <a:lnTo>
                    <a:pt x="3507" y="448"/>
                  </a:lnTo>
                  <a:lnTo>
                    <a:pt x="3521" y="523"/>
                  </a:lnTo>
                  <a:lnTo>
                    <a:pt x="3527" y="603"/>
                  </a:lnTo>
                  <a:lnTo>
                    <a:pt x="3521" y="682"/>
                  </a:lnTo>
                  <a:lnTo>
                    <a:pt x="3505" y="759"/>
                  </a:lnTo>
                  <a:lnTo>
                    <a:pt x="3480" y="832"/>
                  </a:lnTo>
                  <a:lnTo>
                    <a:pt x="3447" y="901"/>
                  </a:lnTo>
                  <a:lnTo>
                    <a:pt x="3406" y="963"/>
                  </a:lnTo>
                  <a:lnTo>
                    <a:pt x="3356" y="1022"/>
                  </a:lnTo>
                  <a:lnTo>
                    <a:pt x="3299" y="1072"/>
                  </a:lnTo>
                  <a:lnTo>
                    <a:pt x="3246" y="1111"/>
                  </a:lnTo>
                  <a:lnTo>
                    <a:pt x="3186" y="1144"/>
                  </a:lnTo>
                  <a:lnTo>
                    <a:pt x="3124" y="1169"/>
                  </a:lnTo>
                  <a:lnTo>
                    <a:pt x="3058" y="1189"/>
                  </a:lnTo>
                  <a:lnTo>
                    <a:pt x="2930" y="1201"/>
                  </a:lnTo>
                  <a:lnTo>
                    <a:pt x="2930" y="1198"/>
                  </a:lnTo>
                  <a:lnTo>
                    <a:pt x="2926" y="1203"/>
                  </a:lnTo>
                  <a:lnTo>
                    <a:pt x="2926" y="1203"/>
                  </a:lnTo>
                  <a:lnTo>
                    <a:pt x="2786" y="1208"/>
                  </a:lnTo>
                  <a:lnTo>
                    <a:pt x="2648" y="1224"/>
                  </a:lnTo>
                  <a:lnTo>
                    <a:pt x="2514" y="1253"/>
                  </a:lnTo>
                  <a:lnTo>
                    <a:pt x="2385" y="1290"/>
                  </a:lnTo>
                  <a:lnTo>
                    <a:pt x="2259" y="1336"/>
                  </a:lnTo>
                  <a:lnTo>
                    <a:pt x="2138" y="1393"/>
                  </a:lnTo>
                  <a:lnTo>
                    <a:pt x="2023" y="1457"/>
                  </a:lnTo>
                  <a:lnTo>
                    <a:pt x="1914" y="1530"/>
                  </a:lnTo>
                  <a:lnTo>
                    <a:pt x="1809" y="1612"/>
                  </a:lnTo>
                  <a:lnTo>
                    <a:pt x="1714" y="1700"/>
                  </a:lnTo>
                  <a:lnTo>
                    <a:pt x="1623" y="1796"/>
                  </a:lnTo>
                  <a:lnTo>
                    <a:pt x="1541" y="1899"/>
                  </a:lnTo>
                  <a:lnTo>
                    <a:pt x="1467" y="2008"/>
                  </a:lnTo>
                  <a:lnTo>
                    <a:pt x="1399" y="2123"/>
                  </a:lnTo>
                  <a:lnTo>
                    <a:pt x="1342" y="2242"/>
                  </a:lnTo>
                  <a:lnTo>
                    <a:pt x="1295" y="2367"/>
                  </a:lnTo>
                  <a:lnTo>
                    <a:pt x="1255" y="2496"/>
                  </a:lnTo>
                  <a:lnTo>
                    <a:pt x="1227" y="2630"/>
                  </a:lnTo>
                  <a:lnTo>
                    <a:pt x="1209" y="2766"/>
                  </a:lnTo>
                  <a:lnTo>
                    <a:pt x="1200" y="2907"/>
                  </a:lnTo>
                  <a:lnTo>
                    <a:pt x="1200" y="2907"/>
                  </a:lnTo>
                  <a:lnTo>
                    <a:pt x="1199" y="2880"/>
                  </a:lnTo>
                  <a:lnTo>
                    <a:pt x="1199" y="2877"/>
                  </a:lnTo>
                  <a:lnTo>
                    <a:pt x="1195" y="2852"/>
                  </a:lnTo>
                  <a:lnTo>
                    <a:pt x="1195" y="2846"/>
                  </a:lnTo>
                  <a:lnTo>
                    <a:pt x="1192" y="2823"/>
                  </a:lnTo>
                  <a:lnTo>
                    <a:pt x="1190" y="2818"/>
                  </a:lnTo>
                  <a:lnTo>
                    <a:pt x="1188" y="2809"/>
                  </a:lnTo>
                  <a:lnTo>
                    <a:pt x="1184" y="2795"/>
                  </a:lnTo>
                  <a:lnTo>
                    <a:pt x="1183" y="2790"/>
                  </a:lnTo>
                  <a:lnTo>
                    <a:pt x="1177" y="2768"/>
                  </a:lnTo>
                  <a:lnTo>
                    <a:pt x="1176" y="2761"/>
                  </a:lnTo>
                  <a:lnTo>
                    <a:pt x="1168" y="2740"/>
                  </a:lnTo>
                  <a:lnTo>
                    <a:pt x="1167" y="2734"/>
                  </a:lnTo>
                  <a:lnTo>
                    <a:pt x="1160" y="2715"/>
                  </a:lnTo>
                  <a:lnTo>
                    <a:pt x="1156" y="2706"/>
                  </a:lnTo>
                  <a:lnTo>
                    <a:pt x="1147" y="2688"/>
                  </a:lnTo>
                  <a:lnTo>
                    <a:pt x="1144" y="2681"/>
                  </a:lnTo>
                  <a:lnTo>
                    <a:pt x="1135" y="2663"/>
                  </a:lnTo>
                  <a:lnTo>
                    <a:pt x="1131" y="2655"/>
                  </a:lnTo>
                  <a:lnTo>
                    <a:pt x="1122" y="2639"/>
                  </a:lnTo>
                  <a:lnTo>
                    <a:pt x="1117" y="2630"/>
                  </a:lnTo>
                  <a:lnTo>
                    <a:pt x="1108" y="2614"/>
                  </a:lnTo>
                  <a:lnTo>
                    <a:pt x="1103" y="2607"/>
                  </a:lnTo>
                  <a:lnTo>
                    <a:pt x="1092" y="2591"/>
                  </a:lnTo>
                  <a:lnTo>
                    <a:pt x="1087" y="2583"/>
                  </a:lnTo>
                  <a:lnTo>
                    <a:pt x="1074" y="2567"/>
                  </a:lnTo>
                  <a:lnTo>
                    <a:pt x="1069" y="2560"/>
                  </a:lnTo>
                  <a:lnTo>
                    <a:pt x="1069" y="2560"/>
                  </a:lnTo>
                  <a:lnTo>
                    <a:pt x="1057" y="2546"/>
                  </a:lnTo>
                  <a:lnTo>
                    <a:pt x="1051" y="2539"/>
                  </a:lnTo>
                  <a:lnTo>
                    <a:pt x="1039" y="2525"/>
                  </a:lnTo>
                  <a:lnTo>
                    <a:pt x="1032" y="2518"/>
                  </a:lnTo>
                  <a:lnTo>
                    <a:pt x="1019" y="2505"/>
                  </a:lnTo>
                  <a:lnTo>
                    <a:pt x="1010" y="2498"/>
                  </a:lnTo>
                  <a:lnTo>
                    <a:pt x="998" y="2486"/>
                  </a:lnTo>
                  <a:lnTo>
                    <a:pt x="989" y="2479"/>
                  </a:lnTo>
                  <a:lnTo>
                    <a:pt x="977" y="2468"/>
                  </a:lnTo>
                  <a:lnTo>
                    <a:pt x="968" y="2461"/>
                  </a:lnTo>
                  <a:lnTo>
                    <a:pt x="954" y="2452"/>
                  </a:lnTo>
                  <a:lnTo>
                    <a:pt x="945" y="2445"/>
                  </a:lnTo>
                  <a:lnTo>
                    <a:pt x="930" y="2434"/>
                  </a:lnTo>
                  <a:lnTo>
                    <a:pt x="920" y="2429"/>
                  </a:lnTo>
                  <a:lnTo>
                    <a:pt x="907" y="2420"/>
                  </a:lnTo>
                  <a:lnTo>
                    <a:pt x="895" y="2413"/>
                  </a:lnTo>
                  <a:lnTo>
                    <a:pt x="883" y="2406"/>
                  </a:lnTo>
                  <a:lnTo>
                    <a:pt x="870" y="2400"/>
                  </a:lnTo>
                  <a:lnTo>
                    <a:pt x="858" y="2393"/>
                  </a:lnTo>
                  <a:lnTo>
                    <a:pt x="843" y="2388"/>
                  </a:lnTo>
                  <a:lnTo>
                    <a:pt x="831" y="2381"/>
                  </a:lnTo>
                  <a:lnTo>
                    <a:pt x="817" y="2377"/>
                  </a:lnTo>
                  <a:lnTo>
                    <a:pt x="804" y="2372"/>
                  </a:lnTo>
                  <a:lnTo>
                    <a:pt x="790" y="2367"/>
                  </a:lnTo>
                  <a:lnTo>
                    <a:pt x="776" y="2363"/>
                  </a:lnTo>
                  <a:lnTo>
                    <a:pt x="762" y="2358"/>
                  </a:lnTo>
                  <a:lnTo>
                    <a:pt x="749" y="2354"/>
                  </a:lnTo>
                  <a:lnTo>
                    <a:pt x="733" y="2351"/>
                  </a:lnTo>
                  <a:lnTo>
                    <a:pt x="719" y="2347"/>
                  </a:lnTo>
                  <a:lnTo>
                    <a:pt x="703" y="2345"/>
                  </a:lnTo>
                  <a:lnTo>
                    <a:pt x="691" y="2344"/>
                  </a:lnTo>
                  <a:lnTo>
                    <a:pt x="673" y="2340"/>
                  </a:lnTo>
                  <a:lnTo>
                    <a:pt x="661" y="2338"/>
                  </a:lnTo>
                  <a:lnTo>
                    <a:pt x="641" y="2338"/>
                  </a:lnTo>
                  <a:lnTo>
                    <a:pt x="632" y="2336"/>
                  </a:lnTo>
                  <a:lnTo>
                    <a:pt x="600" y="2336"/>
                  </a:lnTo>
                  <a:lnTo>
                    <a:pt x="570" y="2336"/>
                  </a:lnTo>
                  <a:lnTo>
                    <a:pt x="563" y="2338"/>
                  </a:lnTo>
                  <a:lnTo>
                    <a:pt x="540" y="2340"/>
                  </a:lnTo>
                  <a:lnTo>
                    <a:pt x="526" y="2342"/>
                  </a:lnTo>
                  <a:lnTo>
                    <a:pt x="510" y="2344"/>
                  </a:lnTo>
                  <a:lnTo>
                    <a:pt x="494" y="2345"/>
                  </a:lnTo>
                  <a:lnTo>
                    <a:pt x="481" y="2349"/>
                  </a:lnTo>
                  <a:lnTo>
                    <a:pt x="465" y="2351"/>
                  </a:lnTo>
                  <a:lnTo>
                    <a:pt x="453" y="2354"/>
                  </a:lnTo>
                  <a:lnTo>
                    <a:pt x="439" y="2360"/>
                  </a:lnTo>
                  <a:lnTo>
                    <a:pt x="424" y="2363"/>
                  </a:lnTo>
                  <a:lnTo>
                    <a:pt x="408" y="2368"/>
                  </a:lnTo>
                  <a:lnTo>
                    <a:pt x="396" y="2372"/>
                  </a:lnTo>
                  <a:lnTo>
                    <a:pt x="380" y="2379"/>
                  </a:lnTo>
                  <a:lnTo>
                    <a:pt x="369" y="2383"/>
                  </a:lnTo>
                  <a:lnTo>
                    <a:pt x="352" y="2390"/>
                  </a:lnTo>
                  <a:lnTo>
                    <a:pt x="343" y="2395"/>
                  </a:lnTo>
                  <a:lnTo>
                    <a:pt x="327" y="2402"/>
                  </a:lnTo>
                  <a:lnTo>
                    <a:pt x="316" y="2408"/>
                  </a:lnTo>
                  <a:lnTo>
                    <a:pt x="300" y="2416"/>
                  </a:lnTo>
                  <a:lnTo>
                    <a:pt x="291" y="2422"/>
                  </a:lnTo>
                  <a:lnTo>
                    <a:pt x="277" y="2432"/>
                  </a:lnTo>
                  <a:lnTo>
                    <a:pt x="268" y="2438"/>
                  </a:lnTo>
                  <a:lnTo>
                    <a:pt x="252" y="2448"/>
                  </a:lnTo>
                  <a:lnTo>
                    <a:pt x="245" y="2454"/>
                  </a:lnTo>
                  <a:lnTo>
                    <a:pt x="229" y="2466"/>
                  </a:lnTo>
                  <a:lnTo>
                    <a:pt x="222" y="2472"/>
                  </a:lnTo>
                  <a:lnTo>
                    <a:pt x="206" y="2484"/>
                  </a:lnTo>
                  <a:lnTo>
                    <a:pt x="201" y="2489"/>
                  </a:lnTo>
                  <a:lnTo>
                    <a:pt x="185" y="2503"/>
                  </a:lnTo>
                  <a:lnTo>
                    <a:pt x="179" y="2509"/>
                  </a:lnTo>
                  <a:lnTo>
                    <a:pt x="165" y="2525"/>
                  </a:lnTo>
                  <a:lnTo>
                    <a:pt x="160" y="2530"/>
                  </a:lnTo>
                  <a:lnTo>
                    <a:pt x="146" y="2546"/>
                  </a:lnTo>
                  <a:lnTo>
                    <a:pt x="140" y="2551"/>
                  </a:lnTo>
                  <a:lnTo>
                    <a:pt x="128" y="2567"/>
                  </a:lnTo>
                  <a:lnTo>
                    <a:pt x="123" y="2573"/>
                  </a:lnTo>
                  <a:lnTo>
                    <a:pt x="110" y="2591"/>
                  </a:lnTo>
                  <a:lnTo>
                    <a:pt x="107" y="2596"/>
                  </a:lnTo>
                  <a:lnTo>
                    <a:pt x="94" y="2615"/>
                  </a:lnTo>
                  <a:lnTo>
                    <a:pt x="91" y="2621"/>
                  </a:lnTo>
                  <a:lnTo>
                    <a:pt x="78" y="2640"/>
                  </a:lnTo>
                  <a:lnTo>
                    <a:pt x="76" y="2646"/>
                  </a:lnTo>
                  <a:lnTo>
                    <a:pt x="66" y="2665"/>
                  </a:lnTo>
                  <a:lnTo>
                    <a:pt x="62" y="2671"/>
                  </a:lnTo>
                  <a:lnTo>
                    <a:pt x="53" y="2692"/>
                  </a:lnTo>
                  <a:lnTo>
                    <a:pt x="50" y="2697"/>
                  </a:lnTo>
                  <a:lnTo>
                    <a:pt x="41" y="2718"/>
                  </a:lnTo>
                  <a:lnTo>
                    <a:pt x="39" y="2724"/>
                  </a:lnTo>
                  <a:lnTo>
                    <a:pt x="32" y="2745"/>
                  </a:lnTo>
                  <a:lnTo>
                    <a:pt x="30" y="2752"/>
                  </a:lnTo>
                  <a:lnTo>
                    <a:pt x="23" y="2774"/>
                  </a:lnTo>
                  <a:lnTo>
                    <a:pt x="21" y="2781"/>
                  </a:lnTo>
                  <a:lnTo>
                    <a:pt x="16" y="2802"/>
                  </a:lnTo>
                  <a:lnTo>
                    <a:pt x="14" y="2809"/>
                  </a:lnTo>
                  <a:lnTo>
                    <a:pt x="9" y="2830"/>
                  </a:lnTo>
                  <a:lnTo>
                    <a:pt x="9" y="2838"/>
                  </a:lnTo>
                  <a:lnTo>
                    <a:pt x="5" y="2861"/>
                  </a:lnTo>
                  <a:lnTo>
                    <a:pt x="4" y="2868"/>
                  </a:lnTo>
                  <a:lnTo>
                    <a:pt x="2" y="2891"/>
                  </a:lnTo>
                  <a:lnTo>
                    <a:pt x="2" y="2898"/>
                  </a:lnTo>
                  <a:lnTo>
                    <a:pt x="0" y="2921"/>
                  </a:lnTo>
                  <a:lnTo>
                    <a:pt x="0" y="2926"/>
                  </a:lnTo>
                  <a:lnTo>
                    <a:pt x="0" y="2926"/>
                  </a:lnTo>
                  <a:lnTo>
                    <a:pt x="5" y="2749"/>
                  </a:lnTo>
                  <a:lnTo>
                    <a:pt x="21" y="2573"/>
                  </a:lnTo>
                  <a:lnTo>
                    <a:pt x="48" y="2400"/>
                  </a:lnTo>
                  <a:lnTo>
                    <a:pt x="83" y="2232"/>
                  </a:lnTo>
                  <a:lnTo>
                    <a:pt x="128" y="2068"/>
                  </a:lnTo>
                  <a:lnTo>
                    <a:pt x="183" y="1907"/>
                  </a:lnTo>
                  <a:lnTo>
                    <a:pt x="247" y="1750"/>
                  </a:lnTo>
                  <a:lnTo>
                    <a:pt x="320" y="1597"/>
                  </a:lnTo>
                  <a:lnTo>
                    <a:pt x="400" y="1450"/>
                  </a:lnTo>
                  <a:lnTo>
                    <a:pt x="488" y="1310"/>
                  </a:lnTo>
                  <a:lnTo>
                    <a:pt x="584" y="1173"/>
                  </a:lnTo>
                  <a:lnTo>
                    <a:pt x="689" y="1043"/>
                  </a:lnTo>
                  <a:lnTo>
                    <a:pt x="799" y="919"/>
                  </a:lnTo>
                  <a:lnTo>
                    <a:pt x="916" y="800"/>
                  </a:lnTo>
                  <a:lnTo>
                    <a:pt x="1041" y="690"/>
                  </a:lnTo>
                  <a:lnTo>
                    <a:pt x="1170" y="587"/>
                  </a:lnTo>
                  <a:lnTo>
                    <a:pt x="1307" y="489"/>
                  </a:lnTo>
                  <a:lnTo>
                    <a:pt x="1449" y="402"/>
                  </a:lnTo>
                  <a:lnTo>
                    <a:pt x="1596" y="320"/>
                  </a:lnTo>
                  <a:lnTo>
                    <a:pt x="1747" y="249"/>
                  </a:lnTo>
                  <a:lnTo>
                    <a:pt x="1904" y="185"/>
                  </a:lnTo>
                  <a:lnTo>
                    <a:pt x="2065" y="130"/>
                  </a:lnTo>
                  <a:lnTo>
                    <a:pt x="2230" y="84"/>
                  </a:lnTo>
                  <a:lnTo>
                    <a:pt x="2399" y="48"/>
                  </a:lnTo>
                  <a:lnTo>
                    <a:pt x="2571" y="22"/>
                  </a:lnTo>
                  <a:lnTo>
                    <a:pt x="2747" y="7"/>
                  </a:lnTo>
                  <a:lnTo>
                    <a:pt x="2925"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60" name="Rectangle 59">
            <a:extLst>
              <a:ext uri="{FF2B5EF4-FFF2-40B4-BE49-F238E27FC236}">
                <a16:creationId xmlns:a16="http://schemas.microsoft.com/office/drawing/2014/main" id="{871D410B-5C0A-4FF8-94C9-DC1F75F1E87C}"/>
              </a:ext>
            </a:extLst>
          </p:cNvPr>
          <p:cNvSpPr/>
          <p:nvPr/>
        </p:nvSpPr>
        <p:spPr>
          <a:xfrm>
            <a:off x="7128284" y="2272161"/>
            <a:ext cx="4309193" cy="369332"/>
          </a:xfrm>
          <a:prstGeom prst="rect">
            <a:avLst/>
          </a:prstGeom>
        </p:spPr>
        <p:txBody>
          <a:bodyPr wrap="none">
            <a:spAutoFit/>
          </a:bodyPr>
          <a:lstStyle/>
          <a:p>
            <a:r>
              <a:rPr lang="en-ZA" b="1"/>
              <a:t>1. Devise a communication strategy for ERT</a:t>
            </a:r>
          </a:p>
        </p:txBody>
      </p:sp>
      <p:sp>
        <p:nvSpPr>
          <p:cNvPr id="61" name="Rectangle 60">
            <a:extLst>
              <a:ext uri="{FF2B5EF4-FFF2-40B4-BE49-F238E27FC236}">
                <a16:creationId xmlns:a16="http://schemas.microsoft.com/office/drawing/2014/main" id="{59181A63-80FC-43DF-8036-847E365D5B8B}"/>
              </a:ext>
            </a:extLst>
          </p:cNvPr>
          <p:cNvSpPr/>
          <p:nvPr/>
        </p:nvSpPr>
        <p:spPr>
          <a:xfrm>
            <a:off x="545277" y="4983706"/>
            <a:ext cx="3478709" cy="369332"/>
          </a:xfrm>
          <a:prstGeom prst="rect">
            <a:avLst/>
          </a:prstGeom>
        </p:spPr>
        <p:txBody>
          <a:bodyPr wrap="none">
            <a:spAutoFit/>
          </a:bodyPr>
          <a:lstStyle/>
          <a:p>
            <a:pPr algn="r"/>
            <a:r>
              <a:rPr lang="en-ZA" b="1">
                <a:solidFill>
                  <a:srgbClr val="C1C1C1"/>
                </a:solidFill>
              </a:rPr>
              <a:t>3. ERT digital communication tools</a:t>
            </a:r>
          </a:p>
        </p:txBody>
      </p:sp>
      <p:sp>
        <p:nvSpPr>
          <p:cNvPr id="62" name="Rectangle 61">
            <a:extLst>
              <a:ext uri="{FF2B5EF4-FFF2-40B4-BE49-F238E27FC236}">
                <a16:creationId xmlns:a16="http://schemas.microsoft.com/office/drawing/2014/main" id="{0F06CE56-F16B-40AF-BC73-90CC66B61C5C}"/>
              </a:ext>
            </a:extLst>
          </p:cNvPr>
          <p:cNvSpPr/>
          <p:nvPr/>
        </p:nvSpPr>
        <p:spPr>
          <a:xfrm>
            <a:off x="604441" y="1952651"/>
            <a:ext cx="3419545" cy="369332"/>
          </a:xfrm>
          <a:prstGeom prst="rect">
            <a:avLst/>
          </a:prstGeom>
        </p:spPr>
        <p:txBody>
          <a:bodyPr wrap="square">
            <a:spAutoFit/>
          </a:bodyPr>
          <a:lstStyle/>
          <a:p>
            <a:pPr algn="r"/>
            <a:r>
              <a:rPr lang="en-ZA" b="1">
                <a:solidFill>
                  <a:srgbClr val="C1C1C1"/>
                </a:solidFill>
              </a:rPr>
              <a:t>4. Synchronous meeting tips </a:t>
            </a:r>
          </a:p>
        </p:txBody>
      </p:sp>
      <p:sp>
        <p:nvSpPr>
          <p:cNvPr id="63" name="Rectangle 62">
            <a:extLst>
              <a:ext uri="{FF2B5EF4-FFF2-40B4-BE49-F238E27FC236}">
                <a16:creationId xmlns:a16="http://schemas.microsoft.com/office/drawing/2014/main" id="{C5447C4B-38AC-45F7-BF91-5E3DFFAD5DB0}"/>
              </a:ext>
            </a:extLst>
          </p:cNvPr>
          <p:cNvSpPr/>
          <p:nvPr/>
        </p:nvSpPr>
        <p:spPr>
          <a:xfrm>
            <a:off x="7077488" y="4840819"/>
            <a:ext cx="4215686" cy="369332"/>
          </a:xfrm>
          <a:prstGeom prst="rect">
            <a:avLst/>
          </a:prstGeom>
        </p:spPr>
        <p:txBody>
          <a:bodyPr wrap="square">
            <a:spAutoFit/>
          </a:bodyPr>
          <a:lstStyle/>
          <a:p>
            <a:r>
              <a:rPr lang="en-ZA" b="1">
                <a:solidFill>
                  <a:srgbClr val="C1C1C1"/>
                </a:solidFill>
              </a:rPr>
              <a:t>2. Effective communication practice </a:t>
            </a:r>
          </a:p>
        </p:txBody>
      </p:sp>
      <p:pic>
        <p:nvPicPr>
          <p:cNvPr id="64" name="Graphic 63" descr="Gantt Chart">
            <a:extLst>
              <a:ext uri="{FF2B5EF4-FFF2-40B4-BE49-F238E27FC236}">
                <a16:creationId xmlns:a16="http://schemas.microsoft.com/office/drawing/2014/main" id="{6933B685-EBB1-440D-BD8F-3D9F4FCF83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448517" y="2539995"/>
            <a:ext cx="583130" cy="583130"/>
          </a:xfrm>
          <a:prstGeom prst="rect">
            <a:avLst/>
          </a:prstGeom>
        </p:spPr>
      </p:pic>
      <p:pic>
        <p:nvPicPr>
          <p:cNvPr id="65" name="Graphic 64" descr="Megaphone1">
            <a:extLst>
              <a:ext uri="{FF2B5EF4-FFF2-40B4-BE49-F238E27FC236}">
                <a16:creationId xmlns:a16="http://schemas.microsoft.com/office/drawing/2014/main" id="{437EF8DA-675F-4DA8-889D-1E78C76C6B5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042337" y="4462575"/>
            <a:ext cx="801382" cy="801382"/>
          </a:xfrm>
          <a:prstGeom prst="rect">
            <a:avLst/>
          </a:prstGeom>
        </p:spPr>
      </p:pic>
      <p:pic>
        <p:nvPicPr>
          <p:cNvPr id="67" name="Graphic 66" descr="Server">
            <a:extLst>
              <a:ext uri="{FF2B5EF4-FFF2-40B4-BE49-F238E27FC236}">
                <a16:creationId xmlns:a16="http://schemas.microsoft.com/office/drawing/2014/main" id="{A419A8E7-C23C-42ED-87C0-439982058C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06781" y="4322181"/>
            <a:ext cx="559216" cy="559216"/>
          </a:xfrm>
          <a:prstGeom prst="rect">
            <a:avLst/>
          </a:prstGeom>
        </p:spPr>
      </p:pic>
      <p:pic>
        <p:nvPicPr>
          <p:cNvPr id="25" name="Graphic 24" descr="Sort">
            <a:extLst>
              <a:ext uri="{FF2B5EF4-FFF2-40B4-BE49-F238E27FC236}">
                <a16:creationId xmlns:a16="http://schemas.microsoft.com/office/drawing/2014/main" id="{330FAC7D-435C-402A-BFF1-A0D16E5A2DD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269457" y="2268897"/>
            <a:ext cx="528749" cy="528749"/>
          </a:xfrm>
          <a:prstGeom prst="rect">
            <a:avLst/>
          </a:prstGeom>
        </p:spPr>
      </p:pic>
    </p:spTree>
    <p:extLst>
      <p:ext uri="{BB962C8B-B14F-4D97-AF65-F5344CB8AC3E}">
        <p14:creationId xmlns:p14="http://schemas.microsoft.com/office/powerpoint/2010/main" val="329098379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BDB4BC6-EBCA-4068-8595-9F57FC112425}"/>
              </a:ext>
            </a:extLst>
          </p:cNvPr>
          <p:cNvGrpSpPr/>
          <p:nvPr/>
        </p:nvGrpSpPr>
        <p:grpSpPr>
          <a:xfrm>
            <a:off x="6196544" y="2609788"/>
            <a:ext cx="2591466" cy="3360146"/>
            <a:chOff x="6196544" y="2609788"/>
            <a:chExt cx="2591466" cy="3360146"/>
          </a:xfrm>
        </p:grpSpPr>
        <p:sp>
          <p:nvSpPr>
            <p:cNvPr id="8" name="Rectangle 7">
              <a:extLst>
                <a:ext uri="{FF2B5EF4-FFF2-40B4-BE49-F238E27FC236}">
                  <a16:creationId xmlns:a16="http://schemas.microsoft.com/office/drawing/2014/main" id="{0B0135E8-A0CB-4921-B141-78B5BEEA5858}"/>
                </a:ext>
              </a:extLst>
            </p:cNvPr>
            <p:cNvSpPr/>
            <p:nvPr/>
          </p:nvSpPr>
          <p:spPr>
            <a:xfrm>
              <a:off x="6196544"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CE60CA4-2302-42DC-8FC5-8AD29D484734}"/>
                </a:ext>
              </a:extLst>
            </p:cNvPr>
            <p:cNvSpPr/>
            <p:nvPr/>
          </p:nvSpPr>
          <p:spPr>
            <a:xfrm>
              <a:off x="6948287" y="2784422"/>
              <a:ext cx="1188720" cy="1188720"/>
            </a:xfrm>
            <a:prstGeom prst="ellipse">
              <a:avLst/>
            </a:prstGeom>
            <a:solidFill>
              <a:schemeClr val="accent4"/>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16623FC-2D4C-4EAC-8D75-BE9B56C2BF89}"/>
                </a:ext>
              </a:extLst>
            </p:cNvPr>
            <p:cNvSpPr/>
            <p:nvPr/>
          </p:nvSpPr>
          <p:spPr>
            <a:xfrm>
              <a:off x="6217457" y="4189296"/>
              <a:ext cx="2510126" cy="1569660"/>
            </a:xfrm>
            <a:prstGeom prst="rect">
              <a:avLst/>
            </a:prstGeom>
          </p:spPr>
          <p:txBody>
            <a:bodyPr wrap="square">
              <a:spAutoFit/>
            </a:bodyPr>
            <a:lstStyle/>
            <a:p>
              <a:pPr algn="ctr"/>
              <a:r>
                <a:rPr lang="en-US" sz="2400" kern="0">
                  <a:solidFill>
                    <a:schemeClr val="accent4">
                      <a:lumMod val="75000"/>
                    </a:schemeClr>
                  </a:solidFill>
                  <a:latin typeface="Arial" pitchFamily="34" charset="0"/>
                  <a:cs typeface="Arial" pitchFamily="34" charset="0"/>
                </a:rPr>
                <a:t>Synchronous and asynchronous opportunities</a:t>
              </a:r>
            </a:p>
          </p:txBody>
        </p:sp>
      </p:grpSp>
      <p:grpSp>
        <p:nvGrpSpPr>
          <p:cNvPr id="37" name="Group 36">
            <a:extLst>
              <a:ext uri="{FF2B5EF4-FFF2-40B4-BE49-F238E27FC236}">
                <a16:creationId xmlns:a16="http://schemas.microsoft.com/office/drawing/2014/main" id="{5252CD61-DCAA-4030-8FB4-EC727DA4980D}"/>
              </a:ext>
            </a:extLst>
          </p:cNvPr>
          <p:cNvGrpSpPr/>
          <p:nvPr/>
        </p:nvGrpSpPr>
        <p:grpSpPr>
          <a:xfrm>
            <a:off x="3504978" y="2609788"/>
            <a:ext cx="4465624" cy="3360146"/>
            <a:chOff x="3504978" y="2609788"/>
            <a:chExt cx="4465624" cy="3360146"/>
          </a:xfrm>
        </p:grpSpPr>
        <p:sp>
          <p:nvSpPr>
            <p:cNvPr id="15" name="Rectangle 14">
              <a:extLst>
                <a:ext uri="{FF2B5EF4-FFF2-40B4-BE49-F238E27FC236}">
                  <a16:creationId xmlns:a16="http://schemas.microsoft.com/office/drawing/2014/main" id="{B5A36A86-2960-443F-8C0D-5524A8699D3D}"/>
                </a:ext>
              </a:extLst>
            </p:cNvPr>
            <p:cNvSpPr/>
            <p:nvPr/>
          </p:nvSpPr>
          <p:spPr>
            <a:xfrm>
              <a:off x="3504978"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07BBD27-D9D1-4A6E-8521-B27FB9CD8FBC}"/>
                </a:ext>
              </a:extLst>
            </p:cNvPr>
            <p:cNvSpPr/>
            <p:nvPr/>
          </p:nvSpPr>
          <p:spPr>
            <a:xfrm>
              <a:off x="4206350" y="2787908"/>
              <a:ext cx="1188720" cy="1188720"/>
            </a:xfrm>
            <a:prstGeom prst="ellipse">
              <a:avLst/>
            </a:prstGeom>
            <a:solidFill>
              <a:schemeClr val="accent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E4979AF-D1B8-4708-907A-751086A1DDDD}"/>
                </a:ext>
              </a:extLst>
            </p:cNvPr>
            <p:cNvSpPr/>
            <p:nvPr/>
          </p:nvSpPr>
          <p:spPr>
            <a:xfrm>
              <a:off x="3628372" y="4189296"/>
              <a:ext cx="2344677" cy="1200329"/>
            </a:xfrm>
            <a:prstGeom prst="rect">
              <a:avLst/>
            </a:prstGeom>
          </p:spPr>
          <p:txBody>
            <a:bodyPr wrap="square">
              <a:spAutoFit/>
            </a:bodyPr>
            <a:lstStyle/>
            <a:p>
              <a:pPr algn="ctr"/>
              <a:r>
                <a:rPr lang="en-US" sz="2400" kern="0">
                  <a:solidFill>
                    <a:schemeClr val="accent1"/>
                  </a:solidFill>
                  <a:latin typeface="Arial" pitchFamily="34" charset="0"/>
                  <a:cs typeface="Arial" pitchFamily="34" charset="0"/>
                </a:rPr>
                <a:t>Clear contact</a:t>
              </a:r>
              <a:br>
                <a:rPr lang="en-US" sz="2400" kern="0">
                  <a:solidFill>
                    <a:schemeClr val="accent1"/>
                  </a:solidFill>
                  <a:latin typeface="Arial" pitchFamily="34" charset="0"/>
                  <a:cs typeface="Arial" pitchFamily="34" charset="0"/>
                </a:rPr>
              </a:br>
              <a:r>
                <a:rPr lang="en-US" sz="2400" kern="0">
                  <a:solidFill>
                    <a:schemeClr val="accent1"/>
                  </a:solidFill>
                  <a:latin typeface="Arial" pitchFamily="34" charset="0"/>
                  <a:cs typeface="Arial" pitchFamily="34" charset="0"/>
                </a:rPr>
                <a:t>and availability information</a:t>
              </a:r>
            </a:p>
          </p:txBody>
        </p:sp>
        <p:pic>
          <p:nvPicPr>
            <p:cNvPr id="35" name="Graphic 34" descr="Yin And Yang">
              <a:extLst>
                <a:ext uri="{FF2B5EF4-FFF2-40B4-BE49-F238E27FC236}">
                  <a16:creationId xmlns:a16="http://schemas.microsoft.com/office/drawing/2014/main" id="{E74F6BC5-3E26-4D26-8DE0-E24DAED3AE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7114691" y="2958451"/>
              <a:ext cx="855911" cy="855911"/>
            </a:xfrm>
            <a:prstGeom prst="rect">
              <a:avLst/>
            </a:prstGeom>
          </p:spPr>
        </p:pic>
      </p:grpSp>
      <p:sp>
        <p:nvSpPr>
          <p:cNvPr id="2" name="Title 1">
            <a:extLst>
              <a:ext uri="{FF2B5EF4-FFF2-40B4-BE49-F238E27FC236}">
                <a16:creationId xmlns:a16="http://schemas.microsoft.com/office/drawing/2014/main" id="{41638CD8-39B8-4A35-9E87-C4D3DEBA1E83}"/>
              </a:ext>
            </a:extLst>
          </p:cNvPr>
          <p:cNvSpPr>
            <a:spLocks noGrp="1"/>
          </p:cNvSpPr>
          <p:nvPr>
            <p:ph type="title"/>
          </p:nvPr>
        </p:nvSpPr>
        <p:spPr/>
        <p:txBody>
          <a:bodyPr/>
          <a:lstStyle/>
          <a:p>
            <a:r>
              <a:rPr lang="en-ZA"/>
              <a:t>Communication strategy</a:t>
            </a:r>
          </a:p>
        </p:txBody>
      </p:sp>
      <p:sp>
        <p:nvSpPr>
          <p:cNvPr id="27" name="TextBox 26">
            <a:extLst>
              <a:ext uri="{FF2B5EF4-FFF2-40B4-BE49-F238E27FC236}">
                <a16:creationId xmlns:a16="http://schemas.microsoft.com/office/drawing/2014/main" id="{442D485D-FF22-469C-A835-7A714219CCFD}"/>
              </a:ext>
            </a:extLst>
          </p:cNvPr>
          <p:cNvSpPr txBox="1"/>
          <p:nvPr/>
        </p:nvSpPr>
        <p:spPr>
          <a:xfrm>
            <a:off x="838200" y="1582310"/>
            <a:ext cx="8333307" cy="369332"/>
          </a:xfrm>
          <a:prstGeom prst="rect">
            <a:avLst/>
          </a:prstGeom>
          <a:noFill/>
        </p:spPr>
        <p:txBody>
          <a:bodyPr wrap="none" rtlCol="0">
            <a:spAutoFit/>
          </a:bodyPr>
          <a:lstStyle/>
          <a:p>
            <a:r>
              <a:rPr lang="en-US" b="1"/>
              <a:t>Plan ‘when’ and ‘how’ you and faculty will keep in contact with students during ERT? </a:t>
            </a:r>
            <a:endParaRPr lang="en-ZA" b="1"/>
          </a:p>
        </p:txBody>
      </p:sp>
      <p:grpSp>
        <p:nvGrpSpPr>
          <p:cNvPr id="39" name="Group 38">
            <a:extLst>
              <a:ext uri="{FF2B5EF4-FFF2-40B4-BE49-F238E27FC236}">
                <a16:creationId xmlns:a16="http://schemas.microsoft.com/office/drawing/2014/main" id="{5F7671B7-C41C-43A4-9E9C-C77CAC89F118}"/>
              </a:ext>
            </a:extLst>
          </p:cNvPr>
          <p:cNvGrpSpPr/>
          <p:nvPr/>
        </p:nvGrpSpPr>
        <p:grpSpPr>
          <a:xfrm>
            <a:off x="8888110" y="2609788"/>
            <a:ext cx="2591466" cy="3360146"/>
            <a:chOff x="8888110" y="2609788"/>
            <a:chExt cx="2591466" cy="3360146"/>
          </a:xfrm>
        </p:grpSpPr>
        <p:sp>
          <p:nvSpPr>
            <p:cNvPr id="19" name="Rectangle 18">
              <a:extLst>
                <a:ext uri="{FF2B5EF4-FFF2-40B4-BE49-F238E27FC236}">
                  <a16:creationId xmlns:a16="http://schemas.microsoft.com/office/drawing/2014/main" id="{1CCC2204-0250-44D5-9BCB-69C8E440F84B}"/>
                </a:ext>
              </a:extLst>
            </p:cNvPr>
            <p:cNvSpPr/>
            <p:nvPr/>
          </p:nvSpPr>
          <p:spPr>
            <a:xfrm>
              <a:off x="8888110"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29DA4E-2FB7-47EE-A68C-B296DB15161A}"/>
                </a:ext>
              </a:extLst>
            </p:cNvPr>
            <p:cNvSpPr/>
            <p:nvPr/>
          </p:nvSpPr>
          <p:spPr>
            <a:xfrm>
              <a:off x="9605370" y="2779434"/>
              <a:ext cx="1188720" cy="1188720"/>
            </a:xfrm>
            <a:prstGeom prst="ellipse">
              <a:avLst/>
            </a:prstGeom>
            <a:solidFill>
              <a:srgbClr val="1C75BC"/>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EB2F59-78D2-4C16-8DE7-443232759311}"/>
                </a:ext>
              </a:extLst>
            </p:cNvPr>
            <p:cNvSpPr/>
            <p:nvPr/>
          </p:nvSpPr>
          <p:spPr>
            <a:xfrm>
              <a:off x="8888110" y="4189296"/>
              <a:ext cx="2591465" cy="1200329"/>
            </a:xfrm>
            <a:prstGeom prst="rect">
              <a:avLst/>
            </a:prstGeom>
          </p:spPr>
          <p:txBody>
            <a:bodyPr wrap="square">
              <a:spAutoFit/>
            </a:bodyPr>
            <a:lstStyle/>
            <a:p>
              <a:pPr algn="ctr"/>
              <a:r>
                <a:rPr lang="en-US" sz="2400" kern="0">
                  <a:solidFill>
                    <a:srgbClr val="007AB9"/>
                  </a:solidFill>
                  <a:latin typeface="Arial" pitchFamily="34" charset="0"/>
                  <a:cs typeface="Arial" pitchFamily="34" charset="0"/>
                </a:rPr>
                <a:t>Plan regular, creative announcements</a:t>
              </a:r>
              <a:endParaRPr lang="en-US" sz="1000">
                <a:solidFill>
                  <a:srgbClr val="007AB9"/>
                </a:solidFill>
              </a:endParaRPr>
            </a:p>
          </p:txBody>
        </p:sp>
      </p:grpSp>
      <p:grpSp>
        <p:nvGrpSpPr>
          <p:cNvPr id="36" name="Group 35">
            <a:extLst>
              <a:ext uri="{FF2B5EF4-FFF2-40B4-BE49-F238E27FC236}">
                <a16:creationId xmlns:a16="http://schemas.microsoft.com/office/drawing/2014/main" id="{C1AF5747-BFC9-405A-A612-BFA2D7FA370E}"/>
              </a:ext>
            </a:extLst>
          </p:cNvPr>
          <p:cNvGrpSpPr/>
          <p:nvPr/>
        </p:nvGrpSpPr>
        <p:grpSpPr>
          <a:xfrm>
            <a:off x="813412" y="2609788"/>
            <a:ext cx="4342302" cy="3360146"/>
            <a:chOff x="813412" y="2609788"/>
            <a:chExt cx="4342302" cy="3360146"/>
          </a:xfrm>
        </p:grpSpPr>
        <p:sp>
          <p:nvSpPr>
            <p:cNvPr id="4" name="Rectangle 3">
              <a:extLst>
                <a:ext uri="{FF2B5EF4-FFF2-40B4-BE49-F238E27FC236}">
                  <a16:creationId xmlns:a16="http://schemas.microsoft.com/office/drawing/2014/main" id="{670B2340-FC72-4006-BABB-405F8A15031B}"/>
                </a:ext>
              </a:extLst>
            </p:cNvPr>
            <p:cNvSpPr/>
            <p:nvPr/>
          </p:nvSpPr>
          <p:spPr>
            <a:xfrm>
              <a:off x="813412"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1573C36-6E52-4645-A6AD-7C1A5A271973}"/>
                </a:ext>
              </a:extLst>
            </p:cNvPr>
            <p:cNvSpPr/>
            <p:nvPr/>
          </p:nvSpPr>
          <p:spPr>
            <a:xfrm>
              <a:off x="1523445" y="2741802"/>
              <a:ext cx="1188720" cy="1188720"/>
            </a:xfrm>
            <a:prstGeom prst="ellipse">
              <a:avLst/>
            </a:prstGeom>
            <a:solidFill>
              <a:srgbClr val="393464"/>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32E760-8DF8-4D04-88FC-AF2033D8037E}"/>
                </a:ext>
              </a:extLst>
            </p:cNvPr>
            <p:cNvSpPr/>
            <p:nvPr/>
          </p:nvSpPr>
          <p:spPr>
            <a:xfrm>
              <a:off x="813413" y="4189296"/>
              <a:ext cx="2591466" cy="830997"/>
            </a:xfrm>
            <a:prstGeom prst="rect">
              <a:avLst/>
            </a:prstGeom>
          </p:spPr>
          <p:txBody>
            <a:bodyPr wrap="square">
              <a:spAutoFit/>
            </a:bodyPr>
            <a:lstStyle/>
            <a:p>
              <a:pPr algn="ctr"/>
              <a:r>
                <a:rPr lang="en-US" sz="2400">
                  <a:solidFill>
                    <a:srgbClr val="393464"/>
                  </a:solidFill>
                  <a:latin typeface="Arial" panose="020B0604020202020204" pitchFamily="34" charset="0"/>
                  <a:cs typeface="Arial" panose="020B0604020202020204" pitchFamily="34" charset="0"/>
                </a:rPr>
                <a:t>Plan and strategize</a:t>
              </a:r>
            </a:p>
          </p:txBody>
        </p:sp>
        <p:pic>
          <p:nvPicPr>
            <p:cNvPr id="33" name="Graphic 32" descr="Compass">
              <a:extLst>
                <a:ext uri="{FF2B5EF4-FFF2-40B4-BE49-F238E27FC236}">
                  <a16:creationId xmlns:a16="http://schemas.microsoft.com/office/drawing/2014/main" id="{959C19B5-DB56-4280-A761-C254D11871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78872" y="3035373"/>
              <a:ext cx="676842" cy="676842"/>
            </a:xfrm>
            <a:prstGeom prst="rect">
              <a:avLst/>
            </a:prstGeom>
          </p:spPr>
        </p:pic>
      </p:grpSp>
      <p:pic>
        <p:nvPicPr>
          <p:cNvPr id="20" name="Graphic 19" descr="Maze">
            <a:extLst>
              <a:ext uri="{FF2B5EF4-FFF2-40B4-BE49-F238E27FC236}">
                <a16:creationId xmlns:a16="http://schemas.microsoft.com/office/drawing/2014/main" id="{A4E7BAD4-E97B-47F1-AE51-25CAE54371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858377" y="2996417"/>
            <a:ext cx="754754" cy="754754"/>
          </a:xfrm>
          <a:prstGeom prst="rect">
            <a:avLst/>
          </a:prstGeom>
        </p:spPr>
      </p:pic>
      <p:pic>
        <p:nvPicPr>
          <p:cNvPr id="5" name="Graphic 4" descr="Meeting">
            <a:extLst>
              <a:ext uri="{FF2B5EF4-FFF2-40B4-BE49-F238E27FC236}">
                <a16:creationId xmlns:a16="http://schemas.microsoft.com/office/drawing/2014/main" id="{DB806CC9-01D2-4838-8007-F29FA813AF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12873" y="2895679"/>
            <a:ext cx="816536" cy="816536"/>
          </a:xfrm>
          <a:prstGeom prst="rect">
            <a:avLst/>
          </a:prstGeom>
        </p:spPr>
      </p:pic>
    </p:spTree>
    <p:extLst>
      <p:ext uri="{BB962C8B-B14F-4D97-AF65-F5344CB8AC3E}">
        <p14:creationId xmlns:p14="http://schemas.microsoft.com/office/powerpoint/2010/main" val="23731148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674B9-6A8E-416B-A2B2-07A44E4C770A}"/>
              </a:ext>
            </a:extLst>
          </p:cNvPr>
          <p:cNvPicPr>
            <a:picLocks noChangeAspect="1"/>
          </p:cNvPicPr>
          <p:nvPr/>
        </p:nvPicPr>
        <p:blipFill>
          <a:blip r:embed="rId2"/>
          <a:stretch>
            <a:fillRect/>
          </a:stretch>
        </p:blipFill>
        <p:spPr>
          <a:xfrm>
            <a:off x="2153969" y="102414"/>
            <a:ext cx="8071857" cy="11677200"/>
          </a:xfrm>
          <a:prstGeom prst="rect">
            <a:avLst/>
          </a:prstGeom>
        </p:spPr>
      </p:pic>
      <p:sp>
        <p:nvSpPr>
          <p:cNvPr id="12" name="TextBox 11">
            <a:extLst>
              <a:ext uri="{FF2B5EF4-FFF2-40B4-BE49-F238E27FC236}">
                <a16:creationId xmlns:a16="http://schemas.microsoft.com/office/drawing/2014/main" id="{452064DD-BCBD-4C95-A761-7EC8B2D36F93}"/>
              </a:ext>
            </a:extLst>
          </p:cNvPr>
          <p:cNvSpPr txBox="1">
            <a:spLocks/>
          </p:cNvSpPr>
          <p:nvPr/>
        </p:nvSpPr>
        <p:spPr>
          <a:xfrm>
            <a:off x="293843" y="750999"/>
            <a:ext cx="1805413" cy="769441"/>
          </a:xfrm>
          <a:prstGeom prst="rect">
            <a:avLst/>
          </a:prstGeom>
          <a:noFill/>
        </p:spPr>
        <p:txBody>
          <a:bodyPr wrap="square" rtlCol="0">
            <a:spAutoFit/>
          </a:bodyPr>
          <a:lstStyle/>
          <a:p>
            <a:r>
              <a:rPr lang="en-US" sz="1000"/>
              <a:t>Fully copyrighted but free to use and share:</a:t>
            </a:r>
          </a:p>
          <a:p>
            <a:r>
              <a:rPr lang="en-US" sz="800" kern="0">
                <a:solidFill>
                  <a:schemeClr val="tx1">
                    <a:lumMod val="75000"/>
                    <a:lumOff val="25000"/>
                  </a:schemeClr>
                </a:solidFill>
                <a:latin typeface="Arial" pitchFamily="34" charset="0"/>
                <a:cs typeface="Arial" pitchFamily="34" charset="0"/>
                <a:hlinkClick r:id="rId3"/>
              </a:rPr>
              <a:t>https://comms2point0.co.uk/resources/2017/8/1/your-essential-comms-planning-guide</a:t>
            </a:r>
            <a:r>
              <a:rPr lang="en-US" sz="800" kern="0">
                <a:solidFill>
                  <a:schemeClr val="tx1">
                    <a:lumMod val="75000"/>
                    <a:lumOff val="25000"/>
                  </a:schemeClr>
                </a:solidFill>
                <a:latin typeface="Arial" pitchFamily="34" charset="0"/>
                <a:cs typeface="Arial" pitchFamily="34" charset="0"/>
              </a:rPr>
              <a:t> </a:t>
            </a:r>
          </a:p>
        </p:txBody>
      </p:sp>
      <p:pic>
        <p:nvPicPr>
          <p:cNvPr id="13" name="Picture 12" descr="A picture containing object, clock&#10;&#10;Description automatically generated">
            <a:extLst>
              <a:ext uri="{FF2B5EF4-FFF2-40B4-BE49-F238E27FC236}">
                <a16:creationId xmlns:a16="http://schemas.microsoft.com/office/drawing/2014/main" id="{F454854B-08F5-46AA-AE63-0D03CAE28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76" y="317081"/>
            <a:ext cx="576019" cy="372718"/>
          </a:xfrm>
          <a:prstGeom prst="rect">
            <a:avLst/>
          </a:prstGeom>
        </p:spPr>
      </p:pic>
    </p:spTree>
    <p:extLst>
      <p:ext uri="{BB962C8B-B14F-4D97-AF65-F5344CB8AC3E}">
        <p14:creationId xmlns:p14="http://schemas.microsoft.com/office/powerpoint/2010/main" val="226138723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C674B9-6A8E-416B-A2B2-07A44E4C770A}"/>
              </a:ext>
            </a:extLst>
          </p:cNvPr>
          <p:cNvPicPr>
            <a:picLocks noChangeAspect="1"/>
          </p:cNvPicPr>
          <p:nvPr/>
        </p:nvPicPr>
        <p:blipFill>
          <a:blip r:embed="rId2"/>
          <a:stretch>
            <a:fillRect/>
          </a:stretch>
        </p:blipFill>
        <p:spPr>
          <a:xfrm>
            <a:off x="2099256" y="-5087601"/>
            <a:ext cx="8071857" cy="11677200"/>
          </a:xfrm>
          <a:prstGeom prst="rect">
            <a:avLst/>
          </a:prstGeom>
        </p:spPr>
      </p:pic>
      <p:sp>
        <p:nvSpPr>
          <p:cNvPr id="12" name="TextBox 11">
            <a:extLst>
              <a:ext uri="{FF2B5EF4-FFF2-40B4-BE49-F238E27FC236}">
                <a16:creationId xmlns:a16="http://schemas.microsoft.com/office/drawing/2014/main" id="{452064DD-BCBD-4C95-A761-7EC8B2D36F93}"/>
              </a:ext>
            </a:extLst>
          </p:cNvPr>
          <p:cNvSpPr txBox="1">
            <a:spLocks/>
          </p:cNvSpPr>
          <p:nvPr/>
        </p:nvSpPr>
        <p:spPr>
          <a:xfrm>
            <a:off x="293843" y="750999"/>
            <a:ext cx="1805413" cy="769441"/>
          </a:xfrm>
          <a:prstGeom prst="rect">
            <a:avLst/>
          </a:prstGeom>
          <a:noFill/>
        </p:spPr>
        <p:txBody>
          <a:bodyPr wrap="square" rtlCol="0">
            <a:spAutoFit/>
          </a:bodyPr>
          <a:lstStyle/>
          <a:p>
            <a:r>
              <a:rPr lang="en-US" sz="1000"/>
              <a:t>Fully copyrighted but free to use and share:</a:t>
            </a:r>
          </a:p>
          <a:p>
            <a:r>
              <a:rPr lang="en-US" sz="800" kern="0">
                <a:solidFill>
                  <a:schemeClr val="tx1">
                    <a:lumMod val="75000"/>
                    <a:lumOff val="25000"/>
                  </a:schemeClr>
                </a:solidFill>
                <a:latin typeface="Arial" pitchFamily="34" charset="0"/>
                <a:cs typeface="Arial" pitchFamily="34" charset="0"/>
                <a:hlinkClick r:id="rId3"/>
              </a:rPr>
              <a:t>https://comms2point0.co.uk/resources/2017/8/1/your-essential-comms-planning-guide</a:t>
            </a:r>
            <a:r>
              <a:rPr lang="en-US" sz="800" kern="0">
                <a:solidFill>
                  <a:schemeClr val="tx1">
                    <a:lumMod val="75000"/>
                    <a:lumOff val="25000"/>
                  </a:schemeClr>
                </a:solidFill>
                <a:latin typeface="Arial" pitchFamily="34" charset="0"/>
                <a:cs typeface="Arial" pitchFamily="34" charset="0"/>
              </a:rPr>
              <a:t> </a:t>
            </a:r>
          </a:p>
        </p:txBody>
      </p:sp>
      <p:pic>
        <p:nvPicPr>
          <p:cNvPr id="13" name="Picture 12" descr="A picture containing object, clock&#10;&#10;Description automatically generated">
            <a:extLst>
              <a:ext uri="{FF2B5EF4-FFF2-40B4-BE49-F238E27FC236}">
                <a16:creationId xmlns:a16="http://schemas.microsoft.com/office/drawing/2014/main" id="{F454854B-08F5-46AA-AE63-0D03CAE28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76" y="317081"/>
            <a:ext cx="576019" cy="372718"/>
          </a:xfrm>
          <a:prstGeom prst="rect">
            <a:avLst/>
          </a:prstGeom>
        </p:spPr>
      </p:pic>
    </p:spTree>
    <p:extLst>
      <p:ext uri="{BB962C8B-B14F-4D97-AF65-F5344CB8AC3E}">
        <p14:creationId xmlns:p14="http://schemas.microsoft.com/office/powerpoint/2010/main" val="29516555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A69C3C-9D14-4C90-8422-3B5387002F07}"/>
              </a:ext>
            </a:extLst>
          </p:cNvPr>
          <p:cNvPicPr>
            <a:picLocks noChangeAspect="1"/>
          </p:cNvPicPr>
          <p:nvPr/>
        </p:nvPicPr>
        <p:blipFill>
          <a:blip r:embed="rId2"/>
          <a:stretch>
            <a:fillRect/>
          </a:stretch>
        </p:blipFill>
        <p:spPr>
          <a:xfrm>
            <a:off x="2120536" y="1468492"/>
            <a:ext cx="7864349" cy="5191794"/>
          </a:xfrm>
          <a:prstGeom prst="rect">
            <a:avLst/>
          </a:prstGeom>
        </p:spPr>
      </p:pic>
      <p:sp>
        <p:nvSpPr>
          <p:cNvPr id="2" name="Title 1">
            <a:extLst>
              <a:ext uri="{FF2B5EF4-FFF2-40B4-BE49-F238E27FC236}">
                <a16:creationId xmlns:a16="http://schemas.microsoft.com/office/drawing/2014/main" id="{41638CD8-39B8-4A35-9E87-C4D3DEBA1E83}"/>
              </a:ext>
            </a:extLst>
          </p:cNvPr>
          <p:cNvSpPr>
            <a:spLocks noGrp="1"/>
          </p:cNvSpPr>
          <p:nvPr>
            <p:ph type="title"/>
          </p:nvPr>
        </p:nvSpPr>
        <p:spPr/>
        <p:txBody>
          <a:bodyPr/>
          <a:lstStyle/>
          <a:p>
            <a:r>
              <a:rPr lang="en-ZA"/>
              <a:t>Communication strategy</a:t>
            </a:r>
          </a:p>
        </p:txBody>
      </p:sp>
      <p:sp>
        <p:nvSpPr>
          <p:cNvPr id="30" name="TextBox 29">
            <a:extLst>
              <a:ext uri="{FF2B5EF4-FFF2-40B4-BE49-F238E27FC236}">
                <a16:creationId xmlns:a16="http://schemas.microsoft.com/office/drawing/2014/main" id="{0A66DF4E-B9E5-48DC-BB60-B58DA2EB1A49}"/>
              </a:ext>
            </a:extLst>
          </p:cNvPr>
          <p:cNvSpPr txBox="1"/>
          <p:nvPr/>
        </p:nvSpPr>
        <p:spPr>
          <a:xfrm>
            <a:off x="10496281" y="5359114"/>
            <a:ext cx="1401730" cy="646331"/>
          </a:xfrm>
          <a:prstGeom prst="rect">
            <a:avLst/>
          </a:prstGeom>
          <a:noFill/>
        </p:spPr>
        <p:txBody>
          <a:bodyPr wrap="none" rtlCol="0">
            <a:spAutoFit/>
          </a:bodyPr>
          <a:lstStyle/>
          <a:p>
            <a:r>
              <a:rPr lang="en-ZA" b="1"/>
              <a:t>Office hours </a:t>
            </a:r>
            <a:br>
              <a:rPr lang="en-ZA" b="1"/>
            </a:br>
            <a:r>
              <a:rPr lang="en-ZA" b="1"/>
              <a:t>duty roster</a:t>
            </a:r>
          </a:p>
        </p:txBody>
      </p:sp>
      <p:sp>
        <p:nvSpPr>
          <p:cNvPr id="34" name="Arrow: Right 33">
            <a:extLst>
              <a:ext uri="{FF2B5EF4-FFF2-40B4-BE49-F238E27FC236}">
                <a16:creationId xmlns:a16="http://schemas.microsoft.com/office/drawing/2014/main" id="{C2A080F9-16F6-41C7-9661-6DE790E84CFE}"/>
              </a:ext>
            </a:extLst>
          </p:cNvPr>
          <p:cNvSpPr/>
          <p:nvPr/>
        </p:nvSpPr>
        <p:spPr>
          <a:xfrm rot="10800000">
            <a:off x="9835166" y="5654227"/>
            <a:ext cx="511141" cy="351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 name="Picture 7">
            <a:extLst>
              <a:ext uri="{FF2B5EF4-FFF2-40B4-BE49-F238E27FC236}">
                <a16:creationId xmlns:a16="http://schemas.microsoft.com/office/drawing/2014/main" id="{35BEFAB6-C71C-4FE0-89B9-71B6AE508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145" y="1690688"/>
            <a:ext cx="1037384" cy="908932"/>
          </a:xfrm>
          <a:prstGeom prst="rect">
            <a:avLst/>
          </a:prstGeom>
        </p:spPr>
      </p:pic>
    </p:spTree>
    <p:extLst>
      <p:ext uri="{BB962C8B-B14F-4D97-AF65-F5344CB8AC3E}">
        <p14:creationId xmlns:p14="http://schemas.microsoft.com/office/powerpoint/2010/main" val="243851621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8CD8-39B8-4A35-9E87-C4D3DEBA1E83}"/>
              </a:ext>
            </a:extLst>
          </p:cNvPr>
          <p:cNvSpPr>
            <a:spLocks noGrp="1"/>
          </p:cNvSpPr>
          <p:nvPr>
            <p:ph type="title"/>
          </p:nvPr>
        </p:nvSpPr>
        <p:spPr/>
        <p:txBody>
          <a:bodyPr/>
          <a:lstStyle/>
          <a:p>
            <a:r>
              <a:rPr lang="en-ZA"/>
              <a:t>Communication strategy</a:t>
            </a:r>
          </a:p>
        </p:txBody>
      </p:sp>
      <p:pic>
        <p:nvPicPr>
          <p:cNvPr id="3" name="Picture 2">
            <a:extLst>
              <a:ext uri="{FF2B5EF4-FFF2-40B4-BE49-F238E27FC236}">
                <a16:creationId xmlns:a16="http://schemas.microsoft.com/office/drawing/2014/main" id="{D8BD1605-4098-41CF-A421-BB3C12673060}"/>
              </a:ext>
            </a:extLst>
          </p:cNvPr>
          <p:cNvPicPr>
            <a:picLocks noChangeAspect="1"/>
          </p:cNvPicPr>
          <p:nvPr/>
        </p:nvPicPr>
        <p:blipFill>
          <a:blip r:embed="rId2"/>
          <a:stretch>
            <a:fillRect/>
          </a:stretch>
        </p:blipFill>
        <p:spPr>
          <a:xfrm>
            <a:off x="2295737" y="1599127"/>
            <a:ext cx="7117847" cy="4787725"/>
          </a:xfrm>
          <a:prstGeom prst="rect">
            <a:avLst/>
          </a:prstGeom>
          <a:noFill/>
          <a:ln>
            <a:solidFill>
              <a:schemeClr val="bg1">
                <a:lumMod val="85000"/>
              </a:schemeClr>
            </a:solidFill>
          </a:ln>
          <a:effectLst>
            <a:outerShdw blurRad="76200" dir="13500000" sy="23000" kx="1200000" algn="br" rotWithShape="0">
              <a:prstClr val="black">
                <a:alpha val="20000"/>
              </a:prstClr>
            </a:outerShdw>
          </a:effectLst>
        </p:spPr>
      </p:pic>
      <p:pic>
        <p:nvPicPr>
          <p:cNvPr id="1026" name="Picture 2">
            <a:extLst>
              <a:ext uri="{FF2B5EF4-FFF2-40B4-BE49-F238E27FC236}">
                <a16:creationId xmlns:a16="http://schemas.microsoft.com/office/drawing/2014/main" id="{670329B6-9117-4B4C-AC90-86E8CDBA0AC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37791" y="1609337"/>
            <a:ext cx="1790700" cy="36671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27B2E2B-DC16-4ACF-9A8C-BF63840F6C96}"/>
              </a:ext>
            </a:extLst>
          </p:cNvPr>
          <p:cNvSpPr/>
          <p:nvPr/>
        </p:nvSpPr>
        <p:spPr>
          <a:xfrm>
            <a:off x="2692556" y="2150772"/>
            <a:ext cx="6657505" cy="124178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8" name="Rectangle: Rounded Corners 27">
            <a:extLst>
              <a:ext uri="{FF2B5EF4-FFF2-40B4-BE49-F238E27FC236}">
                <a16:creationId xmlns:a16="http://schemas.microsoft.com/office/drawing/2014/main" id="{4A43D100-712D-45D0-B8A2-DD95ACBF817D}"/>
              </a:ext>
            </a:extLst>
          </p:cNvPr>
          <p:cNvSpPr/>
          <p:nvPr/>
        </p:nvSpPr>
        <p:spPr>
          <a:xfrm>
            <a:off x="2692556" y="3696237"/>
            <a:ext cx="3867084" cy="31767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9" name="Rectangle: Rounded Corners 28">
            <a:extLst>
              <a:ext uri="{FF2B5EF4-FFF2-40B4-BE49-F238E27FC236}">
                <a16:creationId xmlns:a16="http://schemas.microsoft.com/office/drawing/2014/main" id="{DEB4C810-59D9-43EC-AD0C-988E1110C965}"/>
              </a:ext>
            </a:extLst>
          </p:cNvPr>
          <p:cNvSpPr/>
          <p:nvPr/>
        </p:nvSpPr>
        <p:spPr>
          <a:xfrm>
            <a:off x="2721736" y="4973392"/>
            <a:ext cx="3048000" cy="161200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TextBox 6">
            <a:extLst>
              <a:ext uri="{FF2B5EF4-FFF2-40B4-BE49-F238E27FC236}">
                <a16:creationId xmlns:a16="http://schemas.microsoft.com/office/drawing/2014/main" id="{44C43D7E-9F2E-40CC-BF8E-4E0CAF607DEA}"/>
              </a:ext>
            </a:extLst>
          </p:cNvPr>
          <p:cNvSpPr txBox="1"/>
          <p:nvPr/>
        </p:nvSpPr>
        <p:spPr>
          <a:xfrm>
            <a:off x="873890" y="2448498"/>
            <a:ext cx="1164358" cy="646331"/>
          </a:xfrm>
          <a:prstGeom prst="rect">
            <a:avLst/>
          </a:prstGeom>
          <a:noFill/>
        </p:spPr>
        <p:txBody>
          <a:bodyPr wrap="none" rtlCol="0">
            <a:spAutoFit/>
          </a:bodyPr>
          <a:lstStyle/>
          <a:p>
            <a:r>
              <a:rPr lang="en-ZA" b="1"/>
              <a:t>Academic </a:t>
            </a:r>
            <a:br>
              <a:rPr lang="en-ZA" b="1"/>
            </a:br>
            <a:r>
              <a:rPr lang="en-ZA" b="1"/>
              <a:t>assistance</a:t>
            </a:r>
          </a:p>
        </p:txBody>
      </p:sp>
      <p:sp>
        <p:nvSpPr>
          <p:cNvPr id="30" name="TextBox 29">
            <a:extLst>
              <a:ext uri="{FF2B5EF4-FFF2-40B4-BE49-F238E27FC236}">
                <a16:creationId xmlns:a16="http://schemas.microsoft.com/office/drawing/2014/main" id="{0A66DF4E-B9E5-48DC-BB60-B58DA2EB1A49}"/>
              </a:ext>
            </a:extLst>
          </p:cNvPr>
          <p:cNvSpPr txBox="1"/>
          <p:nvPr/>
        </p:nvSpPr>
        <p:spPr>
          <a:xfrm>
            <a:off x="885368" y="3570700"/>
            <a:ext cx="1152880" cy="646331"/>
          </a:xfrm>
          <a:prstGeom prst="rect">
            <a:avLst/>
          </a:prstGeom>
          <a:noFill/>
        </p:spPr>
        <p:txBody>
          <a:bodyPr wrap="none" rtlCol="0">
            <a:spAutoFit/>
          </a:bodyPr>
          <a:lstStyle/>
          <a:p>
            <a:r>
              <a:rPr lang="en-ZA" b="1"/>
              <a:t>Technical </a:t>
            </a:r>
            <a:br>
              <a:rPr lang="en-ZA" b="1"/>
            </a:br>
            <a:r>
              <a:rPr lang="en-ZA" b="1"/>
              <a:t>assistance</a:t>
            </a:r>
          </a:p>
        </p:txBody>
      </p:sp>
      <p:sp>
        <p:nvSpPr>
          <p:cNvPr id="31" name="TextBox 30">
            <a:extLst>
              <a:ext uri="{FF2B5EF4-FFF2-40B4-BE49-F238E27FC236}">
                <a16:creationId xmlns:a16="http://schemas.microsoft.com/office/drawing/2014/main" id="{B4053588-4DA1-42FF-AC82-807463A72D24}"/>
              </a:ext>
            </a:extLst>
          </p:cNvPr>
          <p:cNvSpPr txBox="1"/>
          <p:nvPr/>
        </p:nvSpPr>
        <p:spPr>
          <a:xfrm>
            <a:off x="6168795" y="5522453"/>
            <a:ext cx="781689" cy="369332"/>
          </a:xfrm>
          <a:prstGeom prst="rect">
            <a:avLst/>
          </a:prstGeom>
          <a:noFill/>
        </p:spPr>
        <p:txBody>
          <a:bodyPr wrap="none" rtlCol="0">
            <a:spAutoFit/>
          </a:bodyPr>
          <a:lstStyle/>
          <a:p>
            <a:r>
              <a:rPr lang="en-ZA" b="1"/>
              <a:t>Tutors</a:t>
            </a:r>
          </a:p>
        </p:txBody>
      </p:sp>
      <p:sp>
        <p:nvSpPr>
          <p:cNvPr id="9" name="Arrow: Right 8">
            <a:extLst>
              <a:ext uri="{FF2B5EF4-FFF2-40B4-BE49-F238E27FC236}">
                <a16:creationId xmlns:a16="http://schemas.microsoft.com/office/drawing/2014/main" id="{B4635F5C-1081-428C-A299-789C8F596CEA}"/>
              </a:ext>
            </a:extLst>
          </p:cNvPr>
          <p:cNvSpPr/>
          <p:nvPr/>
        </p:nvSpPr>
        <p:spPr>
          <a:xfrm>
            <a:off x="2085559" y="2616154"/>
            <a:ext cx="511141" cy="351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4" name="Arrow: Right 33">
            <a:extLst>
              <a:ext uri="{FF2B5EF4-FFF2-40B4-BE49-F238E27FC236}">
                <a16:creationId xmlns:a16="http://schemas.microsoft.com/office/drawing/2014/main" id="{C2A080F9-16F6-41C7-9661-6DE790E84CFE}"/>
              </a:ext>
            </a:extLst>
          </p:cNvPr>
          <p:cNvSpPr/>
          <p:nvPr/>
        </p:nvSpPr>
        <p:spPr>
          <a:xfrm>
            <a:off x="2085558" y="3679467"/>
            <a:ext cx="511141" cy="351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0" name="Arrow: Right 39">
            <a:extLst>
              <a:ext uri="{FF2B5EF4-FFF2-40B4-BE49-F238E27FC236}">
                <a16:creationId xmlns:a16="http://schemas.microsoft.com/office/drawing/2014/main" id="{D16BBDB1-EC60-45B1-8E8B-64CA3741B9C3}"/>
              </a:ext>
            </a:extLst>
          </p:cNvPr>
          <p:cNvSpPr/>
          <p:nvPr/>
        </p:nvSpPr>
        <p:spPr>
          <a:xfrm rot="10800000">
            <a:off x="5643230" y="5540567"/>
            <a:ext cx="511141" cy="351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68246486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5F770-33BF-4D1A-B9CB-B03F083A41FE}"/>
              </a:ext>
            </a:extLst>
          </p:cNvPr>
          <p:cNvSpPr>
            <a:spLocks noGrp="1"/>
          </p:cNvSpPr>
          <p:nvPr>
            <p:ph type="title"/>
          </p:nvPr>
        </p:nvSpPr>
        <p:spPr/>
        <p:txBody>
          <a:bodyPr/>
          <a:lstStyle/>
          <a:p>
            <a:r>
              <a:rPr lang="en-ZA"/>
              <a:t>Some open resources</a:t>
            </a:r>
          </a:p>
        </p:txBody>
      </p:sp>
      <p:sp>
        <p:nvSpPr>
          <p:cNvPr id="21" name="TextBox 20">
            <a:extLst>
              <a:ext uri="{FF2B5EF4-FFF2-40B4-BE49-F238E27FC236}">
                <a16:creationId xmlns:a16="http://schemas.microsoft.com/office/drawing/2014/main" id="{02DEC01C-17B5-48B8-A3B9-C37E6E2AF375}"/>
              </a:ext>
            </a:extLst>
          </p:cNvPr>
          <p:cNvSpPr txBox="1"/>
          <p:nvPr/>
        </p:nvSpPr>
        <p:spPr>
          <a:xfrm>
            <a:off x="6258865" y="2553921"/>
            <a:ext cx="1211797" cy="1538883"/>
          </a:xfrm>
          <a:prstGeom prst="rect">
            <a:avLst/>
          </a:prstGeom>
          <a:noFill/>
          <a:effectLst>
            <a:reflection blurRad="6350" stA="52000" endA="300" endPos="35000" dir="5400000" sy="-100000" algn="bl" rotWithShape="0"/>
          </a:effectLst>
          <a:scene3d>
            <a:camera prst="orthographicFront">
              <a:rot lat="3000000" lon="0" rev="21593999"/>
            </a:camera>
            <a:lightRig rig="threePt" dir="t"/>
          </a:scene3d>
        </p:spPr>
        <p:txBody>
          <a:bodyPr wrap="square" lIns="0" tIns="0" rIns="0" bIns="0" rtlCol="0" anchor="b" anchorCtr="0">
            <a:spAutoFit/>
            <a:scene3d>
              <a:camera prst="perspectiveRelaxed"/>
              <a:lightRig rig="threePt" dir="t"/>
            </a:scene3d>
          </a:bodyPr>
          <a:lstStyle/>
          <a:p>
            <a:pPr algn="ctr"/>
            <a:r>
              <a:rPr lang="en-US" sz="10000" kern="0">
                <a:solidFill>
                  <a:schemeClr val="bg1"/>
                </a:solidFill>
                <a:latin typeface="Arial" pitchFamily="34" charset="0"/>
                <a:cs typeface="Arial" pitchFamily="34" charset="0"/>
              </a:rPr>
              <a:t>2</a:t>
            </a:r>
          </a:p>
        </p:txBody>
      </p:sp>
      <p:sp>
        <p:nvSpPr>
          <p:cNvPr id="25" name="TextBox 24">
            <a:extLst>
              <a:ext uri="{FF2B5EF4-FFF2-40B4-BE49-F238E27FC236}">
                <a16:creationId xmlns:a16="http://schemas.microsoft.com/office/drawing/2014/main" id="{EF805046-D848-4F83-8055-1C970ADF501C}"/>
              </a:ext>
            </a:extLst>
          </p:cNvPr>
          <p:cNvSpPr txBox="1">
            <a:spLocks/>
          </p:cNvSpPr>
          <p:nvPr/>
        </p:nvSpPr>
        <p:spPr>
          <a:xfrm>
            <a:off x="5015946" y="4284104"/>
            <a:ext cx="1698287" cy="707886"/>
          </a:xfrm>
          <a:prstGeom prst="rect">
            <a:avLst/>
          </a:prstGeom>
          <a:noFill/>
        </p:spPr>
        <p:txBody>
          <a:bodyPr wrap="square" rtlCol="0">
            <a:spAutoFit/>
          </a:bodyPr>
          <a:lstStyle/>
          <a:p>
            <a:r>
              <a:rPr lang="en-US" sz="1000"/>
              <a:t>Aimed at church communication but contains ideas to create and effective communication strategy.</a:t>
            </a:r>
            <a:endParaRPr lang="en-US" sz="1000" kern="0">
              <a:solidFill>
                <a:schemeClr val="tx1">
                  <a:lumMod val="75000"/>
                  <a:lumOff val="25000"/>
                </a:schemeClr>
              </a:solidFill>
              <a:latin typeface="Arial" pitchFamily="34" charset="0"/>
              <a:cs typeface="Arial" pitchFamily="34" charset="0"/>
            </a:endParaRPr>
          </a:p>
        </p:txBody>
      </p:sp>
      <p:sp>
        <p:nvSpPr>
          <p:cNvPr id="28" name="TextBox 27">
            <a:extLst>
              <a:ext uri="{FF2B5EF4-FFF2-40B4-BE49-F238E27FC236}">
                <a16:creationId xmlns:a16="http://schemas.microsoft.com/office/drawing/2014/main" id="{F3204FDE-DC3F-4B76-855E-AD5FF1108947}"/>
              </a:ext>
            </a:extLst>
          </p:cNvPr>
          <p:cNvSpPr txBox="1"/>
          <p:nvPr/>
        </p:nvSpPr>
        <p:spPr>
          <a:xfrm>
            <a:off x="9559267" y="2218182"/>
            <a:ext cx="1211797" cy="1538883"/>
          </a:xfrm>
          <a:prstGeom prst="rect">
            <a:avLst/>
          </a:prstGeom>
          <a:noFill/>
          <a:effectLst>
            <a:reflection blurRad="6350" stA="52000" endA="300" endPos="35000" dir="5400000" sy="-100000" algn="bl" rotWithShape="0"/>
          </a:effectLst>
          <a:scene3d>
            <a:camera prst="orthographicFront">
              <a:rot lat="3000000" lon="0" rev="21593999"/>
            </a:camera>
            <a:lightRig rig="threePt" dir="t"/>
          </a:scene3d>
        </p:spPr>
        <p:txBody>
          <a:bodyPr wrap="square" lIns="0" tIns="0" rIns="0" bIns="0" rtlCol="0" anchor="b" anchorCtr="0">
            <a:spAutoFit/>
            <a:scene3d>
              <a:camera prst="perspectiveRelaxed"/>
              <a:lightRig rig="threePt" dir="t"/>
            </a:scene3d>
          </a:bodyPr>
          <a:lstStyle/>
          <a:p>
            <a:pPr algn="ctr"/>
            <a:r>
              <a:rPr lang="en-US" sz="10000" kern="0">
                <a:solidFill>
                  <a:schemeClr val="bg1"/>
                </a:solidFill>
                <a:latin typeface="Arial" pitchFamily="34" charset="0"/>
                <a:cs typeface="Arial" pitchFamily="34" charset="0"/>
              </a:rPr>
              <a:t>3</a:t>
            </a:r>
          </a:p>
        </p:txBody>
      </p:sp>
      <p:pic>
        <p:nvPicPr>
          <p:cNvPr id="37" name="Graphic 36" descr="Browser window">
            <a:extLst>
              <a:ext uri="{FF2B5EF4-FFF2-40B4-BE49-F238E27FC236}">
                <a16:creationId xmlns:a16="http://schemas.microsoft.com/office/drawing/2014/main" id="{C7CBF4A4-BFFC-4E38-B964-D87A54EEFA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184183" y="2218182"/>
            <a:ext cx="594635" cy="594635"/>
          </a:xfrm>
          <a:prstGeom prst="rect">
            <a:avLst/>
          </a:prstGeom>
        </p:spPr>
      </p:pic>
      <p:sp>
        <p:nvSpPr>
          <p:cNvPr id="3" name="Rectangle: Rounded Corners 2">
            <a:hlinkClick r:id="rId4"/>
            <a:extLst>
              <a:ext uri="{FF2B5EF4-FFF2-40B4-BE49-F238E27FC236}">
                <a16:creationId xmlns:a16="http://schemas.microsoft.com/office/drawing/2014/main" id="{3FCD0931-5F0F-403B-AD5A-346E691A9DF3}"/>
              </a:ext>
            </a:extLst>
          </p:cNvPr>
          <p:cNvSpPr/>
          <p:nvPr/>
        </p:nvSpPr>
        <p:spPr>
          <a:xfrm>
            <a:off x="2438348" y="5317689"/>
            <a:ext cx="1572165" cy="317679"/>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a:t>Access</a:t>
            </a:r>
          </a:p>
        </p:txBody>
      </p:sp>
      <p:sp>
        <p:nvSpPr>
          <p:cNvPr id="33" name="TextBox 32">
            <a:extLst>
              <a:ext uri="{FF2B5EF4-FFF2-40B4-BE49-F238E27FC236}">
                <a16:creationId xmlns:a16="http://schemas.microsoft.com/office/drawing/2014/main" id="{AC56258B-7165-4C70-B9A9-F6F6CC8D0C73}"/>
              </a:ext>
            </a:extLst>
          </p:cNvPr>
          <p:cNvSpPr txBox="1">
            <a:spLocks/>
          </p:cNvSpPr>
          <p:nvPr/>
        </p:nvSpPr>
        <p:spPr>
          <a:xfrm>
            <a:off x="2380220" y="4284104"/>
            <a:ext cx="1805413" cy="707886"/>
          </a:xfrm>
          <a:prstGeom prst="rect">
            <a:avLst/>
          </a:prstGeom>
          <a:noFill/>
        </p:spPr>
        <p:txBody>
          <a:bodyPr wrap="square" rtlCol="0">
            <a:spAutoFit/>
          </a:bodyPr>
          <a:lstStyle/>
          <a:p>
            <a:r>
              <a:rPr lang="en-US" sz="1000"/>
              <a:t>Social Media for Learning by Sue </a:t>
            </a:r>
            <a:r>
              <a:rPr lang="en-US" sz="1000" err="1"/>
              <a:t>Beckingham</a:t>
            </a:r>
            <a:r>
              <a:rPr lang="en-US" sz="1000"/>
              <a:t> looks at creating and effective university communication plan</a:t>
            </a:r>
            <a:endParaRPr lang="en-US" sz="1000" kern="0">
              <a:solidFill>
                <a:schemeClr val="tx1">
                  <a:lumMod val="75000"/>
                  <a:lumOff val="25000"/>
                </a:schemeClr>
              </a:solidFill>
              <a:latin typeface="Arial" pitchFamily="34" charset="0"/>
              <a:cs typeface="Arial" pitchFamily="34" charset="0"/>
            </a:endParaRPr>
          </a:p>
        </p:txBody>
      </p:sp>
      <p:sp>
        <p:nvSpPr>
          <p:cNvPr id="38" name="Rectangle: Rounded Corners 37">
            <a:hlinkClick r:id="rId5"/>
            <a:extLst>
              <a:ext uri="{FF2B5EF4-FFF2-40B4-BE49-F238E27FC236}">
                <a16:creationId xmlns:a16="http://schemas.microsoft.com/office/drawing/2014/main" id="{C91C9D01-8906-4E1A-B593-B5A8D11FAE71}"/>
              </a:ext>
            </a:extLst>
          </p:cNvPr>
          <p:cNvSpPr/>
          <p:nvPr/>
        </p:nvSpPr>
        <p:spPr>
          <a:xfrm>
            <a:off x="5079008" y="5317688"/>
            <a:ext cx="1572165" cy="317679"/>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a:t>Access</a:t>
            </a:r>
          </a:p>
        </p:txBody>
      </p:sp>
      <p:sp>
        <p:nvSpPr>
          <p:cNvPr id="40" name="TextBox 39">
            <a:extLst>
              <a:ext uri="{FF2B5EF4-FFF2-40B4-BE49-F238E27FC236}">
                <a16:creationId xmlns:a16="http://schemas.microsoft.com/office/drawing/2014/main" id="{85622C5A-8E7E-4180-91ED-31F94BBE962D}"/>
              </a:ext>
            </a:extLst>
          </p:cNvPr>
          <p:cNvSpPr txBox="1">
            <a:spLocks/>
          </p:cNvSpPr>
          <p:nvPr/>
        </p:nvSpPr>
        <p:spPr>
          <a:xfrm>
            <a:off x="7837327" y="4284104"/>
            <a:ext cx="1830414" cy="553998"/>
          </a:xfrm>
          <a:prstGeom prst="rect">
            <a:avLst/>
          </a:prstGeom>
          <a:noFill/>
        </p:spPr>
        <p:txBody>
          <a:bodyPr wrap="square" rtlCol="0">
            <a:spAutoFit/>
          </a:bodyPr>
          <a:lstStyle/>
          <a:p>
            <a:r>
              <a:rPr lang="en-US" sz="1000"/>
              <a:t>Humanizing Online Teaching and Learning by Whitney Kilgore</a:t>
            </a:r>
            <a:endParaRPr lang="en-US" sz="1000" kern="0">
              <a:solidFill>
                <a:schemeClr val="tx1">
                  <a:lumMod val="75000"/>
                  <a:lumOff val="25000"/>
                </a:schemeClr>
              </a:solidFill>
              <a:latin typeface="Arial" pitchFamily="34" charset="0"/>
              <a:cs typeface="Arial" pitchFamily="34" charset="0"/>
            </a:endParaRPr>
          </a:p>
        </p:txBody>
      </p:sp>
      <p:sp>
        <p:nvSpPr>
          <p:cNvPr id="43" name="Rectangle: Rounded Corners 42">
            <a:hlinkClick r:id="rId6"/>
            <a:extLst>
              <a:ext uri="{FF2B5EF4-FFF2-40B4-BE49-F238E27FC236}">
                <a16:creationId xmlns:a16="http://schemas.microsoft.com/office/drawing/2014/main" id="{085379EA-966F-41A9-8DA5-459FE4DB3701}"/>
              </a:ext>
            </a:extLst>
          </p:cNvPr>
          <p:cNvSpPr/>
          <p:nvPr/>
        </p:nvSpPr>
        <p:spPr>
          <a:xfrm>
            <a:off x="7943664" y="5316277"/>
            <a:ext cx="1572165" cy="317679"/>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a:t>Access</a:t>
            </a:r>
          </a:p>
        </p:txBody>
      </p:sp>
      <p:pic>
        <p:nvPicPr>
          <p:cNvPr id="23" name="Picture 22" descr="A picture containing drawing&#10;&#10;Description automatically generated">
            <a:extLst>
              <a:ext uri="{FF2B5EF4-FFF2-40B4-BE49-F238E27FC236}">
                <a16:creationId xmlns:a16="http://schemas.microsoft.com/office/drawing/2014/main" id="{29F4315C-FE9D-4E52-8E98-D6C0632B0B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5514" y="5789568"/>
            <a:ext cx="575659" cy="201481"/>
          </a:xfrm>
          <a:prstGeom prst="rect">
            <a:avLst/>
          </a:prstGeom>
        </p:spPr>
      </p:pic>
      <p:pic>
        <p:nvPicPr>
          <p:cNvPr id="24" name="Graphic 23" descr="Presentation with media">
            <a:extLst>
              <a:ext uri="{FF2B5EF4-FFF2-40B4-BE49-F238E27FC236}">
                <a16:creationId xmlns:a16="http://schemas.microsoft.com/office/drawing/2014/main" id="{A8FF4A7A-6956-4667-AFFD-1454842A2E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890591" y="2218181"/>
            <a:ext cx="594635" cy="594635"/>
          </a:xfrm>
          <a:prstGeom prst="rect">
            <a:avLst/>
          </a:prstGeom>
        </p:spPr>
      </p:pic>
      <p:pic>
        <p:nvPicPr>
          <p:cNvPr id="10" name="Picture 9">
            <a:extLst>
              <a:ext uri="{FF2B5EF4-FFF2-40B4-BE49-F238E27FC236}">
                <a16:creationId xmlns:a16="http://schemas.microsoft.com/office/drawing/2014/main" id="{3344263B-BEA5-477A-B13E-28931855DAF6}"/>
              </a:ext>
            </a:extLst>
          </p:cNvPr>
          <p:cNvPicPr>
            <a:picLocks noChangeAspect="1"/>
          </p:cNvPicPr>
          <p:nvPr/>
        </p:nvPicPr>
        <p:blipFill>
          <a:blip r:embed="rId10"/>
          <a:stretch>
            <a:fillRect/>
          </a:stretch>
        </p:blipFill>
        <p:spPr>
          <a:xfrm>
            <a:off x="7850741" y="1916091"/>
            <a:ext cx="1727227" cy="2146890"/>
          </a:xfrm>
          <a:prstGeom prst="rect">
            <a:avLst/>
          </a:prstGeom>
          <a:ln>
            <a:solidFill>
              <a:srgbClr val="393464"/>
            </a:solidFill>
          </a:ln>
          <a:effectLst>
            <a:outerShdw blurRad="76200" dir="13500000" sy="23000" kx="1200000" algn="br" rotWithShape="0">
              <a:prstClr val="black">
                <a:alpha val="20000"/>
              </a:prstClr>
            </a:outerShdw>
          </a:effectLst>
        </p:spPr>
      </p:pic>
      <p:pic>
        <p:nvPicPr>
          <p:cNvPr id="27" name="Picture 26" descr="A picture containing drawing&#10;&#10;Description automatically generated">
            <a:extLst>
              <a:ext uri="{FF2B5EF4-FFF2-40B4-BE49-F238E27FC236}">
                <a16:creationId xmlns:a16="http://schemas.microsoft.com/office/drawing/2014/main" id="{98F637A9-57E3-485B-BFB0-8822052EA8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40170" y="5789567"/>
            <a:ext cx="575659" cy="201481"/>
          </a:xfrm>
          <a:prstGeom prst="rect">
            <a:avLst/>
          </a:prstGeom>
        </p:spPr>
      </p:pic>
      <p:pic>
        <p:nvPicPr>
          <p:cNvPr id="30" name="Graphic 29" descr="Typewriter">
            <a:extLst>
              <a:ext uri="{FF2B5EF4-FFF2-40B4-BE49-F238E27FC236}">
                <a16:creationId xmlns:a16="http://schemas.microsoft.com/office/drawing/2014/main" id="{21411E86-EF5B-4687-96C3-05EB475F25F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660729" y="2256603"/>
            <a:ext cx="594635" cy="594635"/>
          </a:xfrm>
          <a:prstGeom prst="rect">
            <a:avLst/>
          </a:prstGeom>
        </p:spPr>
      </p:pic>
      <p:pic>
        <p:nvPicPr>
          <p:cNvPr id="11" name="Picture 10">
            <a:extLst>
              <a:ext uri="{FF2B5EF4-FFF2-40B4-BE49-F238E27FC236}">
                <a16:creationId xmlns:a16="http://schemas.microsoft.com/office/drawing/2014/main" id="{26DE60F6-4FDD-45BC-8D3C-7CFC1D28EB91}"/>
              </a:ext>
            </a:extLst>
          </p:cNvPr>
          <p:cNvPicPr>
            <a:picLocks noChangeAspect="1"/>
          </p:cNvPicPr>
          <p:nvPr/>
        </p:nvPicPr>
        <p:blipFill>
          <a:blip r:embed="rId13"/>
          <a:stretch>
            <a:fillRect/>
          </a:stretch>
        </p:blipFill>
        <p:spPr>
          <a:xfrm>
            <a:off x="7857017" y="1911811"/>
            <a:ext cx="1720876" cy="2084946"/>
          </a:xfrm>
          <a:prstGeom prst="rect">
            <a:avLst/>
          </a:prstGeom>
        </p:spPr>
      </p:pic>
      <p:pic>
        <p:nvPicPr>
          <p:cNvPr id="12" name="Picture 11">
            <a:extLst>
              <a:ext uri="{FF2B5EF4-FFF2-40B4-BE49-F238E27FC236}">
                <a16:creationId xmlns:a16="http://schemas.microsoft.com/office/drawing/2014/main" id="{87CAC310-0D58-4C0E-B295-8C9EB67BA97C}"/>
              </a:ext>
            </a:extLst>
          </p:cNvPr>
          <p:cNvPicPr>
            <a:picLocks noChangeAspect="1"/>
          </p:cNvPicPr>
          <p:nvPr/>
        </p:nvPicPr>
        <p:blipFill>
          <a:blip r:embed="rId14"/>
          <a:stretch>
            <a:fillRect/>
          </a:stretch>
        </p:blipFill>
        <p:spPr>
          <a:xfrm>
            <a:off x="5055978" y="1911812"/>
            <a:ext cx="1756145" cy="2212864"/>
          </a:xfrm>
          <a:prstGeom prst="rect">
            <a:avLst/>
          </a:prstGeom>
          <a:ln>
            <a:solidFill>
              <a:srgbClr val="393464"/>
            </a:solidFill>
          </a:ln>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36B7BDF6-6D0E-48AB-8546-41547A83C5EA}"/>
              </a:ext>
            </a:extLst>
          </p:cNvPr>
          <p:cNvPicPr>
            <a:picLocks noChangeAspect="1"/>
          </p:cNvPicPr>
          <p:nvPr/>
        </p:nvPicPr>
        <p:blipFill>
          <a:blip r:embed="rId15"/>
          <a:stretch>
            <a:fillRect/>
          </a:stretch>
        </p:blipFill>
        <p:spPr>
          <a:xfrm>
            <a:off x="2348555" y="1885836"/>
            <a:ext cx="1736928" cy="2157088"/>
          </a:xfrm>
          <a:prstGeom prst="rect">
            <a:avLst/>
          </a:prstGeom>
          <a:ln>
            <a:solidFill>
              <a:srgbClr val="393464"/>
            </a:solidFill>
          </a:ln>
          <a:effectLst>
            <a:outerShdw blurRad="76200" dir="13500000" sy="23000" kx="1200000" algn="br" rotWithShape="0">
              <a:prstClr val="black">
                <a:alpha val="20000"/>
              </a:prstClr>
            </a:outerShdw>
          </a:effectLst>
        </p:spPr>
      </p:pic>
      <p:pic>
        <p:nvPicPr>
          <p:cNvPr id="29" name="Picture 28" descr="A picture containing drawing&#10;&#10;Description automatically generated">
            <a:extLst>
              <a:ext uri="{FF2B5EF4-FFF2-40B4-BE49-F238E27FC236}">
                <a16:creationId xmlns:a16="http://schemas.microsoft.com/office/drawing/2014/main" id="{4251150B-167A-424F-9B9F-3CD04FCCC1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4854" y="5794229"/>
            <a:ext cx="575659" cy="201481"/>
          </a:xfrm>
          <a:prstGeom prst="rect">
            <a:avLst/>
          </a:prstGeom>
        </p:spPr>
      </p:pic>
    </p:spTree>
    <p:extLst>
      <p:ext uri="{BB962C8B-B14F-4D97-AF65-F5344CB8AC3E}">
        <p14:creationId xmlns:p14="http://schemas.microsoft.com/office/powerpoint/2010/main" val="1612289329"/>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E96582E-9B0A-460C-AF52-B6E3F0BD2CBF}"/>
              </a:ext>
            </a:extLst>
          </p:cNvPr>
          <p:cNvPicPr>
            <a:picLocks noChangeAspect="1"/>
          </p:cNvPicPr>
          <p:nvPr/>
        </p:nvPicPr>
        <p:blipFill>
          <a:blip r:embed="rId2"/>
          <a:stretch>
            <a:fillRect/>
          </a:stretch>
        </p:blipFill>
        <p:spPr>
          <a:xfrm>
            <a:off x="9806201" y="3188064"/>
            <a:ext cx="1443309" cy="18317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Graphic 3" descr="Speech">
            <a:extLst>
              <a:ext uri="{FF2B5EF4-FFF2-40B4-BE49-F238E27FC236}">
                <a16:creationId xmlns:a16="http://schemas.microsoft.com/office/drawing/2014/main" id="{9A946002-D5AA-450F-9C87-21482CB3F0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66119" y="-294204"/>
            <a:ext cx="4789648" cy="4789648"/>
          </a:xfrm>
          <a:prstGeom prst="rect">
            <a:avLst/>
          </a:prstGeom>
        </p:spPr>
      </p:pic>
      <p:grpSp>
        <p:nvGrpSpPr>
          <p:cNvPr id="13" name="Group 12"/>
          <p:cNvGrpSpPr/>
          <p:nvPr/>
        </p:nvGrpSpPr>
        <p:grpSpPr>
          <a:xfrm>
            <a:off x="1323821" y="5259182"/>
            <a:ext cx="9544358" cy="1197382"/>
            <a:chOff x="1529620" y="5396308"/>
            <a:chExt cx="9544358" cy="1197382"/>
          </a:xfrm>
        </p:grpSpPr>
        <p:grpSp>
          <p:nvGrpSpPr>
            <p:cNvPr id="14" name="Group 13"/>
            <p:cNvGrpSpPr/>
            <p:nvPr/>
          </p:nvGrpSpPr>
          <p:grpSpPr>
            <a:xfrm>
              <a:off x="4711893" y="5396308"/>
              <a:ext cx="3179812" cy="502729"/>
              <a:chOff x="4548720" y="5396308"/>
              <a:chExt cx="3179812" cy="502729"/>
            </a:xfrm>
          </p:grpSpPr>
          <p:sp>
            <p:nvSpPr>
              <p:cNvPr id="19" name="Rectangle 18"/>
              <p:cNvSpPr/>
              <p:nvPr/>
            </p:nvSpPr>
            <p:spPr>
              <a:xfrm>
                <a:off x="4696598" y="5447617"/>
                <a:ext cx="2884056" cy="400110"/>
              </a:xfrm>
              <a:prstGeom prst="rect">
                <a:avLst/>
              </a:prstGeom>
            </p:spPr>
            <p:txBody>
              <a:bodyPr wrap="square">
                <a:spAutoFit/>
              </a:bodyPr>
              <a:lstStyle/>
              <a:p>
                <a:pPr algn="ctr"/>
                <a:r>
                  <a:rPr lang="en-US" sz="2000" kern="0">
                    <a:solidFill>
                      <a:schemeClr val="accent1"/>
                    </a:solidFill>
                    <a:latin typeface="Arial" pitchFamily="34" charset="0"/>
                    <a:cs typeface="Arial" pitchFamily="34" charset="0"/>
                  </a:rPr>
                  <a:t>AAU &amp; OER Africa</a:t>
                </a:r>
                <a:endParaRPr lang="en-US" sz="2000">
                  <a:solidFill>
                    <a:schemeClr val="tx1">
                      <a:lumMod val="75000"/>
                      <a:lumOff val="25000"/>
                    </a:schemeClr>
                  </a:solidFill>
                </a:endParaRPr>
              </a:p>
            </p:txBody>
          </p:sp>
          <p:grpSp>
            <p:nvGrpSpPr>
              <p:cNvPr id="20" name="Group 19"/>
              <p:cNvGrpSpPr/>
              <p:nvPr/>
            </p:nvGrpSpPr>
            <p:grpSpPr>
              <a:xfrm>
                <a:off x="4548720" y="5396308"/>
                <a:ext cx="3179812" cy="502729"/>
                <a:chOff x="4584355" y="5396308"/>
                <a:chExt cx="3179812" cy="502729"/>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flipV="1">
                  <a:off x="4370059" y="5610604"/>
                  <a:ext cx="502729" cy="7413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7475733" y="5610604"/>
                  <a:ext cx="502729" cy="74138"/>
                </a:xfrm>
                <a:prstGeom prst="rect">
                  <a:avLst/>
                </a:prstGeom>
              </p:spPr>
            </p:pic>
          </p:grpSp>
        </p:grpSp>
        <p:grpSp>
          <p:nvGrpSpPr>
            <p:cNvPr id="15" name="Group 14"/>
            <p:cNvGrpSpPr/>
            <p:nvPr/>
          </p:nvGrpSpPr>
          <p:grpSpPr>
            <a:xfrm>
              <a:off x="1529620" y="5947359"/>
              <a:ext cx="9544358" cy="646331"/>
              <a:chOff x="1529620" y="5947359"/>
              <a:chExt cx="9544358" cy="646331"/>
            </a:xfrm>
          </p:grpSpPr>
          <p:sp>
            <p:nvSpPr>
              <p:cNvPr id="16" name="Rectangle 15"/>
              <p:cNvSpPr/>
              <p:nvPr/>
            </p:nvSpPr>
            <p:spPr>
              <a:xfrm>
                <a:off x="1529620" y="5947359"/>
                <a:ext cx="9544358" cy="646331"/>
              </a:xfrm>
              <a:prstGeom prst="rect">
                <a:avLst/>
              </a:prstGeom>
            </p:spPr>
            <p:txBody>
              <a:bodyPr wrap="square">
                <a:spAutoFit/>
              </a:bodyPr>
              <a:lstStyle/>
              <a:p>
                <a:pPr algn="ctr"/>
                <a:r>
                  <a:rPr lang="en-US" kern="0">
                    <a:solidFill>
                      <a:schemeClr val="tx1">
                        <a:lumMod val="75000"/>
                        <a:lumOff val="25000"/>
                      </a:schemeClr>
                    </a:solidFill>
                    <a:latin typeface="Arial" pitchFamily="34" charset="0"/>
                    <a:cs typeface="Arial" pitchFamily="34" charset="0"/>
                  </a:rPr>
                  <a:t>Use either the Zoom chat facility or the Google Classroom discussion forum </a:t>
                </a:r>
                <a:br>
                  <a:rPr lang="en-US" kern="0">
                    <a:solidFill>
                      <a:schemeClr val="tx1">
                        <a:lumMod val="75000"/>
                        <a:lumOff val="25000"/>
                      </a:schemeClr>
                    </a:solidFill>
                    <a:latin typeface="Arial" pitchFamily="34" charset="0"/>
                    <a:cs typeface="Arial" pitchFamily="34" charset="0"/>
                  </a:rPr>
                </a:br>
                <a:r>
                  <a:rPr lang="en-US" kern="0">
                    <a:solidFill>
                      <a:schemeClr val="tx1">
                        <a:lumMod val="75000"/>
                        <a:lumOff val="25000"/>
                      </a:schemeClr>
                    </a:solidFill>
                    <a:latin typeface="Arial" pitchFamily="34" charset="0"/>
                    <a:cs typeface="Arial" pitchFamily="34" charset="0"/>
                  </a:rPr>
                  <a:t>to tell us what your response is to the above query</a:t>
                </a:r>
                <a:endParaRPr lang="en-US">
                  <a:solidFill>
                    <a:schemeClr val="tx1">
                      <a:lumMod val="75000"/>
                      <a:lumOff val="25000"/>
                    </a:schemeClr>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flipV="1">
                <a:off x="1636191" y="6226320"/>
                <a:ext cx="646330" cy="8840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flipV="1">
                <a:off x="10314902" y="6232496"/>
                <a:ext cx="646330" cy="76057"/>
              </a:xfrm>
              <a:prstGeom prst="rect">
                <a:avLst/>
              </a:prstGeom>
            </p:spPr>
          </p:pic>
        </p:grpSp>
      </p:grpSp>
      <p:sp>
        <p:nvSpPr>
          <p:cNvPr id="23" name="Isosceles Triangle 22"/>
          <p:cNvSpPr/>
          <p:nvPr/>
        </p:nvSpPr>
        <p:spPr>
          <a:xfrm rot="5400000">
            <a:off x="6051672" y="2833630"/>
            <a:ext cx="1594155" cy="4426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32510" y="2157905"/>
            <a:ext cx="6054920" cy="1938992"/>
          </a:xfrm>
          <a:prstGeom prst="rect">
            <a:avLst/>
          </a:prstGeom>
        </p:spPr>
        <p:txBody>
          <a:bodyPr wrap="square">
            <a:spAutoFit/>
          </a:bodyPr>
          <a:lstStyle/>
          <a:p>
            <a:pPr algn="r"/>
            <a:r>
              <a:rPr lang="en-US" sz="2400" kern="0">
                <a:solidFill>
                  <a:srgbClr val="393464"/>
                </a:solidFill>
                <a:latin typeface="Arial" pitchFamily="34" charset="0"/>
                <a:cs typeface="Arial" pitchFamily="34" charset="0"/>
              </a:rPr>
              <a:t>What are your faculties experiences of student needs in the first part of national lockdowns and campus closures? Do you feel you have put effective methods in place to ‘protect’ faculty? </a:t>
            </a:r>
            <a:endParaRPr lang="en-US" sz="2400">
              <a:solidFill>
                <a:srgbClr val="393464"/>
              </a:solidFill>
            </a:endParaRPr>
          </a:p>
        </p:txBody>
      </p:sp>
      <p:sp>
        <p:nvSpPr>
          <p:cNvPr id="27" name="Rectangle 26"/>
          <p:cNvSpPr/>
          <p:nvPr/>
        </p:nvSpPr>
        <p:spPr>
          <a:xfrm>
            <a:off x="510576" y="467168"/>
            <a:ext cx="11283318"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a:solidFill>
                  <a:srgbClr val="009FEB"/>
                </a:solidFill>
                <a:latin typeface="Arial" panose="020B0604020202020204" pitchFamily="34" charset="0"/>
                <a:cs typeface="Arial" panose="020B0604020202020204" pitchFamily="34" charset="0"/>
              </a:rPr>
              <a:t>Consider…</a:t>
            </a:r>
          </a:p>
        </p:txBody>
      </p:sp>
      <p:pic>
        <p:nvPicPr>
          <p:cNvPr id="2" name="Picture 1">
            <a:extLst>
              <a:ext uri="{FF2B5EF4-FFF2-40B4-BE49-F238E27FC236}">
                <a16:creationId xmlns:a16="http://schemas.microsoft.com/office/drawing/2014/main" id="{24019255-C414-4EE2-83AF-5AD98322B9B6}"/>
              </a:ext>
            </a:extLst>
          </p:cNvPr>
          <p:cNvPicPr>
            <a:picLocks noChangeAspect="1"/>
          </p:cNvPicPr>
          <p:nvPr/>
        </p:nvPicPr>
        <p:blipFill>
          <a:blip r:embed="rId8"/>
          <a:stretch>
            <a:fillRect/>
          </a:stretch>
        </p:blipFill>
        <p:spPr>
          <a:xfrm>
            <a:off x="7755490" y="767773"/>
            <a:ext cx="2871465" cy="1889924"/>
          </a:xfrm>
          <a:prstGeom prst="rect">
            <a:avLst/>
          </a:prstGeom>
        </p:spPr>
      </p:pic>
    </p:spTree>
    <p:extLst>
      <p:ext uri="{BB962C8B-B14F-4D97-AF65-F5344CB8AC3E}">
        <p14:creationId xmlns:p14="http://schemas.microsoft.com/office/powerpoint/2010/main" val="2785015536"/>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E8D7-299D-4697-B0EC-5538CC0EB8A7}"/>
              </a:ext>
            </a:extLst>
          </p:cNvPr>
          <p:cNvSpPr>
            <a:spLocks noGrp="1"/>
          </p:cNvSpPr>
          <p:nvPr>
            <p:ph type="title"/>
          </p:nvPr>
        </p:nvSpPr>
        <p:spPr/>
        <p:txBody>
          <a:bodyPr>
            <a:normAutofit/>
          </a:bodyPr>
          <a:lstStyle/>
          <a:p>
            <a:r>
              <a:rPr lang="en-ZA"/>
              <a:t>Communication practice</a:t>
            </a:r>
            <a:endParaRPr lang="en-ZA" sz="4000">
              <a:solidFill>
                <a:srgbClr val="393464"/>
              </a:solidFill>
            </a:endParaRPr>
          </a:p>
        </p:txBody>
      </p:sp>
      <p:pic>
        <p:nvPicPr>
          <p:cNvPr id="27" name="Graphic 26" descr="Badge Tick">
            <a:extLst>
              <a:ext uri="{FF2B5EF4-FFF2-40B4-BE49-F238E27FC236}">
                <a16:creationId xmlns:a16="http://schemas.microsoft.com/office/drawing/2014/main" id="{1886AB37-9B4E-4E60-B9B8-958C104A7F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50665" y="2520678"/>
            <a:ext cx="643554" cy="643554"/>
          </a:xfrm>
          <a:prstGeom prst="rect">
            <a:avLst/>
          </a:prstGeom>
        </p:spPr>
      </p:pic>
      <p:pic>
        <p:nvPicPr>
          <p:cNvPr id="29" name="Graphic 28" descr="Baby crawling">
            <a:extLst>
              <a:ext uri="{FF2B5EF4-FFF2-40B4-BE49-F238E27FC236}">
                <a16:creationId xmlns:a16="http://schemas.microsoft.com/office/drawing/2014/main" id="{E3E719CD-8C66-407E-915B-56CB5E3DD9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44485" y="4443258"/>
            <a:ext cx="801382" cy="801382"/>
          </a:xfrm>
          <a:prstGeom prst="rect">
            <a:avLst/>
          </a:prstGeom>
        </p:spPr>
      </p:pic>
      <p:pic>
        <p:nvPicPr>
          <p:cNvPr id="31" name="Graphic 30" descr="Badge Cross">
            <a:extLst>
              <a:ext uri="{FF2B5EF4-FFF2-40B4-BE49-F238E27FC236}">
                <a16:creationId xmlns:a16="http://schemas.microsoft.com/office/drawing/2014/main" id="{4A01006A-BE1D-4892-B0EE-2FA3AC9105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73806" y="2449967"/>
            <a:ext cx="429675" cy="429675"/>
          </a:xfrm>
          <a:prstGeom prst="rect">
            <a:avLst/>
          </a:prstGeom>
        </p:spPr>
      </p:pic>
      <p:pic>
        <p:nvPicPr>
          <p:cNvPr id="33" name="Graphic 32" descr="Server">
            <a:extLst>
              <a:ext uri="{FF2B5EF4-FFF2-40B4-BE49-F238E27FC236}">
                <a16:creationId xmlns:a16="http://schemas.microsoft.com/office/drawing/2014/main" id="{74C0ED0C-B273-46B3-9797-9C8BB1A88C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08929" y="4302864"/>
            <a:ext cx="559216" cy="559216"/>
          </a:xfrm>
          <a:prstGeom prst="rect">
            <a:avLst/>
          </a:prstGeom>
        </p:spPr>
      </p:pic>
      <p:pic>
        <p:nvPicPr>
          <p:cNvPr id="38" name="Graphic 37" descr="Shield Tick">
            <a:extLst>
              <a:ext uri="{FF2B5EF4-FFF2-40B4-BE49-F238E27FC236}">
                <a16:creationId xmlns:a16="http://schemas.microsoft.com/office/drawing/2014/main" id="{F1845D90-B12A-48B2-BAE3-06252908CE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89187" y="2148549"/>
            <a:ext cx="643554" cy="643554"/>
          </a:xfrm>
          <a:prstGeom prst="rect">
            <a:avLst/>
          </a:prstGeom>
        </p:spPr>
      </p:pic>
      <p:grpSp>
        <p:nvGrpSpPr>
          <p:cNvPr id="34" name="Group 33">
            <a:extLst>
              <a:ext uri="{FF2B5EF4-FFF2-40B4-BE49-F238E27FC236}">
                <a16:creationId xmlns:a16="http://schemas.microsoft.com/office/drawing/2014/main" id="{A820D9C6-62E2-48E1-94ED-AFAA35EAE164}"/>
              </a:ext>
            </a:extLst>
          </p:cNvPr>
          <p:cNvGrpSpPr/>
          <p:nvPr/>
        </p:nvGrpSpPr>
        <p:grpSpPr>
          <a:xfrm>
            <a:off x="3598779" y="1826415"/>
            <a:ext cx="3789401" cy="3791991"/>
            <a:chOff x="3768725" y="1522412"/>
            <a:chExt cx="4645026" cy="4648201"/>
          </a:xfrm>
        </p:grpSpPr>
        <p:sp>
          <p:nvSpPr>
            <p:cNvPr id="35" name="Freeform 6">
              <a:extLst>
                <a:ext uri="{FF2B5EF4-FFF2-40B4-BE49-F238E27FC236}">
                  <a16:creationId xmlns:a16="http://schemas.microsoft.com/office/drawing/2014/main" id="{52FBAB8F-0B22-4BCF-AF20-58BBCD645047}"/>
                </a:ext>
              </a:extLst>
            </p:cNvPr>
            <p:cNvSpPr>
              <a:spLocks/>
            </p:cNvSpPr>
            <p:nvPr/>
          </p:nvSpPr>
          <p:spPr bwMode="auto">
            <a:xfrm>
              <a:off x="4618038" y="3554413"/>
              <a:ext cx="3175" cy="6350"/>
            </a:xfrm>
            <a:custGeom>
              <a:avLst/>
              <a:gdLst>
                <a:gd name="T0" fmla="*/ 0 w 5"/>
                <a:gd name="T1" fmla="*/ 0 h 7"/>
                <a:gd name="T2" fmla="*/ 5 w 5"/>
                <a:gd name="T3" fmla="*/ 7 h 7"/>
                <a:gd name="T4" fmla="*/ 0 w 5"/>
                <a:gd name="T5" fmla="*/ 0 h 7"/>
                <a:gd name="T6" fmla="*/ 0 w 5"/>
                <a:gd name="T7" fmla="*/ 0 h 7"/>
              </a:gdLst>
              <a:ahLst/>
              <a:cxnLst>
                <a:cxn ang="0">
                  <a:pos x="T0" y="T1"/>
                </a:cxn>
                <a:cxn ang="0">
                  <a:pos x="T2" y="T3"/>
                </a:cxn>
                <a:cxn ang="0">
                  <a:pos x="T4" y="T5"/>
                </a:cxn>
                <a:cxn ang="0">
                  <a:pos x="T6" y="T7"/>
                </a:cxn>
              </a:cxnLst>
              <a:rect l="0" t="0" r="r" b="b"/>
              <a:pathLst>
                <a:path w="5" h="7">
                  <a:moveTo>
                    <a:pt x="0" y="0"/>
                  </a:moveTo>
                  <a:lnTo>
                    <a:pt x="5" y="7"/>
                  </a:lnTo>
                  <a:lnTo>
                    <a:pt x="0" y="0"/>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Freeform 7">
              <a:extLst>
                <a:ext uri="{FF2B5EF4-FFF2-40B4-BE49-F238E27FC236}">
                  <a16:creationId xmlns:a16="http://schemas.microsoft.com/office/drawing/2014/main" id="{1F5C9DE2-A7E6-4897-93A6-D1CD4064CF30}"/>
                </a:ext>
              </a:extLst>
            </p:cNvPr>
            <p:cNvSpPr>
              <a:spLocks/>
            </p:cNvSpPr>
            <p:nvPr/>
          </p:nvSpPr>
          <p:spPr bwMode="auto">
            <a:xfrm>
              <a:off x="4721225" y="3843338"/>
              <a:ext cx="1370013" cy="1373188"/>
            </a:xfrm>
            <a:custGeom>
              <a:avLst/>
              <a:gdLst>
                <a:gd name="T0" fmla="*/ 489 w 1726"/>
                <a:gd name="T1" fmla="*/ 0 h 1728"/>
                <a:gd name="T2" fmla="*/ 489 w 1726"/>
                <a:gd name="T3" fmla="*/ 3 h 1728"/>
                <a:gd name="T4" fmla="*/ 494 w 1726"/>
                <a:gd name="T5" fmla="*/ 122 h 1728"/>
                <a:gd name="T6" fmla="*/ 510 w 1726"/>
                <a:gd name="T7" fmla="*/ 238 h 1728"/>
                <a:gd name="T8" fmla="*/ 538 w 1726"/>
                <a:gd name="T9" fmla="*/ 351 h 1728"/>
                <a:gd name="T10" fmla="*/ 576 w 1726"/>
                <a:gd name="T11" fmla="*/ 458 h 1728"/>
                <a:gd name="T12" fmla="*/ 622 w 1726"/>
                <a:gd name="T13" fmla="*/ 563 h 1728"/>
                <a:gd name="T14" fmla="*/ 677 w 1726"/>
                <a:gd name="T15" fmla="*/ 660 h 1728"/>
                <a:gd name="T16" fmla="*/ 741 w 1726"/>
                <a:gd name="T17" fmla="*/ 753 h 1728"/>
                <a:gd name="T18" fmla="*/ 812 w 1726"/>
                <a:gd name="T19" fmla="*/ 838 h 1728"/>
                <a:gd name="T20" fmla="*/ 892 w 1726"/>
                <a:gd name="T21" fmla="*/ 916 h 1728"/>
                <a:gd name="T22" fmla="*/ 977 w 1726"/>
                <a:gd name="T23" fmla="*/ 989 h 1728"/>
                <a:gd name="T24" fmla="*/ 1069 w 1726"/>
                <a:gd name="T25" fmla="*/ 1053 h 1728"/>
                <a:gd name="T26" fmla="*/ 1167 w 1726"/>
                <a:gd name="T27" fmla="*/ 1108 h 1728"/>
                <a:gd name="T28" fmla="*/ 1270 w 1726"/>
                <a:gd name="T29" fmla="*/ 1154 h 1728"/>
                <a:gd name="T30" fmla="*/ 1378 w 1726"/>
                <a:gd name="T31" fmla="*/ 1192 h 1728"/>
                <a:gd name="T32" fmla="*/ 1490 w 1726"/>
                <a:gd name="T33" fmla="*/ 1218 h 1728"/>
                <a:gd name="T34" fmla="*/ 1606 w 1726"/>
                <a:gd name="T35" fmla="*/ 1236 h 1728"/>
                <a:gd name="T36" fmla="*/ 1726 w 1726"/>
                <a:gd name="T37" fmla="*/ 1241 h 1728"/>
                <a:gd name="T38" fmla="*/ 1726 w 1726"/>
                <a:gd name="T39" fmla="*/ 1241 h 1728"/>
                <a:gd name="T40" fmla="*/ 1726 w 1726"/>
                <a:gd name="T41" fmla="*/ 1728 h 1728"/>
                <a:gd name="T42" fmla="*/ 1705 w 1726"/>
                <a:gd name="T43" fmla="*/ 1728 h 1728"/>
                <a:gd name="T44" fmla="*/ 1565 w 1726"/>
                <a:gd name="T45" fmla="*/ 1721 h 1728"/>
                <a:gd name="T46" fmla="*/ 1428 w 1726"/>
                <a:gd name="T47" fmla="*/ 1703 h 1728"/>
                <a:gd name="T48" fmla="*/ 1295 w 1726"/>
                <a:gd name="T49" fmla="*/ 1675 h 1728"/>
                <a:gd name="T50" fmla="*/ 1167 w 1726"/>
                <a:gd name="T51" fmla="*/ 1636 h 1728"/>
                <a:gd name="T52" fmla="*/ 1041 w 1726"/>
                <a:gd name="T53" fmla="*/ 1588 h 1728"/>
                <a:gd name="T54" fmla="*/ 922 w 1726"/>
                <a:gd name="T55" fmla="*/ 1531 h 1728"/>
                <a:gd name="T56" fmla="*/ 808 w 1726"/>
                <a:gd name="T57" fmla="*/ 1464 h 1728"/>
                <a:gd name="T58" fmla="*/ 698 w 1726"/>
                <a:gd name="T59" fmla="*/ 1391 h 1728"/>
                <a:gd name="T60" fmla="*/ 597 w 1726"/>
                <a:gd name="T61" fmla="*/ 1307 h 1728"/>
                <a:gd name="T62" fmla="*/ 501 w 1726"/>
                <a:gd name="T63" fmla="*/ 1218 h 1728"/>
                <a:gd name="T64" fmla="*/ 412 w 1726"/>
                <a:gd name="T65" fmla="*/ 1121 h 1728"/>
                <a:gd name="T66" fmla="*/ 331 w 1726"/>
                <a:gd name="T67" fmla="*/ 1018 h 1728"/>
                <a:gd name="T68" fmla="*/ 258 w 1726"/>
                <a:gd name="T69" fmla="*/ 909 h 1728"/>
                <a:gd name="T70" fmla="*/ 192 w 1726"/>
                <a:gd name="T71" fmla="*/ 794 h 1728"/>
                <a:gd name="T72" fmla="*/ 135 w 1726"/>
                <a:gd name="T73" fmla="*/ 673 h 1728"/>
                <a:gd name="T74" fmla="*/ 89 w 1726"/>
                <a:gd name="T75" fmla="*/ 549 h 1728"/>
                <a:gd name="T76" fmla="*/ 52 w 1726"/>
                <a:gd name="T77" fmla="*/ 419 h 1728"/>
                <a:gd name="T78" fmla="*/ 23 w 1726"/>
                <a:gd name="T79" fmla="*/ 286 h 1728"/>
                <a:gd name="T80" fmla="*/ 8 w 1726"/>
                <a:gd name="T81" fmla="*/ 149 h 1728"/>
                <a:gd name="T82" fmla="*/ 0 w 1726"/>
                <a:gd name="T83" fmla="*/ 8 h 1728"/>
                <a:gd name="T84" fmla="*/ 2 w 1726"/>
                <a:gd name="T85" fmla="*/ 8 h 1728"/>
                <a:gd name="T86" fmla="*/ 2 w 1726"/>
                <a:gd name="T87" fmla="*/ 3 h 1728"/>
                <a:gd name="T88" fmla="*/ 489 w 1726"/>
                <a:gd name="T89"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26" h="1728">
                  <a:moveTo>
                    <a:pt x="489" y="0"/>
                  </a:moveTo>
                  <a:lnTo>
                    <a:pt x="489" y="3"/>
                  </a:lnTo>
                  <a:lnTo>
                    <a:pt x="494" y="122"/>
                  </a:lnTo>
                  <a:lnTo>
                    <a:pt x="510" y="238"/>
                  </a:lnTo>
                  <a:lnTo>
                    <a:pt x="538" y="351"/>
                  </a:lnTo>
                  <a:lnTo>
                    <a:pt x="576" y="458"/>
                  </a:lnTo>
                  <a:lnTo>
                    <a:pt x="622" y="563"/>
                  </a:lnTo>
                  <a:lnTo>
                    <a:pt x="677" y="660"/>
                  </a:lnTo>
                  <a:lnTo>
                    <a:pt x="741" y="753"/>
                  </a:lnTo>
                  <a:lnTo>
                    <a:pt x="812" y="838"/>
                  </a:lnTo>
                  <a:lnTo>
                    <a:pt x="892" y="916"/>
                  </a:lnTo>
                  <a:lnTo>
                    <a:pt x="977" y="989"/>
                  </a:lnTo>
                  <a:lnTo>
                    <a:pt x="1069" y="1053"/>
                  </a:lnTo>
                  <a:lnTo>
                    <a:pt x="1167" y="1108"/>
                  </a:lnTo>
                  <a:lnTo>
                    <a:pt x="1270" y="1154"/>
                  </a:lnTo>
                  <a:lnTo>
                    <a:pt x="1378" y="1192"/>
                  </a:lnTo>
                  <a:lnTo>
                    <a:pt x="1490" y="1218"/>
                  </a:lnTo>
                  <a:lnTo>
                    <a:pt x="1606" y="1236"/>
                  </a:lnTo>
                  <a:lnTo>
                    <a:pt x="1726" y="1241"/>
                  </a:lnTo>
                  <a:lnTo>
                    <a:pt x="1726" y="1241"/>
                  </a:lnTo>
                  <a:lnTo>
                    <a:pt x="1726" y="1728"/>
                  </a:lnTo>
                  <a:lnTo>
                    <a:pt x="1705" y="1728"/>
                  </a:lnTo>
                  <a:lnTo>
                    <a:pt x="1565" y="1721"/>
                  </a:lnTo>
                  <a:lnTo>
                    <a:pt x="1428" y="1703"/>
                  </a:lnTo>
                  <a:lnTo>
                    <a:pt x="1295" y="1675"/>
                  </a:lnTo>
                  <a:lnTo>
                    <a:pt x="1167" y="1636"/>
                  </a:lnTo>
                  <a:lnTo>
                    <a:pt x="1041" y="1588"/>
                  </a:lnTo>
                  <a:lnTo>
                    <a:pt x="922" y="1531"/>
                  </a:lnTo>
                  <a:lnTo>
                    <a:pt x="808" y="1464"/>
                  </a:lnTo>
                  <a:lnTo>
                    <a:pt x="698" y="1391"/>
                  </a:lnTo>
                  <a:lnTo>
                    <a:pt x="597" y="1307"/>
                  </a:lnTo>
                  <a:lnTo>
                    <a:pt x="501" y="1218"/>
                  </a:lnTo>
                  <a:lnTo>
                    <a:pt x="412" y="1121"/>
                  </a:lnTo>
                  <a:lnTo>
                    <a:pt x="331" y="1018"/>
                  </a:lnTo>
                  <a:lnTo>
                    <a:pt x="258" y="909"/>
                  </a:lnTo>
                  <a:lnTo>
                    <a:pt x="192" y="794"/>
                  </a:lnTo>
                  <a:lnTo>
                    <a:pt x="135" y="673"/>
                  </a:lnTo>
                  <a:lnTo>
                    <a:pt x="89" y="549"/>
                  </a:lnTo>
                  <a:lnTo>
                    <a:pt x="52" y="419"/>
                  </a:lnTo>
                  <a:lnTo>
                    <a:pt x="23" y="286"/>
                  </a:lnTo>
                  <a:lnTo>
                    <a:pt x="8" y="149"/>
                  </a:lnTo>
                  <a:lnTo>
                    <a:pt x="0" y="8"/>
                  </a:lnTo>
                  <a:lnTo>
                    <a:pt x="2" y="8"/>
                  </a:lnTo>
                  <a:lnTo>
                    <a:pt x="2" y="3"/>
                  </a:lnTo>
                  <a:lnTo>
                    <a:pt x="489" y="0"/>
                  </a:lnTo>
                  <a:close/>
                </a:path>
              </a:pathLst>
            </a:custGeom>
            <a:solidFill>
              <a:srgbClr val="3934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8">
              <a:extLst>
                <a:ext uri="{FF2B5EF4-FFF2-40B4-BE49-F238E27FC236}">
                  <a16:creationId xmlns:a16="http://schemas.microsoft.com/office/drawing/2014/main" id="{AAE8F760-66F6-4A2A-8495-A7EEDC92395F}"/>
                </a:ext>
              </a:extLst>
            </p:cNvPr>
            <p:cNvSpPr>
              <a:spLocks/>
            </p:cNvSpPr>
            <p:nvPr/>
          </p:nvSpPr>
          <p:spPr bwMode="auto">
            <a:xfrm>
              <a:off x="6091238" y="3843338"/>
              <a:ext cx="1368425" cy="1373188"/>
            </a:xfrm>
            <a:custGeom>
              <a:avLst/>
              <a:gdLst>
                <a:gd name="T0" fmla="*/ 1236 w 1725"/>
                <a:gd name="T1" fmla="*/ 0 h 1728"/>
                <a:gd name="T2" fmla="*/ 1725 w 1725"/>
                <a:gd name="T3" fmla="*/ 3 h 1728"/>
                <a:gd name="T4" fmla="*/ 1725 w 1725"/>
                <a:gd name="T5" fmla="*/ 3 h 1728"/>
                <a:gd name="T6" fmla="*/ 1725 w 1725"/>
                <a:gd name="T7" fmla="*/ 5 h 1728"/>
                <a:gd name="T8" fmla="*/ 1719 w 1725"/>
                <a:gd name="T9" fmla="*/ 138 h 1728"/>
                <a:gd name="T10" fmla="*/ 1703 w 1725"/>
                <a:gd name="T11" fmla="*/ 270 h 1728"/>
                <a:gd name="T12" fmla="*/ 1679 w 1725"/>
                <a:gd name="T13" fmla="*/ 399 h 1728"/>
                <a:gd name="T14" fmla="*/ 1645 w 1725"/>
                <a:gd name="T15" fmla="*/ 524 h 1728"/>
                <a:gd name="T16" fmla="*/ 1602 w 1725"/>
                <a:gd name="T17" fmla="*/ 644 h 1728"/>
                <a:gd name="T18" fmla="*/ 1549 w 1725"/>
                <a:gd name="T19" fmla="*/ 762 h 1728"/>
                <a:gd name="T20" fmla="*/ 1490 w 1725"/>
                <a:gd name="T21" fmla="*/ 874 h 1728"/>
                <a:gd name="T22" fmla="*/ 1421 w 1725"/>
                <a:gd name="T23" fmla="*/ 980 h 1728"/>
                <a:gd name="T24" fmla="*/ 1346 w 1725"/>
                <a:gd name="T25" fmla="*/ 1082 h 1728"/>
                <a:gd name="T26" fmla="*/ 1265 w 1725"/>
                <a:gd name="T27" fmla="*/ 1177 h 1728"/>
                <a:gd name="T28" fmla="*/ 1176 w 1725"/>
                <a:gd name="T29" fmla="*/ 1266 h 1728"/>
                <a:gd name="T30" fmla="*/ 1080 w 1725"/>
                <a:gd name="T31" fmla="*/ 1348 h 1728"/>
                <a:gd name="T32" fmla="*/ 979 w 1725"/>
                <a:gd name="T33" fmla="*/ 1424 h 1728"/>
                <a:gd name="T34" fmla="*/ 872 w 1725"/>
                <a:gd name="T35" fmla="*/ 1492 h 1728"/>
                <a:gd name="T36" fmla="*/ 760 w 1725"/>
                <a:gd name="T37" fmla="*/ 1552 h 1728"/>
                <a:gd name="T38" fmla="*/ 645 w 1725"/>
                <a:gd name="T39" fmla="*/ 1604 h 1728"/>
                <a:gd name="T40" fmla="*/ 524 w 1725"/>
                <a:gd name="T41" fmla="*/ 1648 h 1728"/>
                <a:gd name="T42" fmla="*/ 398 w 1725"/>
                <a:gd name="T43" fmla="*/ 1682 h 1728"/>
                <a:gd name="T44" fmla="*/ 270 w 1725"/>
                <a:gd name="T45" fmla="*/ 1707 h 1728"/>
                <a:gd name="T46" fmla="*/ 139 w 1725"/>
                <a:gd name="T47" fmla="*/ 1723 h 1728"/>
                <a:gd name="T48" fmla="*/ 4 w 1725"/>
                <a:gd name="T49" fmla="*/ 1728 h 1728"/>
                <a:gd name="T50" fmla="*/ 4 w 1725"/>
                <a:gd name="T51" fmla="*/ 1728 h 1728"/>
                <a:gd name="T52" fmla="*/ 0 w 1725"/>
                <a:gd name="T53" fmla="*/ 1728 h 1728"/>
                <a:gd name="T54" fmla="*/ 0 w 1725"/>
                <a:gd name="T55" fmla="*/ 1241 h 1728"/>
                <a:gd name="T56" fmla="*/ 119 w 1725"/>
                <a:gd name="T57" fmla="*/ 1236 h 1728"/>
                <a:gd name="T58" fmla="*/ 237 w 1725"/>
                <a:gd name="T59" fmla="*/ 1218 h 1728"/>
                <a:gd name="T60" fmla="*/ 348 w 1725"/>
                <a:gd name="T61" fmla="*/ 1192 h 1728"/>
                <a:gd name="T62" fmla="*/ 455 w 1725"/>
                <a:gd name="T63" fmla="*/ 1154 h 1728"/>
                <a:gd name="T64" fmla="*/ 560 w 1725"/>
                <a:gd name="T65" fmla="*/ 1108 h 1728"/>
                <a:gd name="T66" fmla="*/ 657 w 1725"/>
                <a:gd name="T67" fmla="*/ 1051 h 1728"/>
                <a:gd name="T68" fmla="*/ 748 w 1725"/>
                <a:gd name="T69" fmla="*/ 989 h 1728"/>
                <a:gd name="T70" fmla="*/ 835 w 1725"/>
                <a:gd name="T71" fmla="*/ 916 h 1728"/>
                <a:gd name="T72" fmla="*/ 913 w 1725"/>
                <a:gd name="T73" fmla="*/ 838 h 1728"/>
                <a:gd name="T74" fmla="*/ 986 w 1725"/>
                <a:gd name="T75" fmla="*/ 751 h 1728"/>
                <a:gd name="T76" fmla="*/ 1048 w 1725"/>
                <a:gd name="T77" fmla="*/ 660 h 1728"/>
                <a:gd name="T78" fmla="*/ 1105 w 1725"/>
                <a:gd name="T79" fmla="*/ 561 h 1728"/>
                <a:gd name="T80" fmla="*/ 1151 w 1725"/>
                <a:gd name="T81" fmla="*/ 458 h 1728"/>
                <a:gd name="T82" fmla="*/ 1188 w 1725"/>
                <a:gd name="T83" fmla="*/ 351 h 1728"/>
                <a:gd name="T84" fmla="*/ 1215 w 1725"/>
                <a:gd name="T85" fmla="*/ 238 h 1728"/>
                <a:gd name="T86" fmla="*/ 1231 w 1725"/>
                <a:gd name="T87" fmla="*/ 122 h 1728"/>
                <a:gd name="T88" fmla="*/ 1236 w 1725"/>
                <a:gd name="T89" fmla="*/ 3 h 1728"/>
                <a:gd name="T90" fmla="*/ 1236 w 1725"/>
                <a:gd name="T91"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25" h="1728">
                  <a:moveTo>
                    <a:pt x="1236" y="0"/>
                  </a:moveTo>
                  <a:lnTo>
                    <a:pt x="1725" y="3"/>
                  </a:lnTo>
                  <a:lnTo>
                    <a:pt x="1725" y="3"/>
                  </a:lnTo>
                  <a:lnTo>
                    <a:pt x="1725" y="5"/>
                  </a:lnTo>
                  <a:lnTo>
                    <a:pt x="1719" y="138"/>
                  </a:lnTo>
                  <a:lnTo>
                    <a:pt x="1703" y="270"/>
                  </a:lnTo>
                  <a:lnTo>
                    <a:pt x="1679" y="399"/>
                  </a:lnTo>
                  <a:lnTo>
                    <a:pt x="1645" y="524"/>
                  </a:lnTo>
                  <a:lnTo>
                    <a:pt x="1602" y="644"/>
                  </a:lnTo>
                  <a:lnTo>
                    <a:pt x="1549" y="762"/>
                  </a:lnTo>
                  <a:lnTo>
                    <a:pt x="1490" y="874"/>
                  </a:lnTo>
                  <a:lnTo>
                    <a:pt x="1421" y="980"/>
                  </a:lnTo>
                  <a:lnTo>
                    <a:pt x="1346" y="1082"/>
                  </a:lnTo>
                  <a:lnTo>
                    <a:pt x="1265" y="1177"/>
                  </a:lnTo>
                  <a:lnTo>
                    <a:pt x="1176" y="1266"/>
                  </a:lnTo>
                  <a:lnTo>
                    <a:pt x="1080" y="1348"/>
                  </a:lnTo>
                  <a:lnTo>
                    <a:pt x="979" y="1424"/>
                  </a:lnTo>
                  <a:lnTo>
                    <a:pt x="872" y="1492"/>
                  </a:lnTo>
                  <a:lnTo>
                    <a:pt x="760" y="1552"/>
                  </a:lnTo>
                  <a:lnTo>
                    <a:pt x="645" y="1604"/>
                  </a:lnTo>
                  <a:lnTo>
                    <a:pt x="524" y="1648"/>
                  </a:lnTo>
                  <a:lnTo>
                    <a:pt x="398" y="1682"/>
                  </a:lnTo>
                  <a:lnTo>
                    <a:pt x="270" y="1707"/>
                  </a:lnTo>
                  <a:lnTo>
                    <a:pt x="139" y="1723"/>
                  </a:lnTo>
                  <a:lnTo>
                    <a:pt x="4" y="1728"/>
                  </a:lnTo>
                  <a:lnTo>
                    <a:pt x="4" y="1728"/>
                  </a:lnTo>
                  <a:lnTo>
                    <a:pt x="0" y="1728"/>
                  </a:lnTo>
                  <a:lnTo>
                    <a:pt x="0" y="1241"/>
                  </a:lnTo>
                  <a:lnTo>
                    <a:pt x="119" y="1236"/>
                  </a:lnTo>
                  <a:lnTo>
                    <a:pt x="237" y="1218"/>
                  </a:lnTo>
                  <a:lnTo>
                    <a:pt x="348" y="1192"/>
                  </a:lnTo>
                  <a:lnTo>
                    <a:pt x="455" y="1154"/>
                  </a:lnTo>
                  <a:lnTo>
                    <a:pt x="560" y="1108"/>
                  </a:lnTo>
                  <a:lnTo>
                    <a:pt x="657" y="1051"/>
                  </a:lnTo>
                  <a:lnTo>
                    <a:pt x="748" y="989"/>
                  </a:lnTo>
                  <a:lnTo>
                    <a:pt x="835" y="916"/>
                  </a:lnTo>
                  <a:lnTo>
                    <a:pt x="913" y="838"/>
                  </a:lnTo>
                  <a:lnTo>
                    <a:pt x="986" y="751"/>
                  </a:lnTo>
                  <a:lnTo>
                    <a:pt x="1048" y="660"/>
                  </a:lnTo>
                  <a:lnTo>
                    <a:pt x="1105" y="561"/>
                  </a:lnTo>
                  <a:lnTo>
                    <a:pt x="1151" y="458"/>
                  </a:lnTo>
                  <a:lnTo>
                    <a:pt x="1188" y="351"/>
                  </a:lnTo>
                  <a:lnTo>
                    <a:pt x="1215" y="238"/>
                  </a:lnTo>
                  <a:lnTo>
                    <a:pt x="1231" y="122"/>
                  </a:lnTo>
                  <a:lnTo>
                    <a:pt x="1236" y="3"/>
                  </a:lnTo>
                  <a:lnTo>
                    <a:pt x="1236" y="0"/>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Freeform 9">
              <a:extLst>
                <a:ext uri="{FF2B5EF4-FFF2-40B4-BE49-F238E27FC236}">
                  <a16:creationId xmlns:a16="http://schemas.microsoft.com/office/drawing/2014/main" id="{9B693A38-1F85-4C01-9A72-427E6E63146A}"/>
                </a:ext>
              </a:extLst>
            </p:cNvPr>
            <p:cNvSpPr>
              <a:spLocks/>
            </p:cNvSpPr>
            <p:nvPr/>
          </p:nvSpPr>
          <p:spPr bwMode="auto">
            <a:xfrm>
              <a:off x="4721225" y="2478088"/>
              <a:ext cx="1370013" cy="1368425"/>
            </a:xfrm>
            <a:custGeom>
              <a:avLst/>
              <a:gdLst>
                <a:gd name="T0" fmla="*/ 1726 w 1726"/>
                <a:gd name="T1" fmla="*/ 0 h 1725"/>
                <a:gd name="T2" fmla="*/ 1726 w 1726"/>
                <a:gd name="T3" fmla="*/ 487 h 1725"/>
                <a:gd name="T4" fmla="*/ 1726 w 1726"/>
                <a:gd name="T5" fmla="*/ 487 h 1725"/>
                <a:gd name="T6" fmla="*/ 1607 w 1726"/>
                <a:gd name="T7" fmla="*/ 492 h 1725"/>
                <a:gd name="T8" fmla="*/ 1490 w 1726"/>
                <a:gd name="T9" fmla="*/ 510 h 1725"/>
                <a:gd name="T10" fmla="*/ 1378 w 1726"/>
                <a:gd name="T11" fmla="*/ 537 h 1725"/>
                <a:gd name="T12" fmla="*/ 1272 w 1726"/>
                <a:gd name="T13" fmla="*/ 574 h 1725"/>
                <a:gd name="T14" fmla="*/ 1169 w 1726"/>
                <a:gd name="T15" fmla="*/ 620 h 1725"/>
                <a:gd name="T16" fmla="*/ 1069 w 1726"/>
                <a:gd name="T17" fmla="*/ 675 h 1725"/>
                <a:gd name="T18" fmla="*/ 979 w 1726"/>
                <a:gd name="T19" fmla="*/ 739 h 1725"/>
                <a:gd name="T20" fmla="*/ 892 w 1726"/>
                <a:gd name="T21" fmla="*/ 810 h 1725"/>
                <a:gd name="T22" fmla="*/ 814 w 1726"/>
                <a:gd name="T23" fmla="*/ 888 h 1725"/>
                <a:gd name="T24" fmla="*/ 743 w 1726"/>
                <a:gd name="T25" fmla="*/ 975 h 1725"/>
                <a:gd name="T26" fmla="*/ 679 w 1726"/>
                <a:gd name="T27" fmla="*/ 1066 h 1725"/>
                <a:gd name="T28" fmla="*/ 622 w 1726"/>
                <a:gd name="T29" fmla="*/ 1164 h 1725"/>
                <a:gd name="T30" fmla="*/ 576 w 1726"/>
                <a:gd name="T31" fmla="*/ 1267 h 1725"/>
                <a:gd name="T32" fmla="*/ 538 w 1726"/>
                <a:gd name="T33" fmla="*/ 1375 h 1725"/>
                <a:gd name="T34" fmla="*/ 512 w 1726"/>
                <a:gd name="T35" fmla="*/ 1487 h 1725"/>
                <a:gd name="T36" fmla="*/ 494 w 1726"/>
                <a:gd name="T37" fmla="*/ 1603 h 1725"/>
                <a:gd name="T38" fmla="*/ 489 w 1726"/>
                <a:gd name="T39" fmla="*/ 1722 h 1725"/>
                <a:gd name="T40" fmla="*/ 2 w 1726"/>
                <a:gd name="T41" fmla="*/ 1725 h 1725"/>
                <a:gd name="T42" fmla="*/ 0 w 1726"/>
                <a:gd name="T43" fmla="*/ 1704 h 1725"/>
                <a:gd name="T44" fmla="*/ 0 w 1726"/>
                <a:gd name="T45" fmla="*/ 1704 h 1725"/>
                <a:gd name="T46" fmla="*/ 9 w 1726"/>
                <a:gd name="T47" fmla="*/ 1563 h 1725"/>
                <a:gd name="T48" fmla="*/ 27 w 1726"/>
                <a:gd name="T49" fmla="*/ 1427 h 1725"/>
                <a:gd name="T50" fmla="*/ 55 w 1726"/>
                <a:gd name="T51" fmla="*/ 1293 h 1725"/>
                <a:gd name="T52" fmla="*/ 95 w 1726"/>
                <a:gd name="T53" fmla="*/ 1164 h 1725"/>
                <a:gd name="T54" fmla="*/ 142 w 1726"/>
                <a:gd name="T55" fmla="*/ 1039 h 1725"/>
                <a:gd name="T56" fmla="*/ 199 w 1726"/>
                <a:gd name="T57" fmla="*/ 920 h 1725"/>
                <a:gd name="T58" fmla="*/ 267 w 1726"/>
                <a:gd name="T59" fmla="*/ 805 h 1725"/>
                <a:gd name="T60" fmla="*/ 341 w 1726"/>
                <a:gd name="T61" fmla="*/ 696 h 1725"/>
                <a:gd name="T62" fmla="*/ 423 w 1726"/>
                <a:gd name="T63" fmla="*/ 593 h 1725"/>
                <a:gd name="T64" fmla="*/ 514 w 1726"/>
                <a:gd name="T65" fmla="*/ 497 h 1725"/>
                <a:gd name="T66" fmla="*/ 609 w 1726"/>
                <a:gd name="T67" fmla="*/ 409 h 1725"/>
                <a:gd name="T68" fmla="*/ 714 w 1726"/>
                <a:gd name="T69" fmla="*/ 327 h 1725"/>
                <a:gd name="T70" fmla="*/ 823 w 1726"/>
                <a:gd name="T71" fmla="*/ 254 h 1725"/>
                <a:gd name="T72" fmla="*/ 938 w 1726"/>
                <a:gd name="T73" fmla="*/ 190 h 1725"/>
                <a:gd name="T74" fmla="*/ 1059 w 1726"/>
                <a:gd name="T75" fmla="*/ 133 h 1725"/>
                <a:gd name="T76" fmla="*/ 1185 w 1726"/>
                <a:gd name="T77" fmla="*/ 87 h 1725"/>
                <a:gd name="T78" fmla="*/ 1314 w 1726"/>
                <a:gd name="T79" fmla="*/ 50 h 1725"/>
                <a:gd name="T80" fmla="*/ 1448 w 1726"/>
                <a:gd name="T81" fmla="*/ 21 h 1725"/>
                <a:gd name="T82" fmla="*/ 1586 w 1726"/>
                <a:gd name="T83" fmla="*/ 5 h 1725"/>
                <a:gd name="T84" fmla="*/ 1726 w 1726"/>
                <a:gd name="T85"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26" h="1725">
                  <a:moveTo>
                    <a:pt x="1726" y="0"/>
                  </a:moveTo>
                  <a:lnTo>
                    <a:pt x="1726" y="487"/>
                  </a:lnTo>
                  <a:lnTo>
                    <a:pt x="1726" y="487"/>
                  </a:lnTo>
                  <a:lnTo>
                    <a:pt x="1607" y="492"/>
                  </a:lnTo>
                  <a:lnTo>
                    <a:pt x="1490" y="510"/>
                  </a:lnTo>
                  <a:lnTo>
                    <a:pt x="1378" y="537"/>
                  </a:lnTo>
                  <a:lnTo>
                    <a:pt x="1272" y="574"/>
                  </a:lnTo>
                  <a:lnTo>
                    <a:pt x="1169" y="620"/>
                  </a:lnTo>
                  <a:lnTo>
                    <a:pt x="1069" y="675"/>
                  </a:lnTo>
                  <a:lnTo>
                    <a:pt x="979" y="739"/>
                  </a:lnTo>
                  <a:lnTo>
                    <a:pt x="892" y="810"/>
                  </a:lnTo>
                  <a:lnTo>
                    <a:pt x="814" y="888"/>
                  </a:lnTo>
                  <a:lnTo>
                    <a:pt x="743" y="975"/>
                  </a:lnTo>
                  <a:lnTo>
                    <a:pt x="679" y="1066"/>
                  </a:lnTo>
                  <a:lnTo>
                    <a:pt x="622" y="1164"/>
                  </a:lnTo>
                  <a:lnTo>
                    <a:pt x="576" y="1267"/>
                  </a:lnTo>
                  <a:lnTo>
                    <a:pt x="538" y="1375"/>
                  </a:lnTo>
                  <a:lnTo>
                    <a:pt x="512" y="1487"/>
                  </a:lnTo>
                  <a:lnTo>
                    <a:pt x="494" y="1603"/>
                  </a:lnTo>
                  <a:lnTo>
                    <a:pt x="489" y="1722"/>
                  </a:lnTo>
                  <a:lnTo>
                    <a:pt x="2" y="1725"/>
                  </a:lnTo>
                  <a:lnTo>
                    <a:pt x="0" y="1704"/>
                  </a:lnTo>
                  <a:lnTo>
                    <a:pt x="0" y="1704"/>
                  </a:lnTo>
                  <a:lnTo>
                    <a:pt x="9" y="1563"/>
                  </a:lnTo>
                  <a:lnTo>
                    <a:pt x="27" y="1427"/>
                  </a:lnTo>
                  <a:lnTo>
                    <a:pt x="55" y="1293"/>
                  </a:lnTo>
                  <a:lnTo>
                    <a:pt x="95" y="1164"/>
                  </a:lnTo>
                  <a:lnTo>
                    <a:pt x="142" y="1039"/>
                  </a:lnTo>
                  <a:lnTo>
                    <a:pt x="199" y="920"/>
                  </a:lnTo>
                  <a:lnTo>
                    <a:pt x="267" y="805"/>
                  </a:lnTo>
                  <a:lnTo>
                    <a:pt x="341" y="696"/>
                  </a:lnTo>
                  <a:lnTo>
                    <a:pt x="423" y="593"/>
                  </a:lnTo>
                  <a:lnTo>
                    <a:pt x="514" y="497"/>
                  </a:lnTo>
                  <a:lnTo>
                    <a:pt x="609" y="409"/>
                  </a:lnTo>
                  <a:lnTo>
                    <a:pt x="714" y="327"/>
                  </a:lnTo>
                  <a:lnTo>
                    <a:pt x="823" y="254"/>
                  </a:lnTo>
                  <a:lnTo>
                    <a:pt x="938" y="190"/>
                  </a:lnTo>
                  <a:lnTo>
                    <a:pt x="1059" y="133"/>
                  </a:lnTo>
                  <a:lnTo>
                    <a:pt x="1185" y="87"/>
                  </a:lnTo>
                  <a:lnTo>
                    <a:pt x="1314" y="50"/>
                  </a:lnTo>
                  <a:lnTo>
                    <a:pt x="1448" y="21"/>
                  </a:lnTo>
                  <a:lnTo>
                    <a:pt x="1586" y="5"/>
                  </a:lnTo>
                  <a:lnTo>
                    <a:pt x="1726"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10">
              <a:extLst>
                <a:ext uri="{FF2B5EF4-FFF2-40B4-BE49-F238E27FC236}">
                  <a16:creationId xmlns:a16="http://schemas.microsoft.com/office/drawing/2014/main" id="{8AA0C63D-D0C9-4B71-9BBD-02EF1AA55EEC}"/>
                </a:ext>
              </a:extLst>
            </p:cNvPr>
            <p:cNvSpPr>
              <a:spLocks/>
            </p:cNvSpPr>
            <p:nvPr/>
          </p:nvSpPr>
          <p:spPr bwMode="auto">
            <a:xfrm>
              <a:off x="3768725" y="3376613"/>
              <a:ext cx="2320925" cy="2794000"/>
            </a:xfrm>
            <a:custGeom>
              <a:avLst/>
              <a:gdLst>
                <a:gd name="T0" fmla="*/ 661 w 2925"/>
                <a:gd name="T1" fmla="*/ 2 h 3520"/>
                <a:gd name="T2" fmla="*/ 719 w 2925"/>
                <a:gd name="T3" fmla="*/ 11 h 3520"/>
                <a:gd name="T4" fmla="*/ 776 w 2925"/>
                <a:gd name="T5" fmla="*/ 27 h 3520"/>
                <a:gd name="T6" fmla="*/ 831 w 2925"/>
                <a:gd name="T7" fmla="*/ 45 h 3520"/>
                <a:gd name="T8" fmla="*/ 883 w 2925"/>
                <a:gd name="T9" fmla="*/ 70 h 3520"/>
                <a:gd name="T10" fmla="*/ 930 w 2925"/>
                <a:gd name="T11" fmla="*/ 98 h 3520"/>
                <a:gd name="T12" fmla="*/ 977 w 2925"/>
                <a:gd name="T13" fmla="*/ 132 h 3520"/>
                <a:gd name="T14" fmla="*/ 1019 w 2925"/>
                <a:gd name="T15" fmla="*/ 169 h 3520"/>
                <a:gd name="T16" fmla="*/ 1057 w 2925"/>
                <a:gd name="T17" fmla="*/ 210 h 3520"/>
                <a:gd name="T18" fmla="*/ 1087 w 2925"/>
                <a:gd name="T19" fmla="*/ 247 h 3520"/>
                <a:gd name="T20" fmla="*/ 1117 w 2925"/>
                <a:gd name="T21" fmla="*/ 294 h 3520"/>
                <a:gd name="T22" fmla="*/ 1144 w 2925"/>
                <a:gd name="T23" fmla="*/ 345 h 3520"/>
                <a:gd name="T24" fmla="*/ 1167 w 2925"/>
                <a:gd name="T25" fmla="*/ 398 h 3520"/>
                <a:gd name="T26" fmla="*/ 1183 w 2925"/>
                <a:gd name="T27" fmla="*/ 454 h 3520"/>
                <a:gd name="T28" fmla="*/ 1202 w 2925"/>
                <a:gd name="T29" fmla="*/ 592 h 3520"/>
                <a:gd name="T30" fmla="*/ 1223 w 2925"/>
                <a:gd name="T31" fmla="*/ 875 h 3520"/>
                <a:gd name="T32" fmla="*/ 1392 w 2925"/>
                <a:gd name="T33" fmla="*/ 1383 h 3520"/>
                <a:gd name="T34" fmla="*/ 1701 w 2925"/>
                <a:gd name="T35" fmla="*/ 1807 h 3520"/>
                <a:gd name="T36" fmla="*/ 2122 w 2925"/>
                <a:gd name="T37" fmla="*/ 2120 h 3520"/>
                <a:gd name="T38" fmla="*/ 2628 w 2925"/>
                <a:gd name="T39" fmla="*/ 2292 h 3520"/>
                <a:gd name="T40" fmla="*/ 2807 w 2925"/>
                <a:gd name="T41" fmla="*/ 2331 h 3520"/>
                <a:gd name="T42" fmla="*/ 2559 w 2925"/>
                <a:gd name="T43" fmla="*/ 2450 h 3520"/>
                <a:gd name="T44" fmla="*/ 2380 w 2925"/>
                <a:gd name="T45" fmla="*/ 2689 h 3520"/>
                <a:gd name="T46" fmla="*/ 2339 w 2925"/>
                <a:gd name="T47" fmla="*/ 2999 h 3520"/>
                <a:gd name="T48" fmla="*/ 2458 w 2925"/>
                <a:gd name="T49" fmla="*/ 3282 h 3520"/>
                <a:gd name="T50" fmla="*/ 2696 w 2925"/>
                <a:gd name="T51" fmla="*/ 3468 h 3520"/>
                <a:gd name="T52" fmla="*/ 2925 w 2925"/>
                <a:gd name="T53" fmla="*/ 3520 h 3520"/>
                <a:gd name="T54" fmla="*/ 2230 w 2925"/>
                <a:gd name="T55" fmla="*/ 3436 h 3520"/>
                <a:gd name="T56" fmla="*/ 1596 w 2925"/>
                <a:gd name="T57" fmla="*/ 3200 h 3520"/>
                <a:gd name="T58" fmla="*/ 1042 w 2925"/>
                <a:gd name="T59" fmla="*/ 2832 h 3520"/>
                <a:gd name="T60" fmla="*/ 586 w 2925"/>
                <a:gd name="T61" fmla="*/ 2349 h 3520"/>
                <a:gd name="T62" fmla="*/ 249 w 2925"/>
                <a:gd name="T63" fmla="*/ 1774 h 3520"/>
                <a:gd name="T64" fmla="*/ 48 w 2925"/>
                <a:gd name="T65" fmla="*/ 1122 h 3520"/>
                <a:gd name="T66" fmla="*/ 0 w 2925"/>
                <a:gd name="T67" fmla="*/ 597 h 3520"/>
                <a:gd name="T68" fmla="*/ 0 w 2925"/>
                <a:gd name="T69" fmla="*/ 585 h 3520"/>
                <a:gd name="T70" fmla="*/ 5 w 2925"/>
                <a:gd name="T71" fmla="*/ 525 h 3520"/>
                <a:gd name="T72" fmla="*/ 16 w 2925"/>
                <a:gd name="T73" fmla="*/ 466 h 3520"/>
                <a:gd name="T74" fmla="*/ 32 w 2925"/>
                <a:gd name="T75" fmla="*/ 409 h 3520"/>
                <a:gd name="T76" fmla="*/ 53 w 2925"/>
                <a:gd name="T77" fmla="*/ 356 h 3520"/>
                <a:gd name="T78" fmla="*/ 78 w 2925"/>
                <a:gd name="T79" fmla="*/ 304 h 3520"/>
                <a:gd name="T80" fmla="*/ 110 w 2925"/>
                <a:gd name="T81" fmla="*/ 255 h 3520"/>
                <a:gd name="T82" fmla="*/ 146 w 2925"/>
                <a:gd name="T83" fmla="*/ 210 h 3520"/>
                <a:gd name="T84" fmla="*/ 185 w 2925"/>
                <a:gd name="T85" fmla="*/ 167 h 3520"/>
                <a:gd name="T86" fmla="*/ 229 w 2925"/>
                <a:gd name="T87" fmla="*/ 130 h 3520"/>
                <a:gd name="T88" fmla="*/ 277 w 2925"/>
                <a:gd name="T89" fmla="*/ 96 h 3520"/>
                <a:gd name="T90" fmla="*/ 327 w 2925"/>
                <a:gd name="T91" fmla="*/ 66 h 3520"/>
                <a:gd name="T92" fmla="*/ 380 w 2925"/>
                <a:gd name="T93" fmla="*/ 43 h 3520"/>
                <a:gd name="T94" fmla="*/ 439 w 2925"/>
                <a:gd name="T95" fmla="*/ 24 h 3520"/>
                <a:gd name="T96" fmla="*/ 494 w 2925"/>
                <a:gd name="T97" fmla="*/ 9 h 3520"/>
                <a:gd name="T98" fmla="*/ 563 w 2925"/>
                <a:gd name="T99" fmla="*/ 2 h 3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5" h="3520">
                  <a:moveTo>
                    <a:pt x="600" y="0"/>
                  </a:moveTo>
                  <a:lnTo>
                    <a:pt x="632" y="0"/>
                  </a:lnTo>
                  <a:lnTo>
                    <a:pt x="641" y="2"/>
                  </a:lnTo>
                  <a:lnTo>
                    <a:pt x="661" y="2"/>
                  </a:lnTo>
                  <a:lnTo>
                    <a:pt x="673" y="4"/>
                  </a:lnTo>
                  <a:lnTo>
                    <a:pt x="691" y="8"/>
                  </a:lnTo>
                  <a:lnTo>
                    <a:pt x="703" y="9"/>
                  </a:lnTo>
                  <a:lnTo>
                    <a:pt x="719" y="11"/>
                  </a:lnTo>
                  <a:lnTo>
                    <a:pt x="733" y="15"/>
                  </a:lnTo>
                  <a:lnTo>
                    <a:pt x="749" y="18"/>
                  </a:lnTo>
                  <a:lnTo>
                    <a:pt x="762" y="22"/>
                  </a:lnTo>
                  <a:lnTo>
                    <a:pt x="776" y="27"/>
                  </a:lnTo>
                  <a:lnTo>
                    <a:pt x="790" y="31"/>
                  </a:lnTo>
                  <a:lnTo>
                    <a:pt x="804" y="36"/>
                  </a:lnTo>
                  <a:lnTo>
                    <a:pt x="817" y="41"/>
                  </a:lnTo>
                  <a:lnTo>
                    <a:pt x="831" y="45"/>
                  </a:lnTo>
                  <a:lnTo>
                    <a:pt x="843" y="52"/>
                  </a:lnTo>
                  <a:lnTo>
                    <a:pt x="858" y="57"/>
                  </a:lnTo>
                  <a:lnTo>
                    <a:pt x="870" y="64"/>
                  </a:lnTo>
                  <a:lnTo>
                    <a:pt x="883" y="70"/>
                  </a:lnTo>
                  <a:lnTo>
                    <a:pt x="895" y="77"/>
                  </a:lnTo>
                  <a:lnTo>
                    <a:pt x="907" y="84"/>
                  </a:lnTo>
                  <a:lnTo>
                    <a:pt x="920" y="93"/>
                  </a:lnTo>
                  <a:lnTo>
                    <a:pt x="930" y="98"/>
                  </a:lnTo>
                  <a:lnTo>
                    <a:pt x="945" y="109"/>
                  </a:lnTo>
                  <a:lnTo>
                    <a:pt x="954" y="116"/>
                  </a:lnTo>
                  <a:lnTo>
                    <a:pt x="968" y="125"/>
                  </a:lnTo>
                  <a:lnTo>
                    <a:pt x="977" y="132"/>
                  </a:lnTo>
                  <a:lnTo>
                    <a:pt x="989" y="143"/>
                  </a:lnTo>
                  <a:lnTo>
                    <a:pt x="998" y="150"/>
                  </a:lnTo>
                  <a:lnTo>
                    <a:pt x="1010" y="162"/>
                  </a:lnTo>
                  <a:lnTo>
                    <a:pt x="1019" y="169"/>
                  </a:lnTo>
                  <a:lnTo>
                    <a:pt x="1032" y="182"/>
                  </a:lnTo>
                  <a:lnTo>
                    <a:pt x="1039" y="189"/>
                  </a:lnTo>
                  <a:lnTo>
                    <a:pt x="1051" y="203"/>
                  </a:lnTo>
                  <a:lnTo>
                    <a:pt x="1057" y="210"/>
                  </a:lnTo>
                  <a:lnTo>
                    <a:pt x="1069" y="224"/>
                  </a:lnTo>
                  <a:lnTo>
                    <a:pt x="1069" y="224"/>
                  </a:lnTo>
                  <a:lnTo>
                    <a:pt x="1074" y="231"/>
                  </a:lnTo>
                  <a:lnTo>
                    <a:pt x="1087" y="247"/>
                  </a:lnTo>
                  <a:lnTo>
                    <a:pt x="1092" y="255"/>
                  </a:lnTo>
                  <a:lnTo>
                    <a:pt x="1103" y="271"/>
                  </a:lnTo>
                  <a:lnTo>
                    <a:pt x="1108" y="278"/>
                  </a:lnTo>
                  <a:lnTo>
                    <a:pt x="1117" y="294"/>
                  </a:lnTo>
                  <a:lnTo>
                    <a:pt x="1122" y="303"/>
                  </a:lnTo>
                  <a:lnTo>
                    <a:pt x="1131" y="319"/>
                  </a:lnTo>
                  <a:lnTo>
                    <a:pt x="1135" y="327"/>
                  </a:lnTo>
                  <a:lnTo>
                    <a:pt x="1144" y="345"/>
                  </a:lnTo>
                  <a:lnTo>
                    <a:pt x="1147" y="352"/>
                  </a:lnTo>
                  <a:lnTo>
                    <a:pt x="1156" y="370"/>
                  </a:lnTo>
                  <a:lnTo>
                    <a:pt x="1160" y="379"/>
                  </a:lnTo>
                  <a:lnTo>
                    <a:pt x="1167" y="398"/>
                  </a:lnTo>
                  <a:lnTo>
                    <a:pt x="1168" y="404"/>
                  </a:lnTo>
                  <a:lnTo>
                    <a:pt x="1176" y="425"/>
                  </a:lnTo>
                  <a:lnTo>
                    <a:pt x="1177" y="432"/>
                  </a:lnTo>
                  <a:lnTo>
                    <a:pt x="1183" y="454"/>
                  </a:lnTo>
                  <a:lnTo>
                    <a:pt x="1184" y="459"/>
                  </a:lnTo>
                  <a:lnTo>
                    <a:pt x="1188" y="475"/>
                  </a:lnTo>
                  <a:lnTo>
                    <a:pt x="1200" y="592"/>
                  </a:lnTo>
                  <a:lnTo>
                    <a:pt x="1202" y="592"/>
                  </a:lnTo>
                  <a:lnTo>
                    <a:pt x="1202" y="597"/>
                  </a:lnTo>
                  <a:lnTo>
                    <a:pt x="1200" y="597"/>
                  </a:lnTo>
                  <a:lnTo>
                    <a:pt x="1208" y="738"/>
                  </a:lnTo>
                  <a:lnTo>
                    <a:pt x="1223" y="875"/>
                  </a:lnTo>
                  <a:lnTo>
                    <a:pt x="1252" y="1008"/>
                  </a:lnTo>
                  <a:lnTo>
                    <a:pt x="1289" y="1138"/>
                  </a:lnTo>
                  <a:lnTo>
                    <a:pt x="1335" y="1262"/>
                  </a:lnTo>
                  <a:lnTo>
                    <a:pt x="1392" y="1383"/>
                  </a:lnTo>
                  <a:lnTo>
                    <a:pt x="1458" y="1498"/>
                  </a:lnTo>
                  <a:lnTo>
                    <a:pt x="1531" y="1607"/>
                  </a:lnTo>
                  <a:lnTo>
                    <a:pt x="1612" y="1710"/>
                  </a:lnTo>
                  <a:lnTo>
                    <a:pt x="1701" y="1807"/>
                  </a:lnTo>
                  <a:lnTo>
                    <a:pt x="1797" y="1896"/>
                  </a:lnTo>
                  <a:lnTo>
                    <a:pt x="1898" y="1980"/>
                  </a:lnTo>
                  <a:lnTo>
                    <a:pt x="2008" y="2053"/>
                  </a:lnTo>
                  <a:lnTo>
                    <a:pt x="2122" y="2120"/>
                  </a:lnTo>
                  <a:lnTo>
                    <a:pt x="2241" y="2177"/>
                  </a:lnTo>
                  <a:lnTo>
                    <a:pt x="2367" y="2225"/>
                  </a:lnTo>
                  <a:lnTo>
                    <a:pt x="2495" y="2264"/>
                  </a:lnTo>
                  <a:lnTo>
                    <a:pt x="2628" y="2292"/>
                  </a:lnTo>
                  <a:lnTo>
                    <a:pt x="2765" y="2310"/>
                  </a:lnTo>
                  <a:lnTo>
                    <a:pt x="2905" y="2317"/>
                  </a:lnTo>
                  <a:lnTo>
                    <a:pt x="2855" y="2323"/>
                  </a:lnTo>
                  <a:lnTo>
                    <a:pt x="2807" y="2331"/>
                  </a:lnTo>
                  <a:lnTo>
                    <a:pt x="2740" y="2349"/>
                  </a:lnTo>
                  <a:lnTo>
                    <a:pt x="2674" y="2376"/>
                  </a:lnTo>
                  <a:lnTo>
                    <a:pt x="2614" y="2410"/>
                  </a:lnTo>
                  <a:lnTo>
                    <a:pt x="2559" y="2450"/>
                  </a:lnTo>
                  <a:lnTo>
                    <a:pt x="2504" y="2500"/>
                  </a:lnTo>
                  <a:lnTo>
                    <a:pt x="2454" y="2557"/>
                  </a:lnTo>
                  <a:lnTo>
                    <a:pt x="2413" y="2621"/>
                  </a:lnTo>
                  <a:lnTo>
                    <a:pt x="2380" y="2689"/>
                  </a:lnTo>
                  <a:lnTo>
                    <a:pt x="2355" y="2761"/>
                  </a:lnTo>
                  <a:lnTo>
                    <a:pt x="2339" y="2838"/>
                  </a:lnTo>
                  <a:lnTo>
                    <a:pt x="2333" y="2918"/>
                  </a:lnTo>
                  <a:lnTo>
                    <a:pt x="2339" y="2999"/>
                  </a:lnTo>
                  <a:lnTo>
                    <a:pt x="2355" y="3076"/>
                  </a:lnTo>
                  <a:lnTo>
                    <a:pt x="2381" y="3150"/>
                  </a:lnTo>
                  <a:lnTo>
                    <a:pt x="2415" y="3218"/>
                  </a:lnTo>
                  <a:lnTo>
                    <a:pt x="2458" y="3282"/>
                  </a:lnTo>
                  <a:lnTo>
                    <a:pt x="2507" y="3341"/>
                  </a:lnTo>
                  <a:lnTo>
                    <a:pt x="2564" y="3390"/>
                  </a:lnTo>
                  <a:lnTo>
                    <a:pt x="2626" y="3435"/>
                  </a:lnTo>
                  <a:lnTo>
                    <a:pt x="2696" y="3468"/>
                  </a:lnTo>
                  <a:lnTo>
                    <a:pt x="2768" y="3495"/>
                  </a:lnTo>
                  <a:lnTo>
                    <a:pt x="2845" y="3513"/>
                  </a:lnTo>
                  <a:lnTo>
                    <a:pt x="2925" y="3520"/>
                  </a:lnTo>
                  <a:lnTo>
                    <a:pt x="2925" y="3520"/>
                  </a:lnTo>
                  <a:lnTo>
                    <a:pt x="2747" y="3515"/>
                  </a:lnTo>
                  <a:lnTo>
                    <a:pt x="2571" y="3499"/>
                  </a:lnTo>
                  <a:lnTo>
                    <a:pt x="2399" y="3472"/>
                  </a:lnTo>
                  <a:lnTo>
                    <a:pt x="2230" y="3436"/>
                  </a:lnTo>
                  <a:lnTo>
                    <a:pt x="2065" y="3390"/>
                  </a:lnTo>
                  <a:lnTo>
                    <a:pt x="1905" y="3337"/>
                  </a:lnTo>
                  <a:lnTo>
                    <a:pt x="1749" y="3273"/>
                  </a:lnTo>
                  <a:lnTo>
                    <a:pt x="1596" y="3200"/>
                  </a:lnTo>
                  <a:lnTo>
                    <a:pt x="1449" y="3120"/>
                  </a:lnTo>
                  <a:lnTo>
                    <a:pt x="1309" y="3031"/>
                  </a:lnTo>
                  <a:lnTo>
                    <a:pt x="1172" y="2935"/>
                  </a:lnTo>
                  <a:lnTo>
                    <a:pt x="1042" y="2832"/>
                  </a:lnTo>
                  <a:lnTo>
                    <a:pt x="918" y="2721"/>
                  </a:lnTo>
                  <a:lnTo>
                    <a:pt x="801" y="2603"/>
                  </a:lnTo>
                  <a:lnTo>
                    <a:pt x="689" y="2479"/>
                  </a:lnTo>
                  <a:lnTo>
                    <a:pt x="586" y="2349"/>
                  </a:lnTo>
                  <a:lnTo>
                    <a:pt x="490" y="2214"/>
                  </a:lnTo>
                  <a:lnTo>
                    <a:pt x="401" y="2072"/>
                  </a:lnTo>
                  <a:lnTo>
                    <a:pt x="320" y="1925"/>
                  </a:lnTo>
                  <a:lnTo>
                    <a:pt x="249" y="1774"/>
                  </a:lnTo>
                  <a:lnTo>
                    <a:pt x="185" y="1617"/>
                  </a:lnTo>
                  <a:lnTo>
                    <a:pt x="130" y="1456"/>
                  </a:lnTo>
                  <a:lnTo>
                    <a:pt x="83" y="1290"/>
                  </a:lnTo>
                  <a:lnTo>
                    <a:pt x="48" y="1122"/>
                  </a:lnTo>
                  <a:lnTo>
                    <a:pt x="21" y="949"/>
                  </a:lnTo>
                  <a:lnTo>
                    <a:pt x="5" y="775"/>
                  </a:lnTo>
                  <a:lnTo>
                    <a:pt x="0" y="597"/>
                  </a:lnTo>
                  <a:lnTo>
                    <a:pt x="0" y="597"/>
                  </a:lnTo>
                  <a:lnTo>
                    <a:pt x="0" y="596"/>
                  </a:lnTo>
                  <a:lnTo>
                    <a:pt x="0" y="594"/>
                  </a:lnTo>
                  <a:lnTo>
                    <a:pt x="0" y="592"/>
                  </a:lnTo>
                  <a:lnTo>
                    <a:pt x="0" y="585"/>
                  </a:lnTo>
                  <a:lnTo>
                    <a:pt x="2" y="562"/>
                  </a:lnTo>
                  <a:lnTo>
                    <a:pt x="2" y="555"/>
                  </a:lnTo>
                  <a:lnTo>
                    <a:pt x="4" y="532"/>
                  </a:lnTo>
                  <a:lnTo>
                    <a:pt x="5" y="525"/>
                  </a:lnTo>
                  <a:lnTo>
                    <a:pt x="9" y="502"/>
                  </a:lnTo>
                  <a:lnTo>
                    <a:pt x="9" y="494"/>
                  </a:lnTo>
                  <a:lnTo>
                    <a:pt x="14" y="473"/>
                  </a:lnTo>
                  <a:lnTo>
                    <a:pt x="16" y="466"/>
                  </a:lnTo>
                  <a:lnTo>
                    <a:pt x="21" y="445"/>
                  </a:lnTo>
                  <a:lnTo>
                    <a:pt x="23" y="438"/>
                  </a:lnTo>
                  <a:lnTo>
                    <a:pt x="30" y="416"/>
                  </a:lnTo>
                  <a:lnTo>
                    <a:pt x="32" y="409"/>
                  </a:lnTo>
                  <a:lnTo>
                    <a:pt x="39" y="388"/>
                  </a:lnTo>
                  <a:lnTo>
                    <a:pt x="41" y="382"/>
                  </a:lnTo>
                  <a:lnTo>
                    <a:pt x="50" y="361"/>
                  </a:lnTo>
                  <a:lnTo>
                    <a:pt x="53" y="356"/>
                  </a:lnTo>
                  <a:lnTo>
                    <a:pt x="62" y="335"/>
                  </a:lnTo>
                  <a:lnTo>
                    <a:pt x="66" y="329"/>
                  </a:lnTo>
                  <a:lnTo>
                    <a:pt x="76" y="310"/>
                  </a:lnTo>
                  <a:lnTo>
                    <a:pt x="78" y="304"/>
                  </a:lnTo>
                  <a:lnTo>
                    <a:pt x="91" y="285"/>
                  </a:lnTo>
                  <a:lnTo>
                    <a:pt x="94" y="279"/>
                  </a:lnTo>
                  <a:lnTo>
                    <a:pt x="107" y="260"/>
                  </a:lnTo>
                  <a:lnTo>
                    <a:pt x="110" y="255"/>
                  </a:lnTo>
                  <a:lnTo>
                    <a:pt x="123" y="237"/>
                  </a:lnTo>
                  <a:lnTo>
                    <a:pt x="128" y="231"/>
                  </a:lnTo>
                  <a:lnTo>
                    <a:pt x="140" y="215"/>
                  </a:lnTo>
                  <a:lnTo>
                    <a:pt x="146" y="210"/>
                  </a:lnTo>
                  <a:lnTo>
                    <a:pt x="160" y="194"/>
                  </a:lnTo>
                  <a:lnTo>
                    <a:pt x="165" y="189"/>
                  </a:lnTo>
                  <a:lnTo>
                    <a:pt x="179" y="173"/>
                  </a:lnTo>
                  <a:lnTo>
                    <a:pt x="185" y="167"/>
                  </a:lnTo>
                  <a:lnTo>
                    <a:pt x="201" y="153"/>
                  </a:lnTo>
                  <a:lnTo>
                    <a:pt x="206" y="148"/>
                  </a:lnTo>
                  <a:lnTo>
                    <a:pt x="222" y="136"/>
                  </a:lnTo>
                  <a:lnTo>
                    <a:pt x="229" y="130"/>
                  </a:lnTo>
                  <a:lnTo>
                    <a:pt x="245" y="118"/>
                  </a:lnTo>
                  <a:lnTo>
                    <a:pt x="252" y="112"/>
                  </a:lnTo>
                  <a:lnTo>
                    <a:pt x="268" y="102"/>
                  </a:lnTo>
                  <a:lnTo>
                    <a:pt x="277" y="96"/>
                  </a:lnTo>
                  <a:lnTo>
                    <a:pt x="291" y="86"/>
                  </a:lnTo>
                  <a:lnTo>
                    <a:pt x="300" y="80"/>
                  </a:lnTo>
                  <a:lnTo>
                    <a:pt x="316" y="72"/>
                  </a:lnTo>
                  <a:lnTo>
                    <a:pt x="327" y="66"/>
                  </a:lnTo>
                  <a:lnTo>
                    <a:pt x="343" y="59"/>
                  </a:lnTo>
                  <a:lnTo>
                    <a:pt x="352" y="54"/>
                  </a:lnTo>
                  <a:lnTo>
                    <a:pt x="369" y="47"/>
                  </a:lnTo>
                  <a:lnTo>
                    <a:pt x="380" y="43"/>
                  </a:lnTo>
                  <a:lnTo>
                    <a:pt x="396" y="36"/>
                  </a:lnTo>
                  <a:lnTo>
                    <a:pt x="408" y="32"/>
                  </a:lnTo>
                  <a:lnTo>
                    <a:pt x="424" y="27"/>
                  </a:lnTo>
                  <a:lnTo>
                    <a:pt x="439" y="24"/>
                  </a:lnTo>
                  <a:lnTo>
                    <a:pt x="453" y="18"/>
                  </a:lnTo>
                  <a:lnTo>
                    <a:pt x="465" y="15"/>
                  </a:lnTo>
                  <a:lnTo>
                    <a:pt x="481" y="13"/>
                  </a:lnTo>
                  <a:lnTo>
                    <a:pt x="494" y="9"/>
                  </a:lnTo>
                  <a:lnTo>
                    <a:pt x="510" y="8"/>
                  </a:lnTo>
                  <a:lnTo>
                    <a:pt x="526" y="6"/>
                  </a:lnTo>
                  <a:lnTo>
                    <a:pt x="540" y="4"/>
                  </a:lnTo>
                  <a:lnTo>
                    <a:pt x="563" y="2"/>
                  </a:lnTo>
                  <a:lnTo>
                    <a:pt x="570" y="0"/>
                  </a:lnTo>
                  <a:lnTo>
                    <a:pt x="600" y="0"/>
                  </a:lnTo>
                  <a:close/>
                </a:path>
              </a:pathLst>
            </a:custGeom>
            <a:solidFill>
              <a:srgbClr val="3934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11">
              <a:extLst>
                <a:ext uri="{FF2B5EF4-FFF2-40B4-BE49-F238E27FC236}">
                  <a16:creationId xmlns:a16="http://schemas.microsoft.com/office/drawing/2014/main" id="{F4BA732A-3EAB-40A2-8467-CB155B70D0B4}"/>
                </a:ext>
              </a:extLst>
            </p:cNvPr>
            <p:cNvSpPr>
              <a:spLocks/>
            </p:cNvSpPr>
            <p:nvPr/>
          </p:nvSpPr>
          <p:spPr bwMode="auto">
            <a:xfrm>
              <a:off x="4711700" y="3752850"/>
              <a:ext cx="11113" cy="93663"/>
            </a:xfrm>
            <a:custGeom>
              <a:avLst/>
              <a:gdLst>
                <a:gd name="T0" fmla="*/ 0 w 14"/>
                <a:gd name="T1" fmla="*/ 0 h 117"/>
                <a:gd name="T2" fmla="*/ 2 w 14"/>
                <a:gd name="T3" fmla="*/ 7 h 117"/>
                <a:gd name="T4" fmla="*/ 4 w 14"/>
                <a:gd name="T5" fmla="*/ 12 h 117"/>
                <a:gd name="T6" fmla="*/ 7 w 14"/>
                <a:gd name="T7" fmla="*/ 35 h 117"/>
                <a:gd name="T8" fmla="*/ 7 w 14"/>
                <a:gd name="T9" fmla="*/ 41 h 117"/>
                <a:gd name="T10" fmla="*/ 11 w 14"/>
                <a:gd name="T11" fmla="*/ 66 h 117"/>
                <a:gd name="T12" fmla="*/ 11 w 14"/>
                <a:gd name="T13" fmla="*/ 69 h 117"/>
                <a:gd name="T14" fmla="*/ 12 w 14"/>
                <a:gd name="T15" fmla="*/ 96 h 117"/>
                <a:gd name="T16" fmla="*/ 14 w 14"/>
                <a:gd name="T17" fmla="*/ 117 h 117"/>
                <a:gd name="T18" fmla="*/ 12 w 14"/>
                <a:gd name="T19" fmla="*/ 117 h 117"/>
                <a:gd name="T20" fmla="*/ 0 w 14"/>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17">
                  <a:moveTo>
                    <a:pt x="0" y="0"/>
                  </a:moveTo>
                  <a:lnTo>
                    <a:pt x="2" y="7"/>
                  </a:lnTo>
                  <a:lnTo>
                    <a:pt x="4" y="12"/>
                  </a:lnTo>
                  <a:lnTo>
                    <a:pt x="7" y="35"/>
                  </a:lnTo>
                  <a:lnTo>
                    <a:pt x="7" y="41"/>
                  </a:lnTo>
                  <a:lnTo>
                    <a:pt x="11" y="66"/>
                  </a:lnTo>
                  <a:lnTo>
                    <a:pt x="11" y="69"/>
                  </a:lnTo>
                  <a:lnTo>
                    <a:pt x="12" y="96"/>
                  </a:lnTo>
                  <a:lnTo>
                    <a:pt x="14" y="117"/>
                  </a:lnTo>
                  <a:lnTo>
                    <a:pt x="12" y="117"/>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12">
              <a:extLst>
                <a:ext uri="{FF2B5EF4-FFF2-40B4-BE49-F238E27FC236}">
                  <a16:creationId xmlns:a16="http://schemas.microsoft.com/office/drawing/2014/main" id="{5134BD4D-13D6-49FC-A796-C9EB584CFA75}"/>
                </a:ext>
              </a:extLst>
            </p:cNvPr>
            <p:cNvSpPr>
              <a:spLocks/>
            </p:cNvSpPr>
            <p:nvPr/>
          </p:nvSpPr>
          <p:spPr bwMode="auto">
            <a:xfrm>
              <a:off x="4719638" y="3835400"/>
              <a:ext cx="3175" cy="11113"/>
            </a:xfrm>
            <a:custGeom>
              <a:avLst/>
              <a:gdLst>
                <a:gd name="T0" fmla="*/ 0 w 3"/>
                <a:gd name="T1" fmla="*/ 0 h 14"/>
                <a:gd name="T2" fmla="*/ 3 w 3"/>
                <a:gd name="T3" fmla="*/ 2 h 14"/>
                <a:gd name="T4" fmla="*/ 3 w 3"/>
                <a:gd name="T5" fmla="*/ 14 h 14"/>
                <a:gd name="T6" fmla="*/ 1 w 3"/>
                <a:gd name="T7" fmla="*/ 14 h 14"/>
                <a:gd name="T8" fmla="*/ 0 w 3"/>
                <a:gd name="T9" fmla="*/ 0 h 14"/>
              </a:gdLst>
              <a:ahLst/>
              <a:cxnLst>
                <a:cxn ang="0">
                  <a:pos x="T0" y="T1"/>
                </a:cxn>
                <a:cxn ang="0">
                  <a:pos x="T2" y="T3"/>
                </a:cxn>
                <a:cxn ang="0">
                  <a:pos x="T4" y="T5"/>
                </a:cxn>
                <a:cxn ang="0">
                  <a:pos x="T6" y="T7"/>
                </a:cxn>
                <a:cxn ang="0">
                  <a:pos x="T8" y="T9"/>
                </a:cxn>
              </a:cxnLst>
              <a:rect l="0" t="0" r="r" b="b"/>
              <a:pathLst>
                <a:path w="3" h="14">
                  <a:moveTo>
                    <a:pt x="0" y="0"/>
                  </a:moveTo>
                  <a:lnTo>
                    <a:pt x="3" y="2"/>
                  </a:lnTo>
                  <a:lnTo>
                    <a:pt x="3" y="14"/>
                  </a:lnTo>
                  <a:lnTo>
                    <a:pt x="1" y="14"/>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3">
              <a:extLst>
                <a:ext uri="{FF2B5EF4-FFF2-40B4-BE49-F238E27FC236}">
                  <a16:creationId xmlns:a16="http://schemas.microsoft.com/office/drawing/2014/main" id="{4C1FEE57-0174-40DF-9382-267358DC8D41}"/>
                </a:ext>
              </a:extLst>
            </p:cNvPr>
            <p:cNvSpPr>
              <a:spLocks/>
            </p:cNvSpPr>
            <p:nvPr/>
          </p:nvSpPr>
          <p:spPr bwMode="auto">
            <a:xfrm>
              <a:off x="4718050" y="3814763"/>
              <a:ext cx="4763" cy="22225"/>
            </a:xfrm>
            <a:custGeom>
              <a:avLst/>
              <a:gdLst>
                <a:gd name="T0" fmla="*/ 0 w 5"/>
                <a:gd name="T1" fmla="*/ 0 h 29"/>
                <a:gd name="T2" fmla="*/ 3 w 5"/>
                <a:gd name="T3" fmla="*/ 4 h 29"/>
                <a:gd name="T4" fmla="*/ 3 w 5"/>
                <a:gd name="T5" fmla="*/ 20 h 29"/>
                <a:gd name="T6" fmla="*/ 5 w 5"/>
                <a:gd name="T7" fmla="*/ 29 h 29"/>
                <a:gd name="T8" fmla="*/ 2 w 5"/>
                <a:gd name="T9" fmla="*/ 27 h 29"/>
                <a:gd name="T10" fmla="*/ 0 w 5"/>
                <a:gd name="T11" fmla="*/ 0 h 29"/>
              </a:gdLst>
              <a:ahLst/>
              <a:cxnLst>
                <a:cxn ang="0">
                  <a:pos x="T0" y="T1"/>
                </a:cxn>
                <a:cxn ang="0">
                  <a:pos x="T2" y="T3"/>
                </a:cxn>
                <a:cxn ang="0">
                  <a:pos x="T4" y="T5"/>
                </a:cxn>
                <a:cxn ang="0">
                  <a:pos x="T6" y="T7"/>
                </a:cxn>
                <a:cxn ang="0">
                  <a:pos x="T8" y="T9"/>
                </a:cxn>
                <a:cxn ang="0">
                  <a:pos x="T10" y="T11"/>
                </a:cxn>
              </a:cxnLst>
              <a:rect l="0" t="0" r="r" b="b"/>
              <a:pathLst>
                <a:path w="5" h="29">
                  <a:moveTo>
                    <a:pt x="0" y="0"/>
                  </a:moveTo>
                  <a:lnTo>
                    <a:pt x="3" y="4"/>
                  </a:lnTo>
                  <a:lnTo>
                    <a:pt x="3" y="20"/>
                  </a:lnTo>
                  <a:lnTo>
                    <a:pt x="5" y="29"/>
                  </a:lnTo>
                  <a:lnTo>
                    <a:pt x="2" y="27"/>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 name="Freeform 14">
              <a:extLst>
                <a:ext uri="{FF2B5EF4-FFF2-40B4-BE49-F238E27FC236}">
                  <a16:creationId xmlns:a16="http://schemas.microsoft.com/office/drawing/2014/main" id="{B4F172F8-F426-469A-B16E-7D54AA8AA99C}"/>
                </a:ext>
              </a:extLst>
            </p:cNvPr>
            <p:cNvSpPr>
              <a:spLocks/>
            </p:cNvSpPr>
            <p:nvPr/>
          </p:nvSpPr>
          <p:spPr bwMode="auto">
            <a:xfrm>
              <a:off x="4716463" y="3792538"/>
              <a:ext cx="4763" cy="23813"/>
            </a:xfrm>
            <a:custGeom>
              <a:avLst/>
              <a:gdLst>
                <a:gd name="T0" fmla="*/ 0 w 7"/>
                <a:gd name="T1" fmla="*/ 0 h 30"/>
                <a:gd name="T2" fmla="*/ 4 w 7"/>
                <a:gd name="T3" fmla="*/ 3 h 30"/>
                <a:gd name="T4" fmla="*/ 6 w 7"/>
                <a:gd name="T5" fmla="*/ 16 h 30"/>
                <a:gd name="T6" fmla="*/ 6 w 7"/>
                <a:gd name="T7" fmla="*/ 19 h 30"/>
                <a:gd name="T8" fmla="*/ 7 w 7"/>
                <a:gd name="T9" fmla="*/ 30 h 30"/>
                <a:gd name="T10" fmla="*/ 4 w 7"/>
                <a:gd name="T11" fmla="*/ 26 h 30"/>
                <a:gd name="T12" fmla="*/ 0 w 7"/>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0" y="0"/>
                  </a:moveTo>
                  <a:lnTo>
                    <a:pt x="4" y="3"/>
                  </a:lnTo>
                  <a:lnTo>
                    <a:pt x="6" y="16"/>
                  </a:lnTo>
                  <a:lnTo>
                    <a:pt x="6" y="19"/>
                  </a:lnTo>
                  <a:lnTo>
                    <a:pt x="7" y="30"/>
                  </a:lnTo>
                  <a:lnTo>
                    <a:pt x="4" y="26"/>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 name="Freeform 15">
              <a:extLst>
                <a:ext uri="{FF2B5EF4-FFF2-40B4-BE49-F238E27FC236}">
                  <a16:creationId xmlns:a16="http://schemas.microsoft.com/office/drawing/2014/main" id="{9D1A382F-D665-44BF-86DB-541B48E04D8F}"/>
                </a:ext>
              </a:extLst>
            </p:cNvPr>
            <p:cNvSpPr>
              <a:spLocks/>
            </p:cNvSpPr>
            <p:nvPr/>
          </p:nvSpPr>
          <p:spPr bwMode="auto">
            <a:xfrm>
              <a:off x="4714875" y="3771900"/>
              <a:ext cx="3175" cy="23813"/>
            </a:xfrm>
            <a:custGeom>
              <a:avLst/>
              <a:gdLst>
                <a:gd name="T0" fmla="*/ 0 w 5"/>
                <a:gd name="T1" fmla="*/ 0 h 30"/>
                <a:gd name="T2" fmla="*/ 1 w 5"/>
                <a:gd name="T3" fmla="*/ 4 h 30"/>
                <a:gd name="T4" fmla="*/ 3 w 5"/>
                <a:gd name="T5" fmla="*/ 12 h 30"/>
                <a:gd name="T6" fmla="*/ 3 w 5"/>
                <a:gd name="T7" fmla="*/ 18 h 30"/>
                <a:gd name="T8" fmla="*/ 5 w 5"/>
                <a:gd name="T9" fmla="*/ 30 h 30"/>
                <a:gd name="T10" fmla="*/ 1 w 5"/>
                <a:gd name="T11" fmla="*/ 27 h 30"/>
                <a:gd name="T12" fmla="*/ 0 w 5"/>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 h="30">
                  <a:moveTo>
                    <a:pt x="0" y="0"/>
                  </a:moveTo>
                  <a:lnTo>
                    <a:pt x="1" y="4"/>
                  </a:lnTo>
                  <a:lnTo>
                    <a:pt x="3" y="12"/>
                  </a:lnTo>
                  <a:lnTo>
                    <a:pt x="3" y="18"/>
                  </a:lnTo>
                  <a:lnTo>
                    <a:pt x="5" y="30"/>
                  </a:lnTo>
                  <a:lnTo>
                    <a:pt x="1" y="27"/>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 name="Freeform 16">
              <a:extLst>
                <a:ext uri="{FF2B5EF4-FFF2-40B4-BE49-F238E27FC236}">
                  <a16:creationId xmlns:a16="http://schemas.microsoft.com/office/drawing/2014/main" id="{17AD2A0C-5322-4C81-9CF7-505FA4F4E971}"/>
                </a:ext>
              </a:extLst>
            </p:cNvPr>
            <p:cNvSpPr>
              <a:spLocks/>
            </p:cNvSpPr>
            <p:nvPr/>
          </p:nvSpPr>
          <p:spPr bwMode="auto">
            <a:xfrm>
              <a:off x="4711700" y="3752850"/>
              <a:ext cx="4763" cy="22225"/>
            </a:xfrm>
            <a:custGeom>
              <a:avLst/>
              <a:gdLst>
                <a:gd name="T0" fmla="*/ 0 w 5"/>
                <a:gd name="T1" fmla="*/ 0 h 27"/>
                <a:gd name="T2" fmla="*/ 2 w 5"/>
                <a:gd name="T3" fmla="*/ 7 h 27"/>
                <a:gd name="T4" fmla="*/ 4 w 5"/>
                <a:gd name="T5" fmla="*/ 12 h 27"/>
                <a:gd name="T6" fmla="*/ 5 w 5"/>
                <a:gd name="T7" fmla="*/ 27 h 27"/>
                <a:gd name="T8" fmla="*/ 4 w 5"/>
                <a:gd name="T9" fmla="*/ 23 h 27"/>
                <a:gd name="T10" fmla="*/ 0 w 5"/>
                <a:gd name="T11" fmla="*/ 0 h 27"/>
                <a:gd name="T12" fmla="*/ 0 w 5"/>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5" h="27">
                  <a:moveTo>
                    <a:pt x="0" y="0"/>
                  </a:moveTo>
                  <a:lnTo>
                    <a:pt x="2" y="7"/>
                  </a:lnTo>
                  <a:lnTo>
                    <a:pt x="4" y="12"/>
                  </a:lnTo>
                  <a:lnTo>
                    <a:pt x="5" y="27"/>
                  </a:lnTo>
                  <a:lnTo>
                    <a:pt x="4" y="23"/>
                  </a:lnTo>
                  <a:lnTo>
                    <a:pt x="0" y="0"/>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7">
              <a:extLst>
                <a:ext uri="{FF2B5EF4-FFF2-40B4-BE49-F238E27FC236}">
                  <a16:creationId xmlns:a16="http://schemas.microsoft.com/office/drawing/2014/main" id="{785B1DE9-8B1B-4B10-ACB1-E4E68E152E1F}"/>
                </a:ext>
              </a:extLst>
            </p:cNvPr>
            <p:cNvSpPr>
              <a:spLocks/>
            </p:cNvSpPr>
            <p:nvPr/>
          </p:nvSpPr>
          <p:spPr bwMode="auto">
            <a:xfrm>
              <a:off x="5621338" y="3848100"/>
              <a:ext cx="2792413" cy="2322513"/>
            </a:xfrm>
            <a:custGeom>
              <a:avLst/>
              <a:gdLst>
                <a:gd name="T0" fmla="*/ 2321 w 3518"/>
                <a:gd name="T1" fmla="*/ 59 h 2926"/>
                <a:gd name="T2" fmla="*/ 2350 w 3518"/>
                <a:gd name="T3" fmla="*/ 185 h 2926"/>
                <a:gd name="T4" fmla="*/ 2408 w 3518"/>
                <a:gd name="T5" fmla="*/ 313 h 2926"/>
                <a:gd name="T6" fmla="*/ 2499 w 3518"/>
                <a:gd name="T7" fmla="*/ 425 h 2926"/>
                <a:gd name="T8" fmla="*/ 2620 w 3518"/>
                <a:gd name="T9" fmla="*/ 515 h 2926"/>
                <a:gd name="T10" fmla="*/ 2762 w 3518"/>
                <a:gd name="T11" fmla="*/ 574 h 2926"/>
                <a:gd name="T12" fmla="*/ 2918 w 3518"/>
                <a:gd name="T13" fmla="*/ 595 h 2926"/>
                <a:gd name="T14" fmla="*/ 3072 w 3518"/>
                <a:gd name="T15" fmla="*/ 576 h 2926"/>
                <a:gd name="T16" fmla="*/ 3211 w 3518"/>
                <a:gd name="T17" fmla="*/ 519 h 2926"/>
                <a:gd name="T18" fmla="*/ 3330 w 3518"/>
                <a:gd name="T19" fmla="*/ 432 h 2926"/>
                <a:gd name="T20" fmla="*/ 3424 w 3518"/>
                <a:gd name="T21" fmla="*/ 320 h 2926"/>
                <a:gd name="T22" fmla="*/ 3488 w 3518"/>
                <a:gd name="T23" fmla="*/ 185 h 2926"/>
                <a:gd name="T24" fmla="*/ 3518 w 3518"/>
                <a:gd name="T25" fmla="*/ 35 h 2926"/>
                <a:gd name="T26" fmla="*/ 3491 w 3518"/>
                <a:gd name="T27" fmla="*/ 398 h 2926"/>
                <a:gd name="T28" fmla="*/ 3422 w 3518"/>
                <a:gd name="T29" fmla="*/ 748 h 2926"/>
                <a:gd name="T30" fmla="*/ 3312 w 3518"/>
                <a:gd name="T31" fmla="*/ 1080 h 2926"/>
                <a:gd name="T32" fmla="*/ 3165 w 3518"/>
                <a:gd name="T33" fmla="*/ 1395 h 2926"/>
                <a:gd name="T34" fmla="*/ 2984 w 3518"/>
                <a:gd name="T35" fmla="*/ 1686 h 2926"/>
                <a:gd name="T36" fmla="*/ 2769 w 3518"/>
                <a:gd name="T37" fmla="*/ 1954 h 2926"/>
                <a:gd name="T38" fmla="*/ 2525 w 3518"/>
                <a:gd name="T39" fmla="*/ 2196 h 2926"/>
                <a:gd name="T40" fmla="*/ 2256 w 3518"/>
                <a:gd name="T41" fmla="*/ 2407 h 2926"/>
                <a:gd name="T42" fmla="*/ 1961 w 3518"/>
                <a:gd name="T43" fmla="*/ 2587 h 2926"/>
                <a:gd name="T44" fmla="*/ 1646 w 3518"/>
                <a:gd name="T45" fmla="*/ 2731 h 2926"/>
                <a:gd name="T46" fmla="*/ 1311 w 3518"/>
                <a:gd name="T47" fmla="*/ 2837 h 2926"/>
                <a:gd name="T48" fmla="*/ 961 w 3518"/>
                <a:gd name="T49" fmla="*/ 2903 h 2926"/>
                <a:gd name="T50" fmla="*/ 597 w 3518"/>
                <a:gd name="T51" fmla="*/ 2926 h 2926"/>
                <a:gd name="T52" fmla="*/ 595 w 3518"/>
                <a:gd name="T53" fmla="*/ 2926 h 2926"/>
                <a:gd name="T54" fmla="*/ 593 w 3518"/>
                <a:gd name="T55" fmla="*/ 2926 h 2926"/>
                <a:gd name="T56" fmla="*/ 512 w 3518"/>
                <a:gd name="T57" fmla="*/ 2919 h 2926"/>
                <a:gd name="T58" fmla="*/ 363 w 3518"/>
                <a:gd name="T59" fmla="*/ 2874 h 2926"/>
                <a:gd name="T60" fmla="*/ 231 w 3518"/>
                <a:gd name="T61" fmla="*/ 2796 h 2926"/>
                <a:gd name="T62" fmla="*/ 125 w 3518"/>
                <a:gd name="T63" fmla="*/ 2688 h 2926"/>
                <a:gd name="T64" fmla="*/ 48 w 3518"/>
                <a:gd name="T65" fmla="*/ 2556 h 2926"/>
                <a:gd name="T66" fmla="*/ 6 w 3518"/>
                <a:gd name="T67" fmla="*/ 2405 h 2926"/>
                <a:gd name="T68" fmla="*/ 6 w 3518"/>
                <a:gd name="T69" fmla="*/ 2244 h 2926"/>
                <a:gd name="T70" fmla="*/ 47 w 3518"/>
                <a:gd name="T71" fmla="*/ 2095 h 2926"/>
                <a:gd name="T72" fmla="*/ 121 w 3518"/>
                <a:gd name="T73" fmla="*/ 1963 h 2926"/>
                <a:gd name="T74" fmla="*/ 226 w 3518"/>
                <a:gd name="T75" fmla="*/ 1856 h 2926"/>
                <a:gd name="T76" fmla="*/ 341 w 3518"/>
                <a:gd name="T77" fmla="*/ 1782 h 2926"/>
                <a:gd name="T78" fmla="*/ 474 w 3518"/>
                <a:gd name="T79" fmla="*/ 1737 h 2926"/>
                <a:gd name="T80" fmla="*/ 572 w 3518"/>
                <a:gd name="T81" fmla="*/ 1723 h 2926"/>
                <a:gd name="T82" fmla="*/ 597 w 3518"/>
                <a:gd name="T83" fmla="*/ 1723 h 2926"/>
                <a:gd name="T84" fmla="*/ 732 w 3518"/>
                <a:gd name="T85" fmla="*/ 1718 h 2926"/>
                <a:gd name="T86" fmla="*/ 991 w 3518"/>
                <a:gd name="T87" fmla="*/ 1677 h 2926"/>
                <a:gd name="T88" fmla="*/ 1238 w 3518"/>
                <a:gd name="T89" fmla="*/ 1599 h 2926"/>
                <a:gd name="T90" fmla="*/ 1465 w 3518"/>
                <a:gd name="T91" fmla="*/ 1487 h 2926"/>
                <a:gd name="T92" fmla="*/ 1673 w 3518"/>
                <a:gd name="T93" fmla="*/ 1343 h 2926"/>
                <a:gd name="T94" fmla="*/ 1858 w 3518"/>
                <a:gd name="T95" fmla="*/ 1172 h 2926"/>
                <a:gd name="T96" fmla="*/ 2014 w 3518"/>
                <a:gd name="T97" fmla="*/ 975 h 2926"/>
                <a:gd name="T98" fmla="*/ 2142 w 3518"/>
                <a:gd name="T99" fmla="*/ 757 h 2926"/>
                <a:gd name="T100" fmla="*/ 2238 w 3518"/>
                <a:gd name="T101" fmla="*/ 519 h 2926"/>
                <a:gd name="T102" fmla="*/ 2296 w 3518"/>
                <a:gd name="T103" fmla="*/ 265 h 2926"/>
                <a:gd name="T104" fmla="*/ 2318 w 3518"/>
                <a:gd name="T105"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18" h="2926">
                  <a:moveTo>
                    <a:pt x="2318" y="0"/>
                  </a:moveTo>
                  <a:lnTo>
                    <a:pt x="2321" y="59"/>
                  </a:lnTo>
                  <a:lnTo>
                    <a:pt x="2330" y="117"/>
                  </a:lnTo>
                  <a:lnTo>
                    <a:pt x="2350" y="185"/>
                  </a:lnTo>
                  <a:lnTo>
                    <a:pt x="2375" y="250"/>
                  </a:lnTo>
                  <a:lnTo>
                    <a:pt x="2408" y="313"/>
                  </a:lnTo>
                  <a:lnTo>
                    <a:pt x="2449" y="368"/>
                  </a:lnTo>
                  <a:lnTo>
                    <a:pt x="2499" y="425"/>
                  </a:lnTo>
                  <a:lnTo>
                    <a:pt x="2557" y="474"/>
                  </a:lnTo>
                  <a:lnTo>
                    <a:pt x="2620" y="515"/>
                  </a:lnTo>
                  <a:lnTo>
                    <a:pt x="2689" y="549"/>
                  </a:lnTo>
                  <a:lnTo>
                    <a:pt x="2762" y="574"/>
                  </a:lnTo>
                  <a:lnTo>
                    <a:pt x="2838" y="590"/>
                  </a:lnTo>
                  <a:lnTo>
                    <a:pt x="2918" y="595"/>
                  </a:lnTo>
                  <a:lnTo>
                    <a:pt x="2996" y="590"/>
                  </a:lnTo>
                  <a:lnTo>
                    <a:pt x="3072" y="576"/>
                  </a:lnTo>
                  <a:lnTo>
                    <a:pt x="3143" y="551"/>
                  </a:lnTo>
                  <a:lnTo>
                    <a:pt x="3211" y="519"/>
                  </a:lnTo>
                  <a:lnTo>
                    <a:pt x="3273" y="480"/>
                  </a:lnTo>
                  <a:lnTo>
                    <a:pt x="3330" y="432"/>
                  </a:lnTo>
                  <a:lnTo>
                    <a:pt x="3380" y="378"/>
                  </a:lnTo>
                  <a:lnTo>
                    <a:pt x="3424" y="320"/>
                  </a:lnTo>
                  <a:lnTo>
                    <a:pt x="3460" y="254"/>
                  </a:lnTo>
                  <a:lnTo>
                    <a:pt x="3488" y="185"/>
                  </a:lnTo>
                  <a:lnTo>
                    <a:pt x="3507" y="112"/>
                  </a:lnTo>
                  <a:lnTo>
                    <a:pt x="3518" y="35"/>
                  </a:lnTo>
                  <a:lnTo>
                    <a:pt x="3509" y="218"/>
                  </a:lnTo>
                  <a:lnTo>
                    <a:pt x="3491" y="398"/>
                  </a:lnTo>
                  <a:lnTo>
                    <a:pt x="3461" y="576"/>
                  </a:lnTo>
                  <a:lnTo>
                    <a:pt x="3422" y="748"/>
                  </a:lnTo>
                  <a:lnTo>
                    <a:pt x="3371" y="917"/>
                  </a:lnTo>
                  <a:lnTo>
                    <a:pt x="3312" y="1080"/>
                  </a:lnTo>
                  <a:lnTo>
                    <a:pt x="3243" y="1240"/>
                  </a:lnTo>
                  <a:lnTo>
                    <a:pt x="3165" y="1395"/>
                  </a:lnTo>
                  <a:lnTo>
                    <a:pt x="3078" y="1544"/>
                  </a:lnTo>
                  <a:lnTo>
                    <a:pt x="2984" y="1686"/>
                  </a:lnTo>
                  <a:lnTo>
                    <a:pt x="2879" y="1824"/>
                  </a:lnTo>
                  <a:lnTo>
                    <a:pt x="2769" y="1954"/>
                  </a:lnTo>
                  <a:lnTo>
                    <a:pt x="2650" y="2079"/>
                  </a:lnTo>
                  <a:lnTo>
                    <a:pt x="2525" y="2196"/>
                  </a:lnTo>
                  <a:lnTo>
                    <a:pt x="2394" y="2306"/>
                  </a:lnTo>
                  <a:lnTo>
                    <a:pt x="2256" y="2407"/>
                  </a:lnTo>
                  <a:lnTo>
                    <a:pt x="2112" y="2501"/>
                  </a:lnTo>
                  <a:lnTo>
                    <a:pt x="1961" y="2587"/>
                  </a:lnTo>
                  <a:lnTo>
                    <a:pt x="1806" y="2663"/>
                  </a:lnTo>
                  <a:lnTo>
                    <a:pt x="1646" y="2731"/>
                  </a:lnTo>
                  <a:lnTo>
                    <a:pt x="1481" y="2787"/>
                  </a:lnTo>
                  <a:lnTo>
                    <a:pt x="1311" y="2837"/>
                  </a:lnTo>
                  <a:lnTo>
                    <a:pt x="1139" y="2874"/>
                  </a:lnTo>
                  <a:lnTo>
                    <a:pt x="961" y="2903"/>
                  </a:lnTo>
                  <a:lnTo>
                    <a:pt x="782" y="2919"/>
                  </a:lnTo>
                  <a:lnTo>
                    <a:pt x="597" y="2926"/>
                  </a:lnTo>
                  <a:lnTo>
                    <a:pt x="597" y="2926"/>
                  </a:lnTo>
                  <a:lnTo>
                    <a:pt x="595" y="2926"/>
                  </a:lnTo>
                  <a:lnTo>
                    <a:pt x="593" y="2926"/>
                  </a:lnTo>
                  <a:lnTo>
                    <a:pt x="593" y="2926"/>
                  </a:lnTo>
                  <a:lnTo>
                    <a:pt x="592" y="2926"/>
                  </a:lnTo>
                  <a:lnTo>
                    <a:pt x="512" y="2919"/>
                  </a:lnTo>
                  <a:lnTo>
                    <a:pt x="435" y="2901"/>
                  </a:lnTo>
                  <a:lnTo>
                    <a:pt x="363" y="2874"/>
                  </a:lnTo>
                  <a:lnTo>
                    <a:pt x="293" y="2841"/>
                  </a:lnTo>
                  <a:lnTo>
                    <a:pt x="231" y="2796"/>
                  </a:lnTo>
                  <a:lnTo>
                    <a:pt x="174" y="2747"/>
                  </a:lnTo>
                  <a:lnTo>
                    <a:pt x="125" y="2688"/>
                  </a:lnTo>
                  <a:lnTo>
                    <a:pt x="82" y="2624"/>
                  </a:lnTo>
                  <a:lnTo>
                    <a:pt x="48" y="2556"/>
                  </a:lnTo>
                  <a:lnTo>
                    <a:pt x="22" y="2482"/>
                  </a:lnTo>
                  <a:lnTo>
                    <a:pt x="6" y="2405"/>
                  </a:lnTo>
                  <a:lnTo>
                    <a:pt x="0" y="2324"/>
                  </a:lnTo>
                  <a:lnTo>
                    <a:pt x="6" y="2244"/>
                  </a:lnTo>
                  <a:lnTo>
                    <a:pt x="22" y="2167"/>
                  </a:lnTo>
                  <a:lnTo>
                    <a:pt x="47" y="2095"/>
                  </a:lnTo>
                  <a:lnTo>
                    <a:pt x="80" y="2027"/>
                  </a:lnTo>
                  <a:lnTo>
                    <a:pt x="121" y="1963"/>
                  </a:lnTo>
                  <a:lnTo>
                    <a:pt x="171" y="1906"/>
                  </a:lnTo>
                  <a:lnTo>
                    <a:pt x="226" y="1856"/>
                  </a:lnTo>
                  <a:lnTo>
                    <a:pt x="281" y="1816"/>
                  </a:lnTo>
                  <a:lnTo>
                    <a:pt x="341" y="1782"/>
                  </a:lnTo>
                  <a:lnTo>
                    <a:pt x="407" y="1755"/>
                  </a:lnTo>
                  <a:lnTo>
                    <a:pt x="474" y="1737"/>
                  </a:lnTo>
                  <a:lnTo>
                    <a:pt x="522" y="1729"/>
                  </a:lnTo>
                  <a:lnTo>
                    <a:pt x="572" y="1723"/>
                  </a:lnTo>
                  <a:lnTo>
                    <a:pt x="593" y="1723"/>
                  </a:lnTo>
                  <a:lnTo>
                    <a:pt x="597" y="1723"/>
                  </a:lnTo>
                  <a:lnTo>
                    <a:pt x="597" y="1723"/>
                  </a:lnTo>
                  <a:lnTo>
                    <a:pt x="732" y="1718"/>
                  </a:lnTo>
                  <a:lnTo>
                    <a:pt x="863" y="1702"/>
                  </a:lnTo>
                  <a:lnTo>
                    <a:pt x="991" y="1677"/>
                  </a:lnTo>
                  <a:lnTo>
                    <a:pt x="1117" y="1643"/>
                  </a:lnTo>
                  <a:lnTo>
                    <a:pt x="1238" y="1599"/>
                  </a:lnTo>
                  <a:lnTo>
                    <a:pt x="1353" y="1547"/>
                  </a:lnTo>
                  <a:lnTo>
                    <a:pt x="1465" y="1487"/>
                  </a:lnTo>
                  <a:lnTo>
                    <a:pt x="1572" y="1419"/>
                  </a:lnTo>
                  <a:lnTo>
                    <a:pt x="1673" y="1343"/>
                  </a:lnTo>
                  <a:lnTo>
                    <a:pt x="1769" y="1261"/>
                  </a:lnTo>
                  <a:lnTo>
                    <a:pt x="1858" y="1172"/>
                  </a:lnTo>
                  <a:lnTo>
                    <a:pt x="1939" y="1077"/>
                  </a:lnTo>
                  <a:lnTo>
                    <a:pt x="2014" y="975"/>
                  </a:lnTo>
                  <a:lnTo>
                    <a:pt x="2083" y="869"/>
                  </a:lnTo>
                  <a:lnTo>
                    <a:pt x="2142" y="757"/>
                  </a:lnTo>
                  <a:lnTo>
                    <a:pt x="2195" y="639"/>
                  </a:lnTo>
                  <a:lnTo>
                    <a:pt x="2238" y="519"/>
                  </a:lnTo>
                  <a:lnTo>
                    <a:pt x="2272" y="394"/>
                  </a:lnTo>
                  <a:lnTo>
                    <a:pt x="2296" y="265"/>
                  </a:lnTo>
                  <a:lnTo>
                    <a:pt x="2312" y="133"/>
                  </a:lnTo>
                  <a:lnTo>
                    <a:pt x="231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8">
              <a:extLst>
                <a:ext uri="{FF2B5EF4-FFF2-40B4-BE49-F238E27FC236}">
                  <a16:creationId xmlns:a16="http://schemas.microsoft.com/office/drawing/2014/main" id="{9814EE3E-A187-47C5-8E87-7173385ABEB8}"/>
                </a:ext>
              </a:extLst>
            </p:cNvPr>
            <p:cNvSpPr>
              <a:spLocks/>
            </p:cNvSpPr>
            <p:nvPr/>
          </p:nvSpPr>
          <p:spPr bwMode="auto">
            <a:xfrm>
              <a:off x="4708525" y="3740150"/>
              <a:ext cx="3175" cy="12700"/>
            </a:xfrm>
            <a:custGeom>
              <a:avLst/>
              <a:gdLst>
                <a:gd name="T0" fmla="*/ 0 w 4"/>
                <a:gd name="T1" fmla="*/ 0 h 16"/>
                <a:gd name="T2" fmla="*/ 4 w 4"/>
                <a:gd name="T3" fmla="*/ 14 h 16"/>
                <a:gd name="T4" fmla="*/ 4 w 4"/>
                <a:gd name="T5" fmla="*/ 16 h 16"/>
                <a:gd name="T6" fmla="*/ 0 w 4"/>
                <a:gd name="T7" fmla="*/ 0 h 16"/>
              </a:gdLst>
              <a:ahLst/>
              <a:cxnLst>
                <a:cxn ang="0">
                  <a:pos x="T0" y="T1"/>
                </a:cxn>
                <a:cxn ang="0">
                  <a:pos x="T2" y="T3"/>
                </a:cxn>
                <a:cxn ang="0">
                  <a:pos x="T4" y="T5"/>
                </a:cxn>
                <a:cxn ang="0">
                  <a:pos x="T6" y="T7"/>
                </a:cxn>
              </a:cxnLst>
              <a:rect l="0" t="0" r="r" b="b"/>
              <a:pathLst>
                <a:path w="4" h="16">
                  <a:moveTo>
                    <a:pt x="0" y="0"/>
                  </a:moveTo>
                  <a:lnTo>
                    <a:pt x="4" y="14"/>
                  </a:lnTo>
                  <a:lnTo>
                    <a:pt x="4" y="16"/>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 name="Freeform 19">
              <a:extLst>
                <a:ext uri="{FF2B5EF4-FFF2-40B4-BE49-F238E27FC236}">
                  <a16:creationId xmlns:a16="http://schemas.microsoft.com/office/drawing/2014/main" id="{B0F07CB5-5C46-4646-89FD-3ABAFA3EFE29}"/>
                </a:ext>
              </a:extLst>
            </p:cNvPr>
            <p:cNvSpPr>
              <a:spLocks/>
            </p:cNvSpPr>
            <p:nvPr/>
          </p:nvSpPr>
          <p:spPr bwMode="auto">
            <a:xfrm>
              <a:off x="4711700" y="3751263"/>
              <a:ext cx="0" cy="1588"/>
            </a:xfrm>
            <a:custGeom>
              <a:avLst/>
              <a:gdLst>
                <a:gd name="T0" fmla="*/ 0 h 4"/>
                <a:gd name="T1" fmla="*/ 0 h 4"/>
                <a:gd name="T2" fmla="*/ 2 h 4"/>
                <a:gd name="T3" fmla="*/ 4 h 4"/>
                <a:gd name="T4" fmla="*/ 0 h 4"/>
              </a:gdLst>
              <a:ahLst/>
              <a:cxnLst>
                <a:cxn ang="0">
                  <a:pos x="0" y="T0"/>
                </a:cxn>
                <a:cxn ang="0">
                  <a:pos x="0" y="T1"/>
                </a:cxn>
                <a:cxn ang="0">
                  <a:pos x="0" y="T2"/>
                </a:cxn>
                <a:cxn ang="0">
                  <a:pos x="0" y="T3"/>
                </a:cxn>
                <a:cxn ang="0">
                  <a:pos x="0" y="T4"/>
                </a:cxn>
              </a:cxnLst>
              <a:rect l="0" t="0" r="r" b="b"/>
              <a:pathLst>
                <a:path h="4">
                  <a:moveTo>
                    <a:pt x="0" y="0"/>
                  </a:moveTo>
                  <a:lnTo>
                    <a:pt x="0" y="0"/>
                  </a:lnTo>
                  <a:lnTo>
                    <a:pt x="0" y="2"/>
                  </a:lnTo>
                  <a:lnTo>
                    <a:pt x="0" y="4"/>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20">
              <a:extLst>
                <a:ext uri="{FF2B5EF4-FFF2-40B4-BE49-F238E27FC236}">
                  <a16:creationId xmlns:a16="http://schemas.microsoft.com/office/drawing/2014/main" id="{FF1AE66A-FE4E-41D5-9B09-0DCC95E1E7DE}"/>
                </a:ext>
              </a:extLst>
            </p:cNvPr>
            <p:cNvSpPr>
              <a:spLocks/>
            </p:cNvSpPr>
            <p:nvPr/>
          </p:nvSpPr>
          <p:spPr bwMode="auto">
            <a:xfrm>
              <a:off x="4708525" y="3740150"/>
              <a:ext cx="3175" cy="11113"/>
            </a:xfrm>
            <a:custGeom>
              <a:avLst/>
              <a:gdLst>
                <a:gd name="T0" fmla="*/ 0 w 4"/>
                <a:gd name="T1" fmla="*/ 0 h 12"/>
                <a:gd name="T2" fmla="*/ 4 w 4"/>
                <a:gd name="T3" fmla="*/ 12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4" y="12"/>
                  </a:lnTo>
                  <a:lnTo>
                    <a:pt x="4" y="12"/>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3" name="Freeform 21">
              <a:extLst>
                <a:ext uri="{FF2B5EF4-FFF2-40B4-BE49-F238E27FC236}">
                  <a16:creationId xmlns:a16="http://schemas.microsoft.com/office/drawing/2014/main" id="{EA266EE9-E025-46DC-AB92-8B68EE88E219}"/>
                </a:ext>
              </a:extLst>
            </p:cNvPr>
            <p:cNvSpPr>
              <a:spLocks/>
            </p:cNvSpPr>
            <p:nvPr/>
          </p:nvSpPr>
          <p:spPr bwMode="auto">
            <a:xfrm>
              <a:off x="4711700" y="3752850"/>
              <a:ext cx="1588" cy="6350"/>
            </a:xfrm>
            <a:custGeom>
              <a:avLst/>
              <a:gdLst>
                <a:gd name="T0" fmla="*/ 0 w 2"/>
                <a:gd name="T1" fmla="*/ 0 h 9"/>
                <a:gd name="T2" fmla="*/ 2 w 2"/>
                <a:gd name="T3" fmla="*/ 9 h 9"/>
                <a:gd name="T4" fmla="*/ 0 w 2"/>
                <a:gd name="T5" fmla="*/ 2 h 9"/>
                <a:gd name="T6" fmla="*/ 0 w 2"/>
                <a:gd name="T7" fmla="*/ 0 h 9"/>
              </a:gdLst>
              <a:ahLst/>
              <a:cxnLst>
                <a:cxn ang="0">
                  <a:pos x="T0" y="T1"/>
                </a:cxn>
                <a:cxn ang="0">
                  <a:pos x="T2" y="T3"/>
                </a:cxn>
                <a:cxn ang="0">
                  <a:pos x="T4" y="T5"/>
                </a:cxn>
                <a:cxn ang="0">
                  <a:pos x="T6" y="T7"/>
                </a:cxn>
              </a:cxnLst>
              <a:rect l="0" t="0" r="r" b="b"/>
              <a:pathLst>
                <a:path w="2" h="9">
                  <a:moveTo>
                    <a:pt x="0" y="0"/>
                  </a:moveTo>
                  <a:lnTo>
                    <a:pt x="2" y="9"/>
                  </a:lnTo>
                  <a:lnTo>
                    <a:pt x="0" y="2"/>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6" name="Freeform 22">
              <a:extLst>
                <a:ext uri="{FF2B5EF4-FFF2-40B4-BE49-F238E27FC236}">
                  <a16:creationId xmlns:a16="http://schemas.microsoft.com/office/drawing/2014/main" id="{FBC8D14F-8331-4F52-98FE-18D1116D4C1D}"/>
                </a:ext>
              </a:extLst>
            </p:cNvPr>
            <p:cNvSpPr>
              <a:spLocks/>
            </p:cNvSpPr>
            <p:nvPr/>
          </p:nvSpPr>
          <p:spPr bwMode="auto">
            <a:xfrm>
              <a:off x="4711700" y="3752850"/>
              <a:ext cx="1588" cy="6350"/>
            </a:xfrm>
            <a:custGeom>
              <a:avLst/>
              <a:gdLst>
                <a:gd name="T0" fmla="*/ 0 w 2"/>
                <a:gd name="T1" fmla="*/ 0 h 9"/>
                <a:gd name="T2" fmla="*/ 2 w 2"/>
                <a:gd name="T3" fmla="*/ 9 h 9"/>
                <a:gd name="T4" fmla="*/ 0 w 2"/>
                <a:gd name="T5" fmla="*/ 2 h 9"/>
                <a:gd name="T6" fmla="*/ 0 w 2"/>
                <a:gd name="T7" fmla="*/ 0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lnTo>
                    <a:pt x="2" y="9"/>
                  </a:lnTo>
                  <a:lnTo>
                    <a:pt x="0" y="2"/>
                  </a:lnTo>
                  <a:lnTo>
                    <a:pt x="0" y="0"/>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7" name="Freeform 23">
              <a:extLst>
                <a:ext uri="{FF2B5EF4-FFF2-40B4-BE49-F238E27FC236}">
                  <a16:creationId xmlns:a16="http://schemas.microsoft.com/office/drawing/2014/main" id="{DF705424-FE6C-4D21-AF70-9E9D6D9D1AF0}"/>
                </a:ext>
              </a:extLst>
            </p:cNvPr>
            <p:cNvSpPr>
              <a:spLocks/>
            </p:cNvSpPr>
            <p:nvPr/>
          </p:nvSpPr>
          <p:spPr bwMode="auto">
            <a:xfrm>
              <a:off x="6091238" y="2478088"/>
              <a:ext cx="1368425" cy="1368425"/>
            </a:xfrm>
            <a:custGeom>
              <a:avLst/>
              <a:gdLst>
                <a:gd name="T0" fmla="*/ 0 w 1725"/>
                <a:gd name="T1" fmla="*/ 0 h 1725"/>
                <a:gd name="T2" fmla="*/ 4 w 1725"/>
                <a:gd name="T3" fmla="*/ 0 h 1725"/>
                <a:gd name="T4" fmla="*/ 4 w 1725"/>
                <a:gd name="T5" fmla="*/ 0 h 1725"/>
                <a:gd name="T6" fmla="*/ 15 w 1725"/>
                <a:gd name="T7" fmla="*/ 0 h 1725"/>
                <a:gd name="T8" fmla="*/ 155 w 1725"/>
                <a:gd name="T9" fmla="*/ 7 h 1725"/>
                <a:gd name="T10" fmla="*/ 292 w 1725"/>
                <a:gd name="T11" fmla="*/ 25 h 1725"/>
                <a:gd name="T12" fmla="*/ 427 w 1725"/>
                <a:gd name="T13" fmla="*/ 53 h 1725"/>
                <a:gd name="T14" fmla="*/ 556 w 1725"/>
                <a:gd name="T15" fmla="*/ 91 h 1725"/>
                <a:gd name="T16" fmla="*/ 681 w 1725"/>
                <a:gd name="T17" fmla="*/ 139 h 1725"/>
                <a:gd name="T18" fmla="*/ 801 w 1725"/>
                <a:gd name="T19" fmla="*/ 197 h 1725"/>
                <a:gd name="T20" fmla="*/ 917 w 1725"/>
                <a:gd name="T21" fmla="*/ 263 h 1725"/>
                <a:gd name="T22" fmla="*/ 1025 w 1725"/>
                <a:gd name="T23" fmla="*/ 338 h 1725"/>
                <a:gd name="T24" fmla="*/ 1128 w 1725"/>
                <a:gd name="T25" fmla="*/ 419 h 1725"/>
                <a:gd name="T26" fmla="*/ 1224 w 1725"/>
                <a:gd name="T27" fmla="*/ 510 h 1725"/>
                <a:gd name="T28" fmla="*/ 1313 w 1725"/>
                <a:gd name="T29" fmla="*/ 608 h 1725"/>
                <a:gd name="T30" fmla="*/ 1394 w 1725"/>
                <a:gd name="T31" fmla="*/ 711 h 1725"/>
                <a:gd name="T32" fmla="*/ 1469 w 1725"/>
                <a:gd name="T33" fmla="*/ 821 h 1725"/>
                <a:gd name="T34" fmla="*/ 1535 w 1725"/>
                <a:gd name="T35" fmla="*/ 936 h 1725"/>
                <a:gd name="T36" fmla="*/ 1590 w 1725"/>
                <a:gd name="T37" fmla="*/ 1057 h 1725"/>
                <a:gd name="T38" fmla="*/ 1638 w 1725"/>
                <a:gd name="T39" fmla="*/ 1183 h 1725"/>
                <a:gd name="T40" fmla="*/ 1675 w 1725"/>
                <a:gd name="T41" fmla="*/ 1313 h 1725"/>
                <a:gd name="T42" fmla="*/ 1702 w 1725"/>
                <a:gd name="T43" fmla="*/ 1446 h 1725"/>
                <a:gd name="T44" fmla="*/ 1719 w 1725"/>
                <a:gd name="T45" fmla="*/ 1585 h 1725"/>
                <a:gd name="T46" fmla="*/ 1725 w 1725"/>
                <a:gd name="T47" fmla="*/ 1725 h 1725"/>
                <a:gd name="T48" fmla="*/ 1236 w 1725"/>
                <a:gd name="T49" fmla="*/ 1722 h 1725"/>
                <a:gd name="T50" fmla="*/ 1231 w 1725"/>
                <a:gd name="T51" fmla="*/ 1603 h 1725"/>
                <a:gd name="T52" fmla="*/ 1213 w 1725"/>
                <a:gd name="T53" fmla="*/ 1487 h 1725"/>
                <a:gd name="T54" fmla="*/ 1187 w 1725"/>
                <a:gd name="T55" fmla="*/ 1375 h 1725"/>
                <a:gd name="T56" fmla="*/ 1149 w 1725"/>
                <a:gd name="T57" fmla="*/ 1267 h 1725"/>
                <a:gd name="T58" fmla="*/ 1103 w 1725"/>
                <a:gd name="T59" fmla="*/ 1164 h 1725"/>
                <a:gd name="T60" fmla="*/ 1048 w 1725"/>
                <a:gd name="T61" fmla="*/ 1066 h 1725"/>
                <a:gd name="T62" fmla="*/ 984 w 1725"/>
                <a:gd name="T63" fmla="*/ 975 h 1725"/>
                <a:gd name="T64" fmla="*/ 911 w 1725"/>
                <a:gd name="T65" fmla="*/ 890 h 1725"/>
                <a:gd name="T66" fmla="*/ 833 w 1725"/>
                <a:gd name="T67" fmla="*/ 810 h 1725"/>
                <a:gd name="T68" fmla="*/ 748 w 1725"/>
                <a:gd name="T69" fmla="*/ 739 h 1725"/>
                <a:gd name="T70" fmla="*/ 656 w 1725"/>
                <a:gd name="T71" fmla="*/ 675 h 1725"/>
                <a:gd name="T72" fmla="*/ 558 w 1725"/>
                <a:gd name="T73" fmla="*/ 620 h 1725"/>
                <a:gd name="T74" fmla="*/ 455 w 1725"/>
                <a:gd name="T75" fmla="*/ 574 h 1725"/>
                <a:gd name="T76" fmla="*/ 347 w 1725"/>
                <a:gd name="T77" fmla="*/ 537 h 1725"/>
                <a:gd name="T78" fmla="*/ 235 w 1725"/>
                <a:gd name="T79" fmla="*/ 510 h 1725"/>
                <a:gd name="T80" fmla="*/ 119 w 1725"/>
                <a:gd name="T81" fmla="*/ 494 h 1725"/>
                <a:gd name="T82" fmla="*/ 0 w 1725"/>
                <a:gd name="T83" fmla="*/ 487 h 1725"/>
                <a:gd name="T84" fmla="*/ 0 w 1725"/>
                <a:gd name="T85"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25" h="1725">
                  <a:moveTo>
                    <a:pt x="0" y="0"/>
                  </a:moveTo>
                  <a:lnTo>
                    <a:pt x="4" y="0"/>
                  </a:lnTo>
                  <a:lnTo>
                    <a:pt x="4" y="0"/>
                  </a:lnTo>
                  <a:lnTo>
                    <a:pt x="15" y="0"/>
                  </a:lnTo>
                  <a:lnTo>
                    <a:pt x="155" y="7"/>
                  </a:lnTo>
                  <a:lnTo>
                    <a:pt x="292" y="25"/>
                  </a:lnTo>
                  <a:lnTo>
                    <a:pt x="427" y="53"/>
                  </a:lnTo>
                  <a:lnTo>
                    <a:pt x="556" y="91"/>
                  </a:lnTo>
                  <a:lnTo>
                    <a:pt x="681" y="139"/>
                  </a:lnTo>
                  <a:lnTo>
                    <a:pt x="801" y="197"/>
                  </a:lnTo>
                  <a:lnTo>
                    <a:pt x="917" y="263"/>
                  </a:lnTo>
                  <a:lnTo>
                    <a:pt x="1025" y="338"/>
                  </a:lnTo>
                  <a:lnTo>
                    <a:pt x="1128" y="419"/>
                  </a:lnTo>
                  <a:lnTo>
                    <a:pt x="1224" y="510"/>
                  </a:lnTo>
                  <a:lnTo>
                    <a:pt x="1313" y="608"/>
                  </a:lnTo>
                  <a:lnTo>
                    <a:pt x="1394" y="711"/>
                  </a:lnTo>
                  <a:lnTo>
                    <a:pt x="1469" y="821"/>
                  </a:lnTo>
                  <a:lnTo>
                    <a:pt x="1535" y="936"/>
                  </a:lnTo>
                  <a:lnTo>
                    <a:pt x="1590" y="1057"/>
                  </a:lnTo>
                  <a:lnTo>
                    <a:pt x="1638" y="1183"/>
                  </a:lnTo>
                  <a:lnTo>
                    <a:pt x="1675" y="1313"/>
                  </a:lnTo>
                  <a:lnTo>
                    <a:pt x="1702" y="1446"/>
                  </a:lnTo>
                  <a:lnTo>
                    <a:pt x="1719" y="1585"/>
                  </a:lnTo>
                  <a:lnTo>
                    <a:pt x="1725" y="1725"/>
                  </a:lnTo>
                  <a:lnTo>
                    <a:pt x="1236" y="1722"/>
                  </a:lnTo>
                  <a:lnTo>
                    <a:pt x="1231" y="1603"/>
                  </a:lnTo>
                  <a:lnTo>
                    <a:pt x="1213" y="1487"/>
                  </a:lnTo>
                  <a:lnTo>
                    <a:pt x="1187" y="1375"/>
                  </a:lnTo>
                  <a:lnTo>
                    <a:pt x="1149" y="1267"/>
                  </a:lnTo>
                  <a:lnTo>
                    <a:pt x="1103" y="1164"/>
                  </a:lnTo>
                  <a:lnTo>
                    <a:pt x="1048" y="1066"/>
                  </a:lnTo>
                  <a:lnTo>
                    <a:pt x="984" y="975"/>
                  </a:lnTo>
                  <a:lnTo>
                    <a:pt x="911" y="890"/>
                  </a:lnTo>
                  <a:lnTo>
                    <a:pt x="833" y="810"/>
                  </a:lnTo>
                  <a:lnTo>
                    <a:pt x="748" y="739"/>
                  </a:lnTo>
                  <a:lnTo>
                    <a:pt x="656" y="675"/>
                  </a:lnTo>
                  <a:lnTo>
                    <a:pt x="558" y="620"/>
                  </a:lnTo>
                  <a:lnTo>
                    <a:pt x="455" y="574"/>
                  </a:lnTo>
                  <a:lnTo>
                    <a:pt x="347" y="537"/>
                  </a:lnTo>
                  <a:lnTo>
                    <a:pt x="235" y="510"/>
                  </a:lnTo>
                  <a:lnTo>
                    <a:pt x="119" y="494"/>
                  </a:lnTo>
                  <a:lnTo>
                    <a:pt x="0" y="487"/>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8" name="Freeform 24">
              <a:extLst>
                <a:ext uri="{FF2B5EF4-FFF2-40B4-BE49-F238E27FC236}">
                  <a16:creationId xmlns:a16="http://schemas.microsoft.com/office/drawing/2014/main" id="{D1FDA6F0-6AAF-4603-A15D-3E90C20D0A70}"/>
                </a:ext>
              </a:extLst>
            </p:cNvPr>
            <p:cNvSpPr>
              <a:spLocks/>
            </p:cNvSpPr>
            <p:nvPr/>
          </p:nvSpPr>
          <p:spPr bwMode="auto">
            <a:xfrm>
              <a:off x="6091238" y="1522412"/>
              <a:ext cx="2322513" cy="2798763"/>
            </a:xfrm>
            <a:custGeom>
              <a:avLst/>
              <a:gdLst>
                <a:gd name="T0" fmla="*/ 4 w 2927"/>
                <a:gd name="T1" fmla="*/ 2 h 3525"/>
                <a:gd name="T2" fmla="*/ 219 w 2927"/>
                <a:gd name="T3" fmla="*/ 9 h 3525"/>
                <a:gd name="T4" fmla="*/ 576 w 2927"/>
                <a:gd name="T5" fmla="*/ 59 h 3525"/>
                <a:gd name="T6" fmla="*/ 917 w 2927"/>
                <a:gd name="T7" fmla="*/ 148 h 3525"/>
                <a:gd name="T8" fmla="*/ 1240 w 2927"/>
                <a:gd name="T9" fmla="*/ 277 h 3525"/>
                <a:gd name="T10" fmla="*/ 1544 w 2927"/>
                <a:gd name="T11" fmla="*/ 443 h 3525"/>
                <a:gd name="T12" fmla="*/ 1824 w 2927"/>
                <a:gd name="T13" fmla="*/ 640 h 3525"/>
                <a:gd name="T14" fmla="*/ 2080 w 2927"/>
                <a:gd name="T15" fmla="*/ 871 h 3525"/>
                <a:gd name="T16" fmla="*/ 2307 w 2927"/>
                <a:gd name="T17" fmla="*/ 1128 h 3525"/>
                <a:gd name="T18" fmla="*/ 2502 w 2927"/>
                <a:gd name="T19" fmla="*/ 1411 h 3525"/>
                <a:gd name="T20" fmla="*/ 2664 w 2927"/>
                <a:gd name="T21" fmla="*/ 1716 h 3525"/>
                <a:gd name="T22" fmla="*/ 2788 w 2927"/>
                <a:gd name="T23" fmla="*/ 2042 h 3525"/>
                <a:gd name="T24" fmla="*/ 2875 w 2927"/>
                <a:gd name="T25" fmla="*/ 2386 h 3525"/>
                <a:gd name="T26" fmla="*/ 2920 w 2927"/>
                <a:gd name="T27" fmla="*/ 2743 h 3525"/>
                <a:gd name="T28" fmla="*/ 2925 w 2927"/>
                <a:gd name="T29" fmla="*/ 2928 h 3525"/>
                <a:gd name="T30" fmla="*/ 2925 w 2927"/>
                <a:gd name="T31" fmla="*/ 2965 h 3525"/>
                <a:gd name="T32" fmla="*/ 2895 w 2927"/>
                <a:gd name="T33" fmla="*/ 3115 h 3525"/>
                <a:gd name="T34" fmla="*/ 2831 w 2927"/>
                <a:gd name="T35" fmla="*/ 3250 h 3525"/>
                <a:gd name="T36" fmla="*/ 2737 w 2927"/>
                <a:gd name="T37" fmla="*/ 3362 h 3525"/>
                <a:gd name="T38" fmla="*/ 2618 w 2927"/>
                <a:gd name="T39" fmla="*/ 3449 h 3525"/>
                <a:gd name="T40" fmla="*/ 2479 w 2927"/>
                <a:gd name="T41" fmla="*/ 3506 h 3525"/>
                <a:gd name="T42" fmla="*/ 2325 w 2927"/>
                <a:gd name="T43" fmla="*/ 3525 h 3525"/>
                <a:gd name="T44" fmla="*/ 2169 w 2927"/>
                <a:gd name="T45" fmla="*/ 3504 h 3525"/>
                <a:gd name="T46" fmla="*/ 2027 w 2927"/>
                <a:gd name="T47" fmla="*/ 3445 h 3525"/>
                <a:gd name="T48" fmla="*/ 1906 w 2927"/>
                <a:gd name="T49" fmla="*/ 3355 h 3525"/>
                <a:gd name="T50" fmla="*/ 1815 w 2927"/>
                <a:gd name="T51" fmla="*/ 3243 h 3525"/>
                <a:gd name="T52" fmla="*/ 1757 w 2927"/>
                <a:gd name="T53" fmla="*/ 3115 h 3525"/>
                <a:gd name="T54" fmla="*/ 1728 w 2927"/>
                <a:gd name="T55" fmla="*/ 2989 h 3525"/>
                <a:gd name="T56" fmla="*/ 1725 w 2927"/>
                <a:gd name="T57" fmla="*/ 2928 h 3525"/>
                <a:gd name="T58" fmla="*/ 1719 w 2927"/>
                <a:gd name="T59" fmla="*/ 2788 h 3525"/>
                <a:gd name="T60" fmla="*/ 1675 w 2927"/>
                <a:gd name="T61" fmla="*/ 2516 h 3525"/>
                <a:gd name="T62" fmla="*/ 1590 w 2927"/>
                <a:gd name="T63" fmla="*/ 2260 h 3525"/>
                <a:gd name="T64" fmla="*/ 1469 w 2927"/>
                <a:gd name="T65" fmla="*/ 2024 h 3525"/>
                <a:gd name="T66" fmla="*/ 1313 w 2927"/>
                <a:gd name="T67" fmla="*/ 1811 h 3525"/>
                <a:gd name="T68" fmla="*/ 1128 w 2927"/>
                <a:gd name="T69" fmla="*/ 1622 h 3525"/>
                <a:gd name="T70" fmla="*/ 917 w 2927"/>
                <a:gd name="T71" fmla="*/ 1466 h 3525"/>
                <a:gd name="T72" fmla="*/ 681 w 2927"/>
                <a:gd name="T73" fmla="*/ 1342 h 3525"/>
                <a:gd name="T74" fmla="*/ 427 w 2927"/>
                <a:gd name="T75" fmla="*/ 1256 h 3525"/>
                <a:gd name="T76" fmla="*/ 155 w 2927"/>
                <a:gd name="T77" fmla="*/ 1210 h 3525"/>
                <a:gd name="T78" fmla="*/ 4 w 2927"/>
                <a:gd name="T79" fmla="*/ 1203 h 3525"/>
                <a:gd name="T80" fmla="*/ 0 w 2927"/>
                <a:gd name="T81" fmla="*/ 1203 h 3525"/>
                <a:gd name="T82" fmla="*/ 70 w 2927"/>
                <a:gd name="T83" fmla="*/ 1036 h 3525"/>
                <a:gd name="T84" fmla="*/ 0 w 2927"/>
                <a:gd name="T85" fmla="*/ 2 h 3525"/>
                <a:gd name="T86" fmla="*/ 0 w 2927"/>
                <a:gd name="T8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27" h="3525">
                  <a:moveTo>
                    <a:pt x="0" y="0"/>
                  </a:moveTo>
                  <a:lnTo>
                    <a:pt x="4" y="2"/>
                  </a:lnTo>
                  <a:lnTo>
                    <a:pt x="36" y="2"/>
                  </a:lnTo>
                  <a:lnTo>
                    <a:pt x="219" y="9"/>
                  </a:lnTo>
                  <a:lnTo>
                    <a:pt x="398" y="29"/>
                  </a:lnTo>
                  <a:lnTo>
                    <a:pt x="576" y="59"/>
                  </a:lnTo>
                  <a:lnTo>
                    <a:pt x="748" y="98"/>
                  </a:lnTo>
                  <a:lnTo>
                    <a:pt x="917" y="148"/>
                  </a:lnTo>
                  <a:lnTo>
                    <a:pt x="1082" y="208"/>
                  </a:lnTo>
                  <a:lnTo>
                    <a:pt x="1240" y="277"/>
                  </a:lnTo>
                  <a:lnTo>
                    <a:pt x="1396" y="356"/>
                  </a:lnTo>
                  <a:lnTo>
                    <a:pt x="1544" y="443"/>
                  </a:lnTo>
                  <a:lnTo>
                    <a:pt x="1687" y="537"/>
                  </a:lnTo>
                  <a:lnTo>
                    <a:pt x="1824" y="640"/>
                  </a:lnTo>
                  <a:lnTo>
                    <a:pt x="1956" y="752"/>
                  </a:lnTo>
                  <a:lnTo>
                    <a:pt x="2080" y="871"/>
                  </a:lnTo>
                  <a:lnTo>
                    <a:pt x="2197" y="995"/>
                  </a:lnTo>
                  <a:lnTo>
                    <a:pt x="2307" y="1128"/>
                  </a:lnTo>
                  <a:lnTo>
                    <a:pt x="2408" y="1265"/>
                  </a:lnTo>
                  <a:lnTo>
                    <a:pt x="2502" y="1411"/>
                  </a:lnTo>
                  <a:lnTo>
                    <a:pt x="2588" y="1560"/>
                  </a:lnTo>
                  <a:lnTo>
                    <a:pt x="2664" y="1716"/>
                  </a:lnTo>
                  <a:lnTo>
                    <a:pt x="2732" y="1876"/>
                  </a:lnTo>
                  <a:lnTo>
                    <a:pt x="2788" y="2042"/>
                  </a:lnTo>
                  <a:lnTo>
                    <a:pt x="2836" y="2212"/>
                  </a:lnTo>
                  <a:lnTo>
                    <a:pt x="2875" y="2386"/>
                  </a:lnTo>
                  <a:lnTo>
                    <a:pt x="2902" y="2562"/>
                  </a:lnTo>
                  <a:lnTo>
                    <a:pt x="2920" y="2743"/>
                  </a:lnTo>
                  <a:lnTo>
                    <a:pt x="2925" y="2926"/>
                  </a:lnTo>
                  <a:lnTo>
                    <a:pt x="2925" y="2928"/>
                  </a:lnTo>
                  <a:lnTo>
                    <a:pt x="2927" y="2928"/>
                  </a:lnTo>
                  <a:lnTo>
                    <a:pt x="2925" y="2965"/>
                  </a:lnTo>
                  <a:lnTo>
                    <a:pt x="2914" y="3042"/>
                  </a:lnTo>
                  <a:lnTo>
                    <a:pt x="2895" y="3115"/>
                  </a:lnTo>
                  <a:lnTo>
                    <a:pt x="2867" y="3184"/>
                  </a:lnTo>
                  <a:lnTo>
                    <a:pt x="2831" y="3250"/>
                  </a:lnTo>
                  <a:lnTo>
                    <a:pt x="2787" y="3308"/>
                  </a:lnTo>
                  <a:lnTo>
                    <a:pt x="2737" y="3362"/>
                  </a:lnTo>
                  <a:lnTo>
                    <a:pt x="2680" y="3410"/>
                  </a:lnTo>
                  <a:lnTo>
                    <a:pt x="2618" y="3449"/>
                  </a:lnTo>
                  <a:lnTo>
                    <a:pt x="2550" y="3481"/>
                  </a:lnTo>
                  <a:lnTo>
                    <a:pt x="2479" y="3506"/>
                  </a:lnTo>
                  <a:lnTo>
                    <a:pt x="2403" y="3520"/>
                  </a:lnTo>
                  <a:lnTo>
                    <a:pt x="2325" y="3525"/>
                  </a:lnTo>
                  <a:lnTo>
                    <a:pt x="2245" y="3520"/>
                  </a:lnTo>
                  <a:lnTo>
                    <a:pt x="2169" y="3504"/>
                  </a:lnTo>
                  <a:lnTo>
                    <a:pt x="2096" y="3479"/>
                  </a:lnTo>
                  <a:lnTo>
                    <a:pt x="2027" y="3445"/>
                  </a:lnTo>
                  <a:lnTo>
                    <a:pt x="1964" y="3404"/>
                  </a:lnTo>
                  <a:lnTo>
                    <a:pt x="1906" y="3355"/>
                  </a:lnTo>
                  <a:lnTo>
                    <a:pt x="1856" y="3298"/>
                  </a:lnTo>
                  <a:lnTo>
                    <a:pt x="1815" y="3243"/>
                  </a:lnTo>
                  <a:lnTo>
                    <a:pt x="1782" y="3180"/>
                  </a:lnTo>
                  <a:lnTo>
                    <a:pt x="1757" y="3115"/>
                  </a:lnTo>
                  <a:lnTo>
                    <a:pt x="1737" y="3047"/>
                  </a:lnTo>
                  <a:lnTo>
                    <a:pt x="1728" y="2989"/>
                  </a:lnTo>
                  <a:lnTo>
                    <a:pt x="1725" y="2930"/>
                  </a:lnTo>
                  <a:lnTo>
                    <a:pt x="1725" y="2928"/>
                  </a:lnTo>
                  <a:lnTo>
                    <a:pt x="1725" y="2928"/>
                  </a:lnTo>
                  <a:lnTo>
                    <a:pt x="1719" y="2788"/>
                  </a:lnTo>
                  <a:lnTo>
                    <a:pt x="1702" y="2649"/>
                  </a:lnTo>
                  <a:lnTo>
                    <a:pt x="1675" y="2516"/>
                  </a:lnTo>
                  <a:lnTo>
                    <a:pt x="1638" y="2386"/>
                  </a:lnTo>
                  <a:lnTo>
                    <a:pt x="1590" y="2260"/>
                  </a:lnTo>
                  <a:lnTo>
                    <a:pt x="1535" y="2139"/>
                  </a:lnTo>
                  <a:lnTo>
                    <a:pt x="1469" y="2024"/>
                  </a:lnTo>
                  <a:lnTo>
                    <a:pt x="1394" y="1914"/>
                  </a:lnTo>
                  <a:lnTo>
                    <a:pt x="1313" y="1811"/>
                  </a:lnTo>
                  <a:lnTo>
                    <a:pt x="1224" y="1713"/>
                  </a:lnTo>
                  <a:lnTo>
                    <a:pt x="1128" y="1622"/>
                  </a:lnTo>
                  <a:lnTo>
                    <a:pt x="1025" y="1541"/>
                  </a:lnTo>
                  <a:lnTo>
                    <a:pt x="917" y="1466"/>
                  </a:lnTo>
                  <a:lnTo>
                    <a:pt x="801" y="1400"/>
                  </a:lnTo>
                  <a:lnTo>
                    <a:pt x="681" y="1342"/>
                  </a:lnTo>
                  <a:lnTo>
                    <a:pt x="556" y="1294"/>
                  </a:lnTo>
                  <a:lnTo>
                    <a:pt x="427" y="1256"/>
                  </a:lnTo>
                  <a:lnTo>
                    <a:pt x="292" y="1228"/>
                  </a:lnTo>
                  <a:lnTo>
                    <a:pt x="155" y="1210"/>
                  </a:lnTo>
                  <a:lnTo>
                    <a:pt x="15" y="1203"/>
                  </a:lnTo>
                  <a:lnTo>
                    <a:pt x="4" y="1203"/>
                  </a:lnTo>
                  <a:lnTo>
                    <a:pt x="4" y="1203"/>
                  </a:lnTo>
                  <a:lnTo>
                    <a:pt x="0" y="1203"/>
                  </a:lnTo>
                  <a:lnTo>
                    <a:pt x="0" y="1203"/>
                  </a:lnTo>
                  <a:lnTo>
                    <a:pt x="70" y="1036"/>
                  </a:lnTo>
                  <a:lnTo>
                    <a:pt x="244" y="622"/>
                  </a:lnTo>
                  <a:lnTo>
                    <a:pt x="0" y="2"/>
                  </a:lnTo>
                  <a:lnTo>
                    <a:pt x="0" y="2"/>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9" name="Freeform 25">
              <a:extLst>
                <a:ext uri="{FF2B5EF4-FFF2-40B4-BE49-F238E27FC236}">
                  <a16:creationId xmlns:a16="http://schemas.microsoft.com/office/drawing/2014/main" id="{30FDD94E-5E75-4726-9702-81B0AF1DB22E}"/>
                </a:ext>
              </a:extLst>
            </p:cNvPr>
            <p:cNvSpPr>
              <a:spLocks/>
            </p:cNvSpPr>
            <p:nvPr/>
          </p:nvSpPr>
          <p:spPr bwMode="auto">
            <a:xfrm>
              <a:off x="3768725" y="1522412"/>
              <a:ext cx="2798763" cy="2322513"/>
            </a:xfrm>
            <a:custGeom>
              <a:avLst/>
              <a:gdLst>
                <a:gd name="T0" fmla="*/ 2930 w 3527"/>
                <a:gd name="T1" fmla="*/ 7 h 2926"/>
                <a:gd name="T2" fmla="*/ 3113 w 3527"/>
                <a:gd name="T3" fmla="*/ 30 h 2926"/>
                <a:gd name="T4" fmla="*/ 3363 w 3527"/>
                <a:gd name="T5" fmla="*/ 189 h 2926"/>
                <a:gd name="T6" fmla="*/ 3507 w 3527"/>
                <a:gd name="T7" fmla="*/ 448 h 2926"/>
                <a:gd name="T8" fmla="*/ 3505 w 3527"/>
                <a:gd name="T9" fmla="*/ 759 h 2926"/>
                <a:gd name="T10" fmla="*/ 3356 w 3527"/>
                <a:gd name="T11" fmla="*/ 1022 h 2926"/>
                <a:gd name="T12" fmla="*/ 3124 w 3527"/>
                <a:gd name="T13" fmla="*/ 1169 h 2926"/>
                <a:gd name="T14" fmla="*/ 2926 w 3527"/>
                <a:gd name="T15" fmla="*/ 1203 h 2926"/>
                <a:gd name="T16" fmla="*/ 2514 w 3527"/>
                <a:gd name="T17" fmla="*/ 1253 h 2926"/>
                <a:gd name="T18" fmla="*/ 2023 w 3527"/>
                <a:gd name="T19" fmla="*/ 1457 h 2926"/>
                <a:gd name="T20" fmla="*/ 1623 w 3527"/>
                <a:gd name="T21" fmla="*/ 1796 h 2926"/>
                <a:gd name="T22" fmla="*/ 1342 w 3527"/>
                <a:gd name="T23" fmla="*/ 2242 h 2926"/>
                <a:gd name="T24" fmla="*/ 1209 w 3527"/>
                <a:gd name="T25" fmla="*/ 2766 h 2926"/>
                <a:gd name="T26" fmla="*/ 1199 w 3527"/>
                <a:gd name="T27" fmla="*/ 2877 h 2926"/>
                <a:gd name="T28" fmla="*/ 1190 w 3527"/>
                <a:gd name="T29" fmla="*/ 2818 h 2926"/>
                <a:gd name="T30" fmla="*/ 1177 w 3527"/>
                <a:gd name="T31" fmla="*/ 2768 h 2926"/>
                <a:gd name="T32" fmla="*/ 1160 w 3527"/>
                <a:gd name="T33" fmla="*/ 2715 h 2926"/>
                <a:gd name="T34" fmla="*/ 1135 w 3527"/>
                <a:gd name="T35" fmla="*/ 2663 h 2926"/>
                <a:gd name="T36" fmla="*/ 1108 w 3527"/>
                <a:gd name="T37" fmla="*/ 2614 h 2926"/>
                <a:gd name="T38" fmla="*/ 1074 w 3527"/>
                <a:gd name="T39" fmla="*/ 2567 h 2926"/>
                <a:gd name="T40" fmla="*/ 1051 w 3527"/>
                <a:gd name="T41" fmla="*/ 2539 h 2926"/>
                <a:gd name="T42" fmla="*/ 1010 w 3527"/>
                <a:gd name="T43" fmla="*/ 2498 h 2926"/>
                <a:gd name="T44" fmla="*/ 968 w 3527"/>
                <a:gd name="T45" fmla="*/ 2461 h 2926"/>
                <a:gd name="T46" fmla="*/ 920 w 3527"/>
                <a:gd name="T47" fmla="*/ 2429 h 2926"/>
                <a:gd name="T48" fmla="*/ 870 w 3527"/>
                <a:gd name="T49" fmla="*/ 2400 h 2926"/>
                <a:gd name="T50" fmla="*/ 817 w 3527"/>
                <a:gd name="T51" fmla="*/ 2377 h 2926"/>
                <a:gd name="T52" fmla="*/ 762 w 3527"/>
                <a:gd name="T53" fmla="*/ 2358 h 2926"/>
                <a:gd name="T54" fmla="*/ 703 w 3527"/>
                <a:gd name="T55" fmla="*/ 2345 h 2926"/>
                <a:gd name="T56" fmla="*/ 641 w 3527"/>
                <a:gd name="T57" fmla="*/ 2338 h 2926"/>
                <a:gd name="T58" fmla="*/ 563 w 3527"/>
                <a:gd name="T59" fmla="*/ 2338 h 2926"/>
                <a:gd name="T60" fmla="*/ 494 w 3527"/>
                <a:gd name="T61" fmla="*/ 2345 h 2926"/>
                <a:gd name="T62" fmla="*/ 439 w 3527"/>
                <a:gd name="T63" fmla="*/ 2360 h 2926"/>
                <a:gd name="T64" fmla="*/ 380 w 3527"/>
                <a:gd name="T65" fmla="*/ 2379 h 2926"/>
                <a:gd name="T66" fmla="*/ 327 w 3527"/>
                <a:gd name="T67" fmla="*/ 2402 h 2926"/>
                <a:gd name="T68" fmla="*/ 277 w 3527"/>
                <a:gd name="T69" fmla="*/ 2432 h 2926"/>
                <a:gd name="T70" fmla="*/ 229 w 3527"/>
                <a:gd name="T71" fmla="*/ 2466 h 2926"/>
                <a:gd name="T72" fmla="*/ 185 w 3527"/>
                <a:gd name="T73" fmla="*/ 2503 h 2926"/>
                <a:gd name="T74" fmla="*/ 146 w 3527"/>
                <a:gd name="T75" fmla="*/ 2546 h 2926"/>
                <a:gd name="T76" fmla="*/ 110 w 3527"/>
                <a:gd name="T77" fmla="*/ 2591 h 2926"/>
                <a:gd name="T78" fmla="*/ 78 w 3527"/>
                <a:gd name="T79" fmla="*/ 2640 h 2926"/>
                <a:gd name="T80" fmla="*/ 53 w 3527"/>
                <a:gd name="T81" fmla="*/ 2692 h 2926"/>
                <a:gd name="T82" fmla="*/ 32 w 3527"/>
                <a:gd name="T83" fmla="*/ 2745 h 2926"/>
                <a:gd name="T84" fmla="*/ 16 w 3527"/>
                <a:gd name="T85" fmla="*/ 2802 h 2926"/>
                <a:gd name="T86" fmla="*/ 5 w 3527"/>
                <a:gd name="T87" fmla="*/ 2861 h 2926"/>
                <a:gd name="T88" fmla="*/ 0 w 3527"/>
                <a:gd name="T89" fmla="*/ 2921 h 2926"/>
                <a:gd name="T90" fmla="*/ 21 w 3527"/>
                <a:gd name="T91" fmla="*/ 2573 h 2926"/>
                <a:gd name="T92" fmla="*/ 183 w 3527"/>
                <a:gd name="T93" fmla="*/ 1907 h 2926"/>
                <a:gd name="T94" fmla="*/ 488 w 3527"/>
                <a:gd name="T95" fmla="*/ 1310 h 2926"/>
                <a:gd name="T96" fmla="*/ 916 w 3527"/>
                <a:gd name="T97" fmla="*/ 800 h 2926"/>
                <a:gd name="T98" fmla="*/ 1449 w 3527"/>
                <a:gd name="T99" fmla="*/ 402 h 2926"/>
                <a:gd name="T100" fmla="*/ 2065 w 3527"/>
                <a:gd name="T101" fmla="*/ 130 h 2926"/>
                <a:gd name="T102" fmla="*/ 2747 w 3527"/>
                <a:gd name="T103" fmla="*/ 7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7" h="2926">
                  <a:moveTo>
                    <a:pt x="2925" y="0"/>
                  </a:moveTo>
                  <a:lnTo>
                    <a:pt x="2926" y="2"/>
                  </a:lnTo>
                  <a:lnTo>
                    <a:pt x="2926" y="2"/>
                  </a:lnTo>
                  <a:lnTo>
                    <a:pt x="2930" y="7"/>
                  </a:lnTo>
                  <a:lnTo>
                    <a:pt x="2930" y="2"/>
                  </a:lnTo>
                  <a:lnTo>
                    <a:pt x="2962" y="2"/>
                  </a:lnTo>
                  <a:lnTo>
                    <a:pt x="3038" y="11"/>
                  </a:lnTo>
                  <a:lnTo>
                    <a:pt x="3113" y="30"/>
                  </a:lnTo>
                  <a:lnTo>
                    <a:pt x="3182" y="59"/>
                  </a:lnTo>
                  <a:lnTo>
                    <a:pt x="3248" y="94"/>
                  </a:lnTo>
                  <a:lnTo>
                    <a:pt x="3308" y="139"/>
                  </a:lnTo>
                  <a:lnTo>
                    <a:pt x="3363" y="189"/>
                  </a:lnTo>
                  <a:lnTo>
                    <a:pt x="3409" y="245"/>
                  </a:lnTo>
                  <a:lnTo>
                    <a:pt x="3450" y="308"/>
                  </a:lnTo>
                  <a:lnTo>
                    <a:pt x="3482" y="375"/>
                  </a:lnTo>
                  <a:lnTo>
                    <a:pt x="3507" y="448"/>
                  </a:lnTo>
                  <a:lnTo>
                    <a:pt x="3521" y="523"/>
                  </a:lnTo>
                  <a:lnTo>
                    <a:pt x="3527" y="603"/>
                  </a:lnTo>
                  <a:lnTo>
                    <a:pt x="3521" y="682"/>
                  </a:lnTo>
                  <a:lnTo>
                    <a:pt x="3505" y="759"/>
                  </a:lnTo>
                  <a:lnTo>
                    <a:pt x="3480" y="832"/>
                  </a:lnTo>
                  <a:lnTo>
                    <a:pt x="3447" y="901"/>
                  </a:lnTo>
                  <a:lnTo>
                    <a:pt x="3406" y="963"/>
                  </a:lnTo>
                  <a:lnTo>
                    <a:pt x="3356" y="1022"/>
                  </a:lnTo>
                  <a:lnTo>
                    <a:pt x="3299" y="1072"/>
                  </a:lnTo>
                  <a:lnTo>
                    <a:pt x="3246" y="1111"/>
                  </a:lnTo>
                  <a:lnTo>
                    <a:pt x="3186" y="1144"/>
                  </a:lnTo>
                  <a:lnTo>
                    <a:pt x="3124" y="1169"/>
                  </a:lnTo>
                  <a:lnTo>
                    <a:pt x="3058" y="1189"/>
                  </a:lnTo>
                  <a:lnTo>
                    <a:pt x="2930" y="1201"/>
                  </a:lnTo>
                  <a:lnTo>
                    <a:pt x="2930" y="1198"/>
                  </a:lnTo>
                  <a:lnTo>
                    <a:pt x="2926" y="1203"/>
                  </a:lnTo>
                  <a:lnTo>
                    <a:pt x="2926" y="1203"/>
                  </a:lnTo>
                  <a:lnTo>
                    <a:pt x="2786" y="1208"/>
                  </a:lnTo>
                  <a:lnTo>
                    <a:pt x="2648" y="1224"/>
                  </a:lnTo>
                  <a:lnTo>
                    <a:pt x="2514" y="1253"/>
                  </a:lnTo>
                  <a:lnTo>
                    <a:pt x="2385" y="1290"/>
                  </a:lnTo>
                  <a:lnTo>
                    <a:pt x="2259" y="1336"/>
                  </a:lnTo>
                  <a:lnTo>
                    <a:pt x="2138" y="1393"/>
                  </a:lnTo>
                  <a:lnTo>
                    <a:pt x="2023" y="1457"/>
                  </a:lnTo>
                  <a:lnTo>
                    <a:pt x="1914" y="1530"/>
                  </a:lnTo>
                  <a:lnTo>
                    <a:pt x="1809" y="1612"/>
                  </a:lnTo>
                  <a:lnTo>
                    <a:pt x="1714" y="1700"/>
                  </a:lnTo>
                  <a:lnTo>
                    <a:pt x="1623" y="1796"/>
                  </a:lnTo>
                  <a:lnTo>
                    <a:pt x="1541" y="1899"/>
                  </a:lnTo>
                  <a:lnTo>
                    <a:pt x="1467" y="2008"/>
                  </a:lnTo>
                  <a:lnTo>
                    <a:pt x="1399" y="2123"/>
                  </a:lnTo>
                  <a:lnTo>
                    <a:pt x="1342" y="2242"/>
                  </a:lnTo>
                  <a:lnTo>
                    <a:pt x="1295" y="2367"/>
                  </a:lnTo>
                  <a:lnTo>
                    <a:pt x="1255" y="2496"/>
                  </a:lnTo>
                  <a:lnTo>
                    <a:pt x="1227" y="2630"/>
                  </a:lnTo>
                  <a:lnTo>
                    <a:pt x="1209" y="2766"/>
                  </a:lnTo>
                  <a:lnTo>
                    <a:pt x="1200" y="2907"/>
                  </a:lnTo>
                  <a:lnTo>
                    <a:pt x="1200" y="2907"/>
                  </a:lnTo>
                  <a:lnTo>
                    <a:pt x="1199" y="2880"/>
                  </a:lnTo>
                  <a:lnTo>
                    <a:pt x="1199" y="2877"/>
                  </a:lnTo>
                  <a:lnTo>
                    <a:pt x="1195" y="2852"/>
                  </a:lnTo>
                  <a:lnTo>
                    <a:pt x="1195" y="2846"/>
                  </a:lnTo>
                  <a:lnTo>
                    <a:pt x="1192" y="2823"/>
                  </a:lnTo>
                  <a:lnTo>
                    <a:pt x="1190" y="2818"/>
                  </a:lnTo>
                  <a:lnTo>
                    <a:pt x="1188" y="2809"/>
                  </a:lnTo>
                  <a:lnTo>
                    <a:pt x="1184" y="2795"/>
                  </a:lnTo>
                  <a:lnTo>
                    <a:pt x="1183" y="2790"/>
                  </a:lnTo>
                  <a:lnTo>
                    <a:pt x="1177" y="2768"/>
                  </a:lnTo>
                  <a:lnTo>
                    <a:pt x="1176" y="2761"/>
                  </a:lnTo>
                  <a:lnTo>
                    <a:pt x="1168" y="2740"/>
                  </a:lnTo>
                  <a:lnTo>
                    <a:pt x="1167" y="2734"/>
                  </a:lnTo>
                  <a:lnTo>
                    <a:pt x="1160" y="2715"/>
                  </a:lnTo>
                  <a:lnTo>
                    <a:pt x="1156" y="2706"/>
                  </a:lnTo>
                  <a:lnTo>
                    <a:pt x="1147" y="2688"/>
                  </a:lnTo>
                  <a:lnTo>
                    <a:pt x="1144" y="2681"/>
                  </a:lnTo>
                  <a:lnTo>
                    <a:pt x="1135" y="2663"/>
                  </a:lnTo>
                  <a:lnTo>
                    <a:pt x="1131" y="2655"/>
                  </a:lnTo>
                  <a:lnTo>
                    <a:pt x="1122" y="2639"/>
                  </a:lnTo>
                  <a:lnTo>
                    <a:pt x="1117" y="2630"/>
                  </a:lnTo>
                  <a:lnTo>
                    <a:pt x="1108" y="2614"/>
                  </a:lnTo>
                  <a:lnTo>
                    <a:pt x="1103" y="2607"/>
                  </a:lnTo>
                  <a:lnTo>
                    <a:pt x="1092" y="2591"/>
                  </a:lnTo>
                  <a:lnTo>
                    <a:pt x="1087" y="2583"/>
                  </a:lnTo>
                  <a:lnTo>
                    <a:pt x="1074" y="2567"/>
                  </a:lnTo>
                  <a:lnTo>
                    <a:pt x="1069" y="2560"/>
                  </a:lnTo>
                  <a:lnTo>
                    <a:pt x="1069" y="2560"/>
                  </a:lnTo>
                  <a:lnTo>
                    <a:pt x="1057" y="2546"/>
                  </a:lnTo>
                  <a:lnTo>
                    <a:pt x="1051" y="2539"/>
                  </a:lnTo>
                  <a:lnTo>
                    <a:pt x="1039" y="2525"/>
                  </a:lnTo>
                  <a:lnTo>
                    <a:pt x="1032" y="2518"/>
                  </a:lnTo>
                  <a:lnTo>
                    <a:pt x="1019" y="2505"/>
                  </a:lnTo>
                  <a:lnTo>
                    <a:pt x="1010" y="2498"/>
                  </a:lnTo>
                  <a:lnTo>
                    <a:pt x="998" y="2486"/>
                  </a:lnTo>
                  <a:lnTo>
                    <a:pt x="989" y="2479"/>
                  </a:lnTo>
                  <a:lnTo>
                    <a:pt x="977" y="2468"/>
                  </a:lnTo>
                  <a:lnTo>
                    <a:pt x="968" y="2461"/>
                  </a:lnTo>
                  <a:lnTo>
                    <a:pt x="954" y="2452"/>
                  </a:lnTo>
                  <a:lnTo>
                    <a:pt x="945" y="2445"/>
                  </a:lnTo>
                  <a:lnTo>
                    <a:pt x="930" y="2434"/>
                  </a:lnTo>
                  <a:lnTo>
                    <a:pt x="920" y="2429"/>
                  </a:lnTo>
                  <a:lnTo>
                    <a:pt x="907" y="2420"/>
                  </a:lnTo>
                  <a:lnTo>
                    <a:pt x="895" y="2413"/>
                  </a:lnTo>
                  <a:lnTo>
                    <a:pt x="883" y="2406"/>
                  </a:lnTo>
                  <a:lnTo>
                    <a:pt x="870" y="2400"/>
                  </a:lnTo>
                  <a:lnTo>
                    <a:pt x="858" y="2393"/>
                  </a:lnTo>
                  <a:lnTo>
                    <a:pt x="843" y="2388"/>
                  </a:lnTo>
                  <a:lnTo>
                    <a:pt x="831" y="2381"/>
                  </a:lnTo>
                  <a:lnTo>
                    <a:pt x="817" y="2377"/>
                  </a:lnTo>
                  <a:lnTo>
                    <a:pt x="804" y="2372"/>
                  </a:lnTo>
                  <a:lnTo>
                    <a:pt x="790" y="2367"/>
                  </a:lnTo>
                  <a:lnTo>
                    <a:pt x="776" y="2363"/>
                  </a:lnTo>
                  <a:lnTo>
                    <a:pt x="762" y="2358"/>
                  </a:lnTo>
                  <a:lnTo>
                    <a:pt x="749" y="2354"/>
                  </a:lnTo>
                  <a:lnTo>
                    <a:pt x="733" y="2351"/>
                  </a:lnTo>
                  <a:lnTo>
                    <a:pt x="719" y="2347"/>
                  </a:lnTo>
                  <a:lnTo>
                    <a:pt x="703" y="2345"/>
                  </a:lnTo>
                  <a:lnTo>
                    <a:pt x="691" y="2344"/>
                  </a:lnTo>
                  <a:lnTo>
                    <a:pt x="673" y="2340"/>
                  </a:lnTo>
                  <a:lnTo>
                    <a:pt x="661" y="2338"/>
                  </a:lnTo>
                  <a:lnTo>
                    <a:pt x="641" y="2338"/>
                  </a:lnTo>
                  <a:lnTo>
                    <a:pt x="632" y="2336"/>
                  </a:lnTo>
                  <a:lnTo>
                    <a:pt x="600" y="2336"/>
                  </a:lnTo>
                  <a:lnTo>
                    <a:pt x="570" y="2336"/>
                  </a:lnTo>
                  <a:lnTo>
                    <a:pt x="563" y="2338"/>
                  </a:lnTo>
                  <a:lnTo>
                    <a:pt x="540" y="2340"/>
                  </a:lnTo>
                  <a:lnTo>
                    <a:pt x="526" y="2342"/>
                  </a:lnTo>
                  <a:lnTo>
                    <a:pt x="510" y="2344"/>
                  </a:lnTo>
                  <a:lnTo>
                    <a:pt x="494" y="2345"/>
                  </a:lnTo>
                  <a:lnTo>
                    <a:pt x="481" y="2349"/>
                  </a:lnTo>
                  <a:lnTo>
                    <a:pt x="465" y="2351"/>
                  </a:lnTo>
                  <a:lnTo>
                    <a:pt x="453" y="2354"/>
                  </a:lnTo>
                  <a:lnTo>
                    <a:pt x="439" y="2360"/>
                  </a:lnTo>
                  <a:lnTo>
                    <a:pt x="424" y="2363"/>
                  </a:lnTo>
                  <a:lnTo>
                    <a:pt x="408" y="2368"/>
                  </a:lnTo>
                  <a:lnTo>
                    <a:pt x="396" y="2372"/>
                  </a:lnTo>
                  <a:lnTo>
                    <a:pt x="380" y="2379"/>
                  </a:lnTo>
                  <a:lnTo>
                    <a:pt x="369" y="2383"/>
                  </a:lnTo>
                  <a:lnTo>
                    <a:pt x="352" y="2390"/>
                  </a:lnTo>
                  <a:lnTo>
                    <a:pt x="343" y="2395"/>
                  </a:lnTo>
                  <a:lnTo>
                    <a:pt x="327" y="2402"/>
                  </a:lnTo>
                  <a:lnTo>
                    <a:pt x="316" y="2408"/>
                  </a:lnTo>
                  <a:lnTo>
                    <a:pt x="300" y="2416"/>
                  </a:lnTo>
                  <a:lnTo>
                    <a:pt x="291" y="2422"/>
                  </a:lnTo>
                  <a:lnTo>
                    <a:pt x="277" y="2432"/>
                  </a:lnTo>
                  <a:lnTo>
                    <a:pt x="268" y="2438"/>
                  </a:lnTo>
                  <a:lnTo>
                    <a:pt x="252" y="2448"/>
                  </a:lnTo>
                  <a:lnTo>
                    <a:pt x="245" y="2454"/>
                  </a:lnTo>
                  <a:lnTo>
                    <a:pt x="229" y="2466"/>
                  </a:lnTo>
                  <a:lnTo>
                    <a:pt x="222" y="2472"/>
                  </a:lnTo>
                  <a:lnTo>
                    <a:pt x="206" y="2484"/>
                  </a:lnTo>
                  <a:lnTo>
                    <a:pt x="201" y="2489"/>
                  </a:lnTo>
                  <a:lnTo>
                    <a:pt x="185" y="2503"/>
                  </a:lnTo>
                  <a:lnTo>
                    <a:pt x="179" y="2509"/>
                  </a:lnTo>
                  <a:lnTo>
                    <a:pt x="165" y="2525"/>
                  </a:lnTo>
                  <a:lnTo>
                    <a:pt x="160" y="2530"/>
                  </a:lnTo>
                  <a:lnTo>
                    <a:pt x="146" y="2546"/>
                  </a:lnTo>
                  <a:lnTo>
                    <a:pt x="140" y="2551"/>
                  </a:lnTo>
                  <a:lnTo>
                    <a:pt x="128" y="2567"/>
                  </a:lnTo>
                  <a:lnTo>
                    <a:pt x="123" y="2573"/>
                  </a:lnTo>
                  <a:lnTo>
                    <a:pt x="110" y="2591"/>
                  </a:lnTo>
                  <a:lnTo>
                    <a:pt x="107" y="2596"/>
                  </a:lnTo>
                  <a:lnTo>
                    <a:pt x="94" y="2615"/>
                  </a:lnTo>
                  <a:lnTo>
                    <a:pt x="91" y="2621"/>
                  </a:lnTo>
                  <a:lnTo>
                    <a:pt x="78" y="2640"/>
                  </a:lnTo>
                  <a:lnTo>
                    <a:pt x="76" y="2646"/>
                  </a:lnTo>
                  <a:lnTo>
                    <a:pt x="66" y="2665"/>
                  </a:lnTo>
                  <a:lnTo>
                    <a:pt x="62" y="2671"/>
                  </a:lnTo>
                  <a:lnTo>
                    <a:pt x="53" y="2692"/>
                  </a:lnTo>
                  <a:lnTo>
                    <a:pt x="50" y="2697"/>
                  </a:lnTo>
                  <a:lnTo>
                    <a:pt x="41" y="2718"/>
                  </a:lnTo>
                  <a:lnTo>
                    <a:pt x="39" y="2724"/>
                  </a:lnTo>
                  <a:lnTo>
                    <a:pt x="32" y="2745"/>
                  </a:lnTo>
                  <a:lnTo>
                    <a:pt x="30" y="2752"/>
                  </a:lnTo>
                  <a:lnTo>
                    <a:pt x="23" y="2774"/>
                  </a:lnTo>
                  <a:lnTo>
                    <a:pt x="21" y="2781"/>
                  </a:lnTo>
                  <a:lnTo>
                    <a:pt x="16" y="2802"/>
                  </a:lnTo>
                  <a:lnTo>
                    <a:pt x="14" y="2809"/>
                  </a:lnTo>
                  <a:lnTo>
                    <a:pt x="9" y="2830"/>
                  </a:lnTo>
                  <a:lnTo>
                    <a:pt x="9" y="2838"/>
                  </a:lnTo>
                  <a:lnTo>
                    <a:pt x="5" y="2861"/>
                  </a:lnTo>
                  <a:lnTo>
                    <a:pt x="4" y="2868"/>
                  </a:lnTo>
                  <a:lnTo>
                    <a:pt x="2" y="2891"/>
                  </a:lnTo>
                  <a:lnTo>
                    <a:pt x="2" y="2898"/>
                  </a:lnTo>
                  <a:lnTo>
                    <a:pt x="0" y="2921"/>
                  </a:lnTo>
                  <a:lnTo>
                    <a:pt x="0" y="2926"/>
                  </a:lnTo>
                  <a:lnTo>
                    <a:pt x="0" y="2926"/>
                  </a:lnTo>
                  <a:lnTo>
                    <a:pt x="5" y="2749"/>
                  </a:lnTo>
                  <a:lnTo>
                    <a:pt x="21" y="2573"/>
                  </a:lnTo>
                  <a:lnTo>
                    <a:pt x="48" y="2400"/>
                  </a:lnTo>
                  <a:lnTo>
                    <a:pt x="83" y="2232"/>
                  </a:lnTo>
                  <a:lnTo>
                    <a:pt x="128" y="2068"/>
                  </a:lnTo>
                  <a:lnTo>
                    <a:pt x="183" y="1907"/>
                  </a:lnTo>
                  <a:lnTo>
                    <a:pt x="247" y="1750"/>
                  </a:lnTo>
                  <a:lnTo>
                    <a:pt x="320" y="1597"/>
                  </a:lnTo>
                  <a:lnTo>
                    <a:pt x="400" y="1450"/>
                  </a:lnTo>
                  <a:lnTo>
                    <a:pt x="488" y="1310"/>
                  </a:lnTo>
                  <a:lnTo>
                    <a:pt x="584" y="1173"/>
                  </a:lnTo>
                  <a:lnTo>
                    <a:pt x="689" y="1043"/>
                  </a:lnTo>
                  <a:lnTo>
                    <a:pt x="799" y="919"/>
                  </a:lnTo>
                  <a:lnTo>
                    <a:pt x="916" y="800"/>
                  </a:lnTo>
                  <a:lnTo>
                    <a:pt x="1041" y="690"/>
                  </a:lnTo>
                  <a:lnTo>
                    <a:pt x="1170" y="587"/>
                  </a:lnTo>
                  <a:lnTo>
                    <a:pt x="1307" y="489"/>
                  </a:lnTo>
                  <a:lnTo>
                    <a:pt x="1449" y="402"/>
                  </a:lnTo>
                  <a:lnTo>
                    <a:pt x="1596" y="320"/>
                  </a:lnTo>
                  <a:lnTo>
                    <a:pt x="1747" y="249"/>
                  </a:lnTo>
                  <a:lnTo>
                    <a:pt x="1904" y="185"/>
                  </a:lnTo>
                  <a:lnTo>
                    <a:pt x="2065" y="130"/>
                  </a:lnTo>
                  <a:lnTo>
                    <a:pt x="2230" y="84"/>
                  </a:lnTo>
                  <a:lnTo>
                    <a:pt x="2399" y="48"/>
                  </a:lnTo>
                  <a:lnTo>
                    <a:pt x="2571" y="22"/>
                  </a:lnTo>
                  <a:lnTo>
                    <a:pt x="2747" y="7"/>
                  </a:lnTo>
                  <a:lnTo>
                    <a:pt x="2925"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60" name="Rectangle 59">
            <a:extLst>
              <a:ext uri="{FF2B5EF4-FFF2-40B4-BE49-F238E27FC236}">
                <a16:creationId xmlns:a16="http://schemas.microsoft.com/office/drawing/2014/main" id="{871D410B-5C0A-4FF8-94C9-DC1F75F1E87C}"/>
              </a:ext>
            </a:extLst>
          </p:cNvPr>
          <p:cNvSpPr/>
          <p:nvPr/>
        </p:nvSpPr>
        <p:spPr>
          <a:xfrm>
            <a:off x="7128284" y="2272161"/>
            <a:ext cx="4309193" cy="369332"/>
          </a:xfrm>
          <a:prstGeom prst="rect">
            <a:avLst/>
          </a:prstGeom>
        </p:spPr>
        <p:txBody>
          <a:bodyPr wrap="none">
            <a:spAutoFit/>
          </a:bodyPr>
          <a:lstStyle/>
          <a:p>
            <a:r>
              <a:rPr lang="en-ZA" b="1">
                <a:solidFill>
                  <a:srgbClr val="C1C1C1"/>
                </a:solidFill>
              </a:rPr>
              <a:t>1. Devise a communication strategy for ERT</a:t>
            </a:r>
          </a:p>
        </p:txBody>
      </p:sp>
      <p:sp>
        <p:nvSpPr>
          <p:cNvPr id="61" name="Rectangle 60">
            <a:extLst>
              <a:ext uri="{FF2B5EF4-FFF2-40B4-BE49-F238E27FC236}">
                <a16:creationId xmlns:a16="http://schemas.microsoft.com/office/drawing/2014/main" id="{59181A63-80FC-43DF-8036-847E365D5B8B}"/>
              </a:ext>
            </a:extLst>
          </p:cNvPr>
          <p:cNvSpPr/>
          <p:nvPr/>
        </p:nvSpPr>
        <p:spPr>
          <a:xfrm>
            <a:off x="545277" y="4983706"/>
            <a:ext cx="3478709" cy="369332"/>
          </a:xfrm>
          <a:prstGeom prst="rect">
            <a:avLst/>
          </a:prstGeom>
        </p:spPr>
        <p:txBody>
          <a:bodyPr wrap="none">
            <a:spAutoFit/>
          </a:bodyPr>
          <a:lstStyle/>
          <a:p>
            <a:pPr algn="r"/>
            <a:r>
              <a:rPr lang="en-ZA" b="1">
                <a:solidFill>
                  <a:srgbClr val="C1C1C1"/>
                </a:solidFill>
              </a:rPr>
              <a:t>3. ERT digital communication tools</a:t>
            </a:r>
          </a:p>
        </p:txBody>
      </p:sp>
      <p:sp>
        <p:nvSpPr>
          <p:cNvPr id="63" name="Rectangle 62">
            <a:extLst>
              <a:ext uri="{FF2B5EF4-FFF2-40B4-BE49-F238E27FC236}">
                <a16:creationId xmlns:a16="http://schemas.microsoft.com/office/drawing/2014/main" id="{C5447C4B-38AC-45F7-BF91-5E3DFFAD5DB0}"/>
              </a:ext>
            </a:extLst>
          </p:cNvPr>
          <p:cNvSpPr/>
          <p:nvPr/>
        </p:nvSpPr>
        <p:spPr>
          <a:xfrm>
            <a:off x="7077488" y="4840819"/>
            <a:ext cx="4215686" cy="369332"/>
          </a:xfrm>
          <a:prstGeom prst="rect">
            <a:avLst/>
          </a:prstGeom>
        </p:spPr>
        <p:txBody>
          <a:bodyPr wrap="square">
            <a:spAutoFit/>
          </a:bodyPr>
          <a:lstStyle/>
          <a:p>
            <a:r>
              <a:rPr lang="en-ZA" b="1"/>
              <a:t>2. Effective communication practice </a:t>
            </a:r>
          </a:p>
        </p:txBody>
      </p:sp>
      <p:pic>
        <p:nvPicPr>
          <p:cNvPr id="64" name="Graphic 63" descr="Gantt Chart">
            <a:extLst>
              <a:ext uri="{FF2B5EF4-FFF2-40B4-BE49-F238E27FC236}">
                <a16:creationId xmlns:a16="http://schemas.microsoft.com/office/drawing/2014/main" id="{6933B685-EBB1-440D-BD8F-3D9F4FCF83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448517" y="2539995"/>
            <a:ext cx="583130" cy="583130"/>
          </a:xfrm>
          <a:prstGeom prst="rect">
            <a:avLst/>
          </a:prstGeom>
        </p:spPr>
      </p:pic>
      <p:pic>
        <p:nvPicPr>
          <p:cNvPr id="65" name="Graphic 64" descr="Megaphone1">
            <a:extLst>
              <a:ext uri="{FF2B5EF4-FFF2-40B4-BE49-F238E27FC236}">
                <a16:creationId xmlns:a16="http://schemas.microsoft.com/office/drawing/2014/main" id="{437EF8DA-675F-4DA8-889D-1E78C76C6B5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042337" y="4462575"/>
            <a:ext cx="801382" cy="801382"/>
          </a:xfrm>
          <a:prstGeom prst="rect">
            <a:avLst/>
          </a:prstGeom>
        </p:spPr>
      </p:pic>
      <p:pic>
        <p:nvPicPr>
          <p:cNvPr id="67" name="Graphic 66" descr="Server">
            <a:extLst>
              <a:ext uri="{FF2B5EF4-FFF2-40B4-BE49-F238E27FC236}">
                <a16:creationId xmlns:a16="http://schemas.microsoft.com/office/drawing/2014/main" id="{A419A8E7-C23C-42ED-87C0-439982058C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06781" y="4322181"/>
            <a:ext cx="559216" cy="559216"/>
          </a:xfrm>
          <a:prstGeom prst="rect">
            <a:avLst/>
          </a:prstGeom>
        </p:spPr>
      </p:pic>
      <p:sp>
        <p:nvSpPr>
          <p:cNvPr id="52" name="Rectangle 51">
            <a:extLst>
              <a:ext uri="{FF2B5EF4-FFF2-40B4-BE49-F238E27FC236}">
                <a16:creationId xmlns:a16="http://schemas.microsoft.com/office/drawing/2014/main" id="{18C4B7AA-2766-4B41-9E3C-94470FBAF39B}"/>
              </a:ext>
            </a:extLst>
          </p:cNvPr>
          <p:cNvSpPr/>
          <p:nvPr/>
        </p:nvSpPr>
        <p:spPr>
          <a:xfrm>
            <a:off x="604441" y="1952651"/>
            <a:ext cx="3419545" cy="369332"/>
          </a:xfrm>
          <a:prstGeom prst="rect">
            <a:avLst/>
          </a:prstGeom>
        </p:spPr>
        <p:txBody>
          <a:bodyPr wrap="square">
            <a:spAutoFit/>
          </a:bodyPr>
          <a:lstStyle/>
          <a:p>
            <a:pPr algn="r"/>
            <a:r>
              <a:rPr lang="en-ZA" b="1">
                <a:solidFill>
                  <a:srgbClr val="C1C1C1"/>
                </a:solidFill>
              </a:rPr>
              <a:t>4. Synchronous meeting tips </a:t>
            </a:r>
          </a:p>
        </p:txBody>
      </p:sp>
      <p:pic>
        <p:nvPicPr>
          <p:cNvPr id="54" name="Graphic 53" descr="Sort">
            <a:extLst>
              <a:ext uri="{FF2B5EF4-FFF2-40B4-BE49-F238E27FC236}">
                <a16:creationId xmlns:a16="http://schemas.microsoft.com/office/drawing/2014/main" id="{B33BA46D-76D1-4E41-848D-49306B59BA9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269457" y="2268897"/>
            <a:ext cx="528749" cy="528749"/>
          </a:xfrm>
          <a:prstGeom prst="rect">
            <a:avLst/>
          </a:prstGeom>
        </p:spPr>
      </p:pic>
    </p:spTree>
    <p:extLst>
      <p:ext uri="{BB962C8B-B14F-4D97-AF65-F5344CB8AC3E}">
        <p14:creationId xmlns:p14="http://schemas.microsoft.com/office/powerpoint/2010/main" val="214042285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8CD8-39B8-4A35-9E87-C4D3DEBA1E83}"/>
              </a:ext>
            </a:extLst>
          </p:cNvPr>
          <p:cNvSpPr>
            <a:spLocks noGrp="1"/>
          </p:cNvSpPr>
          <p:nvPr>
            <p:ph type="title"/>
          </p:nvPr>
        </p:nvSpPr>
        <p:spPr/>
        <p:txBody>
          <a:bodyPr/>
          <a:lstStyle/>
          <a:p>
            <a:r>
              <a:rPr lang="en-ZA"/>
              <a:t>Communication practice</a:t>
            </a:r>
          </a:p>
        </p:txBody>
      </p:sp>
      <p:grpSp>
        <p:nvGrpSpPr>
          <p:cNvPr id="38" name="Group 37">
            <a:extLst>
              <a:ext uri="{FF2B5EF4-FFF2-40B4-BE49-F238E27FC236}">
                <a16:creationId xmlns:a16="http://schemas.microsoft.com/office/drawing/2014/main" id="{5BDB4BC6-EBCA-4068-8595-9F57FC112425}"/>
              </a:ext>
            </a:extLst>
          </p:cNvPr>
          <p:cNvGrpSpPr/>
          <p:nvPr/>
        </p:nvGrpSpPr>
        <p:grpSpPr>
          <a:xfrm>
            <a:off x="6196544" y="2609788"/>
            <a:ext cx="2591466" cy="3360146"/>
            <a:chOff x="6196544" y="2609788"/>
            <a:chExt cx="2591466" cy="3360146"/>
          </a:xfrm>
        </p:grpSpPr>
        <p:sp>
          <p:nvSpPr>
            <p:cNvPr id="8" name="Rectangle 7">
              <a:extLst>
                <a:ext uri="{FF2B5EF4-FFF2-40B4-BE49-F238E27FC236}">
                  <a16:creationId xmlns:a16="http://schemas.microsoft.com/office/drawing/2014/main" id="{0B0135E8-A0CB-4921-B141-78B5BEEA5858}"/>
                </a:ext>
              </a:extLst>
            </p:cNvPr>
            <p:cNvSpPr/>
            <p:nvPr/>
          </p:nvSpPr>
          <p:spPr>
            <a:xfrm>
              <a:off x="6196544"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CE60CA4-2302-42DC-8FC5-8AD29D484734}"/>
                </a:ext>
              </a:extLst>
            </p:cNvPr>
            <p:cNvSpPr/>
            <p:nvPr/>
          </p:nvSpPr>
          <p:spPr>
            <a:xfrm>
              <a:off x="6948287" y="2784422"/>
              <a:ext cx="1188720" cy="1188720"/>
            </a:xfrm>
            <a:prstGeom prst="ellipse">
              <a:avLst/>
            </a:prstGeom>
            <a:solidFill>
              <a:schemeClr val="accent4"/>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16623FC-2D4C-4EAC-8D75-BE9B56C2BF89}"/>
                </a:ext>
              </a:extLst>
            </p:cNvPr>
            <p:cNvSpPr/>
            <p:nvPr/>
          </p:nvSpPr>
          <p:spPr>
            <a:xfrm>
              <a:off x="6217457" y="4189296"/>
              <a:ext cx="2544877" cy="1200329"/>
            </a:xfrm>
            <a:prstGeom prst="rect">
              <a:avLst/>
            </a:prstGeom>
          </p:spPr>
          <p:txBody>
            <a:bodyPr wrap="square">
              <a:spAutoFit/>
            </a:bodyPr>
            <a:lstStyle/>
            <a:p>
              <a:pPr algn="ctr"/>
              <a:r>
                <a:rPr lang="en-US" sz="2400" kern="0">
                  <a:solidFill>
                    <a:schemeClr val="accent4">
                      <a:lumMod val="75000"/>
                    </a:schemeClr>
                  </a:solidFill>
                  <a:latin typeface="Arial" pitchFamily="34" charset="0"/>
                  <a:cs typeface="Arial" pitchFamily="34" charset="0"/>
                </a:rPr>
                <a:t>Send regular, engaging announcements</a:t>
              </a:r>
              <a:endParaRPr lang="en-US">
                <a:solidFill>
                  <a:schemeClr val="tx1">
                    <a:lumMod val="75000"/>
                    <a:lumOff val="25000"/>
                  </a:schemeClr>
                </a:solidFill>
              </a:endParaRPr>
            </a:p>
          </p:txBody>
        </p:sp>
      </p:grpSp>
      <p:sp>
        <p:nvSpPr>
          <p:cNvPr id="27" name="TextBox 26">
            <a:extLst>
              <a:ext uri="{FF2B5EF4-FFF2-40B4-BE49-F238E27FC236}">
                <a16:creationId xmlns:a16="http://schemas.microsoft.com/office/drawing/2014/main" id="{442D485D-FF22-469C-A835-7A714219CCFD}"/>
              </a:ext>
            </a:extLst>
          </p:cNvPr>
          <p:cNvSpPr txBox="1"/>
          <p:nvPr/>
        </p:nvSpPr>
        <p:spPr>
          <a:xfrm>
            <a:off x="838200" y="1582310"/>
            <a:ext cx="8407366" cy="369332"/>
          </a:xfrm>
          <a:prstGeom prst="rect">
            <a:avLst/>
          </a:prstGeom>
          <a:noFill/>
        </p:spPr>
        <p:txBody>
          <a:bodyPr wrap="none" rtlCol="0">
            <a:spAutoFit/>
          </a:bodyPr>
          <a:lstStyle/>
          <a:p>
            <a:r>
              <a:rPr lang="en-US" b="1"/>
              <a:t>What should you do to make communications / communiques engaging and effective?</a:t>
            </a:r>
            <a:endParaRPr lang="en-ZA" b="1"/>
          </a:p>
        </p:txBody>
      </p:sp>
      <p:grpSp>
        <p:nvGrpSpPr>
          <p:cNvPr id="39" name="Group 38">
            <a:extLst>
              <a:ext uri="{FF2B5EF4-FFF2-40B4-BE49-F238E27FC236}">
                <a16:creationId xmlns:a16="http://schemas.microsoft.com/office/drawing/2014/main" id="{5F7671B7-C41C-43A4-9E9C-C77CAC89F118}"/>
              </a:ext>
            </a:extLst>
          </p:cNvPr>
          <p:cNvGrpSpPr/>
          <p:nvPr/>
        </p:nvGrpSpPr>
        <p:grpSpPr>
          <a:xfrm>
            <a:off x="8888110" y="2609788"/>
            <a:ext cx="2591466" cy="3360146"/>
            <a:chOff x="8888110" y="2609788"/>
            <a:chExt cx="2591466" cy="3360146"/>
          </a:xfrm>
        </p:grpSpPr>
        <p:sp>
          <p:nvSpPr>
            <p:cNvPr id="19" name="Rectangle 18">
              <a:extLst>
                <a:ext uri="{FF2B5EF4-FFF2-40B4-BE49-F238E27FC236}">
                  <a16:creationId xmlns:a16="http://schemas.microsoft.com/office/drawing/2014/main" id="{1CCC2204-0250-44D5-9BCB-69C8E440F84B}"/>
                </a:ext>
              </a:extLst>
            </p:cNvPr>
            <p:cNvSpPr/>
            <p:nvPr/>
          </p:nvSpPr>
          <p:spPr>
            <a:xfrm>
              <a:off x="8888110"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C29DA4E-2FB7-47EE-A68C-B296DB15161A}"/>
                </a:ext>
              </a:extLst>
            </p:cNvPr>
            <p:cNvSpPr/>
            <p:nvPr/>
          </p:nvSpPr>
          <p:spPr>
            <a:xfrm>
              <a:off x="9605370" y="2779434"/>
              <a:ext cx="1188720" cy="1188720"/>
            </a:xfrm>
            <a:prstGeom prst="ellipse">
              <a:avLst/>
            </a:prstGeom>
            <a:solidFill>
              <a:srgbClr val="1C75BC"/>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EB2F59-78D2-4C16-8DE7-443232759311}"/>
                </a:ext>
              </a:extLst>
            </p:cNvPr>
            <p:cNvSpPr/>
            <p:nvPr/>
          </p:nvSpPr>
          <p:spPr>
            <a:xfrm>
              <a:off x="9009123" y="4189296"/>
              <a:ext cx="2344677" cy="1200329"/>
            </a:xfrm>
            <a:prstGeom prst="rect">
              <a:avLst/>
            </a:prstGeom>
          </p:spPr>
          <p:txBody>
            <a:bodyPr wrap="square">
              <a:spAutoFit/>
            </a:bodyPr>
            <a:lstStyle/>
            <a:p>
              <a:pPr algn="ctr"/>
              <a:r>
                <a:rPr lang="en-US" sz="2400">
                  <a:solidFill>
                    <a:srgbClr val="1C75BC"/>
                  </a:solidFill>
                  <a:latin typeface="Arial" panose="020B0604020202020204" pitchFamily="34" charset="0"/>
                  <a:cs typeface="Arial" panose="020B0604020202020204" pitchFamily="34" charset="0"/>
                </a:rPr>
                <a:t>Content: Less is more, clear and concise</a:t>
              </a:r>
              <a:endParaRPr lang="en-US">
                <a:solidFill>
                  <a:srgbClr val="1C75BC"/>
                </a:solidFill>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C1AF5747-BFC9-405A-A612-BFA2D7FA370E}"/>
              </a:ext>
            </a:extLst>
          </p:cNvPr>
          <p:cNvGrpSpPr/>
          <p:nvPr/>
        </p:nvGrpSpPr>
        <p:grpSpPr>
          <a:xfrm>
            <a:off x="813412" y="2609788"/>
            <a:ext cx="2591466" cy="3360146"/>
            <a:chOff x="813412" y="2609788"/>
            <a:chExt cx="2591466" cy="3360146"/>
          </a:xfrm>
        </p:grpSpPr>
        <p:sp>
          <p:nvSpPr>
            <p:cNvPr id="4" name="Rectangle 3">
              <a:extLst>
                <a:ext uri="{FF2B5EF4-FFF2-40B4-BE49-F238E27FC236}">
                  <a16:creationId xmlns:a16="http://schemas.microsoft.com/office/drawing/2014/main" id="{670B2340-FC72-4006-BABB-405F8A15031B}"/>
                </a:ext>
              </a:extLst>
            </p:cNvPr>
            <p:cNvSpPr/>
            <p:nvPr/>
          </p:nvSpPr>
          <p:spPr>
            <a:xfrm>
              <a:off x="813412"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1573C36-6E52-4645-A6AD-7C1A5A271973}"/>
                </a:ext>
              </a:extLst>
            </p:cNvPr>
            <p:cNvSpPr/>
            <p:nvPr/>
          </p:nvSpPr>
          <p:spPr>
            <a:xfrm>
              <a:off x="1523445" y="2741802"/>
              <a:ext cx="1188720" cy="1188720"/>
            </a:xfrm>
            <a:prstGeom prst="ellipse">
              <a:avLst/>
            </a:prstGeom>
            <a:solidFill>
              <a:srgbClr val="393464"/>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32E760-8DF8-4D04-88FC-AF2033D8037E}"/>
                </a:ext>
              </a:extLst>
            </p:cNvPr>
            <p:cNvSpPr/>
            <p:nvPr/>
          </p:nvSpPr>
          <p:spPr>
            <a:xfrm>
              <a:off x="993873" y="4189296"/>
              <a:ext cx="2344677" cy="1200329"/>
            </a:xfrm>
            <a:prstGeom prst="rect">
              <a:avLst/>
            </a:prstGeom>
          </p:spPr>
          <p:txBody>
            <a:bodyPr wrap="square">
              <a:spAutoFit/>
            </a:bodyPr>
            <a:lstStyle/>
            <a:p>
              <a:pPr algn="ctr"/>
              <a:r>
                <a:rPr lang="en-US" sz="2400">
                  <a:solidFill>
                    <a:srgbClr val="393464"/>
                  </a:solidFill>
                  <a:latin typeface="Arial" panose="020B0604020202020204" pitchFamily="34" charset="0"/>
                  <a:cs typeface="Arial" panose="020B0604020202020204" pitchFamily="34" charset="0"/>
                </a:rPr>
                <a:t>Be involved, active in discussions</a:t>
              </a:r>
            </a:p>
          </p:txBody>
        </p:sp>
        <p:pic>
          <p:nvPicPr>
            <p:cNvPr id="33" name="Graphic 32" descr="Ear">
              <a:extLst>
                <a:ext uri="{FF2B5EF4-FFF2-40B4-BE49-F238E27FC236}">
                  <a16:creationId xmlns:a16="http://schemas.microsoft.com/office/drawing/2014/main" id="{959C19B5-DB56-4280-A761-C254D11871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773488" y="3001027"/>
              <a:ext cx="676842" cy="676842"/>
            </a:xfrm>
            <a:prstGeom prst="rect">
              <a:avLst/>
            </a:prstGeom>
          </p:spPr>
        </p:pic>
      </p:grpSp>
      <p:grpSp>
        <p:nvGrpSpPr>
          <p:cNvPr id="37" name="Group 36">
            <a:extLst>
              <a:ext uri="{FF2B5EF4-FFF2-40B4-BE49-F238E27FC236}">
                <a16:creationId xmlns:a16="http://schemas.microsoft.com/office/drawing/2014/main" id="{5252CD61-DCAA-4030-8FB4-EC727DA4980D}"/>
              </a:ext>
            </a:extLst>
          </p:cNvPr>
          <p:cNvGrpSpPr/>
          <p:nvPr/>
        </p:nvGrpSpPr>
        <p:grpSpPr>
          <a:xfrm>
            <a:off x="3504978" y="2609788"/>
            <a:ext cx="2591466" cy="3360146"/>
            <a:chOff x="3504978" y="2609788"/>
            <a:chExt cx="2591466" cy="3360146"/>
          </a:xfrm>
        </p:grpSpPr>
        <p:sp>
          <p:nvSpPr>
            <p:cNvPr id="15" name="Rectangle 14">
              <a:extLst>
                <a:ext uri="{FF2B5EF4-FFF2-40B4-BE49-F238E27FC236}">
                  <a16:creationId xmlns:a16="http://schemas.microsoft.com/office/drawing/2014/main" id="{B5A36A86-2960-443F-8C0D-5524A8699D3D}"/>
                </a:ext>
              </a:extLst>
            </p:cNvPr>
            <p:cNvSpPr/>
            <p:nvPr/>
          </p:nvSpPr>
          <p:spPr>
            <a:xfrm>
              <a:off x="3504978"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07BBD27-D9D1-4A6E-8521-B27FB9CD8FBC}"/>
                </a:ext>
              </a:extLst>
            </p:cNvPr>
            <p:cNvSpPr/>
            <p:nvPr/>
          </p:nvSpPr>
          <p:spPr>
            <a:xfrm>
              <a:off x="4206350" y="2787908"/>
              <a:ext cx="1188720" cy="1188720"/>
            </a:xfrm>
            <a:prstGeom prst="ellipse">
              <a:avLst/>
            </a:prstGeom>
            <a:solidFill>
              <a:schemeClr val="accent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E4979AF-D1B8-4708-907A-751086A1DDDD}"/>
                </a:ext>
              </a:extLst>
            </p:cNvPr>
            <p:cNvSpPr/>
            <p:nvPr/>
          </p:nvSpPr>
          <p:spPr>
            <a:xfrm>
              <a:off x="3628372" y="4189296"/>
              <a:ext cx="2344677" cy="1569660"/>
            </a:xfrm>
            <a:prstGeom prst="rect">
              <a:avLst/>
            </a:prstGeom>
          </p:spPr>
          <p:txBody>
            <a:bodyPr wrap="square">
              <a:spAutoFit/>
            </a:bodyPr>
            <a:lstStyle/>
            <a:p>
              <a:pPr algn="ctr"/>
              <a:r>
                <a:rPr lang="en-US" sz="2400" kern="0">
                  <a:solidFill>
                    <a:schemeClr val="accent1"/>
                  </a:solidFill>
                  <a:latin typeface="Arial" pitchFamily="34" charset="0"/>
                  <a:cs typeface="Arial" pitchFamily="34" charset="0"/>
                </a:rPr>
                <a:t>Provide personal, meaningful feedback</a:t>
              </a:r>
              <a:endParaRPr lang="en-US">
                <a:solidFill>
                  <a:schemeClr val="tx1">
                    <a:lumMod val="75000"/>
                    <a:lumOff val="25000"/>
                  </a:schemeClr>
                </a:solidFill>
              </a:endParaRPr>
            </a:p>
          </p:txBody>
        </p:sp>
        <p:pic>
          <p:nvPicPr>
            <p:cNvPr id="35" name="Graphic 34" descr="Comment Like">
              <a:extLst>
                <a:ext uri="{FF2B5EF4-FFF2-40B4-BE49-F238E27FC236}">
                  <a16:creationId xmlns:a16="http://schemas.microsoft.com/office/drawing/2014/main" id="{E74F6BC5-3E26-4D26-8DE0-E24DAED3AE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72754" y="2971587"/>
              <a:ext cx="855911" cy="855911"/>
            </a:xfrm>
            <a:prstGeom prst="rect">
              <a:avLst/>
            </a:prstGeom>
          </p:spPr>
        </p:pic>
      </p:grpSp>
      <p:pic>
        <p:nvPicPr>
          <p:cNvPr id="16" name="Graphic 15" descr="Podcast">
            <a:extLst>
              <a:ext uri="{FF2B5EF4-FFF2-40B4-BE49-F238E27FC236}">
                <a16:creationId xmlns:a16="http://schemas.microsoft.com/office/drawing/2014/main" id="{D626BA2B-CA1E-4875-AC39-57873F76226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127148" y="2923115"/>
            <a:ext cx="830997" cy="830997"/>
          </a:xfrm>
          <a:prstGeom prst="rect">
            <a:avLst/>
          </a:prstGeom>
        </p:spPr>
      </p:pic>
      <p:pic>
        <p:nvPicPr>
          <p:cNvPr id="20" name="Graphic 19" descr="Swipe Gesture">
            <a:extLst>
              <a:ext uri="{FF2B5EF4-FFF2-40B4-BE49-F238E27FC236}">
                <a16:creationId xmlns:a16="http://schemas.microsoft.com/office/drawing/2014/main" id="{A4E7BAD4-E97B-47F1-AE51-25CAE54371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822353" y="2996417"/>
            <a:ext cx="754754" cy="754754"/>
          </a:xfrm>
          <a:prstGeom prst="rect">
            <a:avLst/>
          </a:prstGeom>
        </p:spPr>
      </p:pic>
    </p:spTree>
    <p:extLst>
      <p:ext uri="{BB962C8B-B14F-4D97-AF65-F5344CB8AC3E}">
        <p14:creationId xmlns:p14="http://schemas.microsoft.com/office/powerpoint/2010/main" val="253965832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DB9557-B58B-47D3-B81D-7C9B6601F3A1}"/>
              </a:ext>
            </a:extLst>
          </p:cNvPr>
          <p:cNvPicPr>
            <a:picLocks noChangeAspect="1"/>
          </p:cNvPicPr>
          <p:nvPr/>
        </p:nvPicPr>
        <p:blipFill rotWithShape="1">
          <a:blip r:embed="rId2"/>
          <a:srcRect l="13822" t="21690" r="67808" b="31225"/>
          <a:stretch/>
        </p:blipFill>
        <p:spPr>
          <a:xfrm>
            <a:off x="7067873" y="1690688"/>
            <a:ext cx="3701774" cy="3767482"/>
          </a:xfrm>
          <a:prstGeom prst="rect">
            <a:avLst/>
          </a:prstGeom>
        </p:spPr>
      </p:pic>
      <p:sp>
        <p:nvSpPr>
          <p:cNvPr id="2" name="Title 1">
            <a:extLst>
              <a:ext uri="{FF2B5EF4-FFF2-40B4-BE49-F238E27FC236}">
                <a16:creationId xmlns:a16="http://schemas.microsoft.com/office/drawing/2014/main" id="{59228012-D447-465A-9BB6-AF21CCABE2C6}"/>
              </a:ext>
            </a:extLst>
          </p:cNvPr>
          <p:cNvSpPr>
            <a:spLocks noGrp="1"/>
          </p:cNvSpPr>
          <p:nvPr>
            <p:ph type="title"/>
          </p:nvPr>
        </p:nvSpPr>
        <p:spPr/>
        <p:txBody>
          <a:bodyPr/>
          <a:lstStyle/>
          <a:p>
            <a:r>
              <a:rPr lang="en-ZA"/>
              <a:t>Webinar rules and etiquette</a:t>
            </a:r>
          </a:p>
        </p:txBody>
      </p:sp>
      <p:sp>
        <p:nvSpPr>
          <p:cNvPr id="5" name="Oval 4">
            <a:extLst>
              <a:ext uri="{FF2B5EF4-FFF2-40B4-BE49-F238E27FC236}">
                <a16:creationId xmlns:a16="http://schemas.microsoft.com/office/drawing/2014/main" id="{B1F249A5-2828-4DBE-902E-D40FBF230D78}"/>
              </a:ext>
            </a:extLst>
          </p:cNvPr>
          <p:cNvSpPr/>
          <p:nvPr/>
        </p:nvSpPr>
        <p:spPr>
          <a:xfrm>
            <a:off x="7780271" y="4871945"/>
            <a:ext cx="470390" cy="48964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Oval 8">
            <a:extLst>
              <a:ext uri="{FF2B5EF4-FFF2-40B4-BE49-F238E27FC236}">
                <a16:creationId xmlns:a16="http://schemas.microsoft.com/office/drawing/2014/main" id="{4ABDF027-39B0-49E7-BC19-F0DF829DBE44}"/>
              </a:ext>
            </a:extLst>
          </p:cNvPr>
          <p:cNvSpPr/>
          <p:nvPr/>
        </p:nvSpPr>
        <p:spPr>
          <a:xfrm>
            <a:off x="7243558" y="4871944"/>
            <a:ext cx="470390" cy="48964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Oval 9">
            <a:extLst>
              <a:ext uri="{FF2B5EF4-FFF2-40B4-BE49-F238E27FC236}">
                <a16:creationId xmlns:a16="http://schemas.microsoft.com/office/drawing/2014/main" id="{AB6DF8D0-2D07-41F1-B10B-FBBBCCF216D8}"/>
              </a:ext>
            </a:extLst>
          </p:cNvPr>
          <p:cNvSpPr/>
          <p:nvPr/>
        </p:nvSpPr>
        <p:spPr>
          <a:xfrm>
            <a:off x="9274959" y="4423580"/>
            <a:ext cx="470390" cy="489641"/>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89739C6A-A934-40A1-B883-1AC69789DB7A}"/>
              </a:ext>
            </a:extLst>
          </p:cNvPr>
          <p:cNvSpPr txBox="1"/>
          <p:nvPr/>
        </p:nvSpPr>
        <p:spPr>
          <a:xfrm>
            <a:off x="7859013" y="6308209"/>
            <a:ext cx="312906" cy="369332"/>
          </a:xfrm>
          <a:prstGeom prst="rect">
            <a:avLst/>
          </a:prstGeom>
          <a:noFill/>
        </p:spPr>
        <p:txBody>
          <a:bodyPr wrap="none" rtlCol="0">
            <a:spAutoFit/>
          </a:bodyPr>
          <a:lstStyle/>
          <a:p>
            <a:r>
              <a:rPr lang="en-ZA" b="1">
                <a:solidFill>
                  <a:srgbClr val="393464"/>
                </a:solidFill>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7188F930-AA3D-4CF5-BD83-C7D1EFA022E2}"/>
              </a:ext>
            </a:extLst>
          </p:cNvPr>
          <p:cNvSpPr txBox="1"/>
          <p:nvPr/>
        </p:nvSpPr>
        <p:spPr>
          <a:xfrm>
            <a:off x="7322300" y="5904582"/>
            <a:ext cx="312906" cy="369332"/>
          </a:xfrm>
          <a:prstGeom prst="rect">
            <a:avLst/>
          </a:prstGeom>
          <a:noFill/>
        </p:spPr>
        <p:txBody>
          <a:bodyPr wrap="none" rtlCol="0">
            <a:spAutoFit/>
          </a:bodyPr>
          <a:lstStyle/>
          <a:p>
            <a:r>
              <a:rPr lang="en-ZA" b="1">
                <a:solidFill>
                  <a:srgbClr val="393464"/>
                </a:solidFill>
                <a:latin typeface="Arial" panose="020B0604020202020204" pitchFamily="34" charset="0"/>
                <a:cs typeface="Arial" panose="020B0604020202020204" pitchFamily="34" charset="0"/>
              </a:rPr>
              <a:t>2</a:t>
            </a:r>
          </a:p>
        </p:txBody>
      </p:sp>
      <p:sp>
        <p:nvSpPr>
          <p:cNvPr id="13" name="TextBox 12">
            <a:extLst>
              <a:ext uri="{FF2B5EF4-FFF2-40B4-BE49-F238E27FC236}">
                <a16:creationId xmlns:a16="http://schemas.microsoft.com/office/drawing/2014/main" id="{92C87245-8943-484E-9FBB-1C29B40BDED5}"/>
              </a:ext>
            </a:extLst>
          </p:cNvPr>
          <p:cNvSpPr txBox="1"/>
          <p:nvPr/>
        </p:nvSpPr>
        <p:spPr>
          <a:xfrm>
            <a:off x="9353701" y="5774009"/>
            <a:ext cx="312906" cy="369332"/>
          </a:xfrm>
          <a:prstGeom prst="rect">
            <a:avLst/>
          </a:prstGeom>
          <a:noFill/>
        </p:spPr>
        <p:txBody>
          <a:bodyPr wrap="none" rtlCol="0">
            <a:spAutoFit/>
          </a:bodyPr>
          <a:lstStyle/>
          <a:p>
            <a:r>
              <a:rPr lang="en-ZA" b="1">
                <a:solidFill>
                  <a:srgbClr val="393464"/>
                </a:solidFill>
                <a:latin typeface="Arial" panose="020B0604020202020204" pitchFamily="34" charset="0"/>
                <a:cs typeface="Arial" panose="020B0604020202020204" pitchFamily="34" charset="0"/>
              </a:rPr>
              <a:t>3</a:t>
            </a:r>
          </a:p>
        </p:txBody>
      </p:sp>
      <p:cxnSp>
        <p:nvCxnSpPr>
          <p:cNvPr id="17" name="Straight Arrow Connector 16">
            <a:extLst>
              <a:ext uri="{FF2B5EF4-FFF2-40B4-BE49-F238E27FC236}">
                <a16:creationId xmlns:a16="http://schemas.microsoft.com/office/drawing/2014/main" id="{36FA01C1-BE8B-442C-81FD-DFFAA335C411}"/>
              </a:ext>
            </a:extLst>
          </p:cNvPr>
          <p:cNvCxnSpPr>
            <a:stCxn id="12" idx="0"/>
            <a:endCxn id="9" idx="4"/>
          </p:cNvCxnSpPr>
          <p:nvPr/>
        </p:nvCxnSpPr>
        <p:spPr>
          <a:xfrm flipV="1">
            <a:off x="7478753" y="5361585"/>
            <a:ext cx="0" cy="54299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9" name="Straight Arrow Connector 18">
            <a:extLst>
              <a:ext uri="{FF2B5EF4-FFF2-40B4-BE49-F238E27FC236}">
                <a16:creationId xmlns:a16="http://schemas.microsoft.com/office/drawing/2014/main" id="{549FE12F-E46C-4EDA-AC89-D6182C4433C4}"/>
              </a:ext>
            </a:extLst>
          </p:cNvPr>
          <p:cNvCxnSpPr>
            <a:stCxn id="11" idx="0"/>
            <a:endCxn id="5" idx="4"/>
          </p:cNvCxnSpPr>
          <p:nvPr/>
        </p:nvCxnSpPr>
        <p:spPr>
          <a:xfrm flipV="1">
            <a:off x="8015466" y="5361586"/>
            <a:ext cx="0" cy="94662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1" name="Straight Arrow Connector 20">
            <a:extLst>
              <a:ext uri="{FF2B5EF4-FFF2-40B4-BE49-F238E27FC236}">
                <a16:creationId xmlns:a16="http://schemas.microsoft.com/office/drawing/2014/main" id="{F3B8CEB2-638D-4C65-933E-F18D0820F666}"/>
              </a:ext>
            </a:extLst>
          </p:cNvPr>
          <p:cNvCxnSpPr>
            <a:stCxn id="13" idx="0"/>
            <a:endCxn id="10" idx="4"/>
          </p:cNvCxnSpPr>
          <p:nvPr/>
        </p:nvCxnSpPr>
        <p:spPr>
          <a:xfrm flipV="1">
            <a:off x="9510154" y="4913221"/>
            <a:ext cx="0" cy="86078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3" name="Rectangle 22">
            <a:extLst>
              <a:ext uri="{FF2B5EF4-FFF2-40B4-BE49-F238E27FC236}">
                <a16:creationId xmlns:a16="http://schemas.microsoft.com/office/drawing/2014/main" id="{3269140F-985F-4C2A-82F0-37A0FF17E099}"/>
              </a:ext>
            </a:extLst>
          </p:cNvPr>
          <p:cNvSpPr/>
          <p:nvPr/>
        </p:nvSpPr>
        <p:spPr>
          <a:xfrm>
            <a:off x="10444767" y="3288063"/>
            <a:ext cx="320587" cy="236113"/>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Content Placeholder 2">
            <a:extLst>
              <a:ext uri="{FF2B5EF4-FFF2-40B4-BE49-F238E27FC236}">
                <a16:creationId xmlns:a16="http://schemas.microsoft.com/office/drawing/2014/main" id="{7551024C-B9D8-4499-9500-B1E399DF2E11}"/>
              </a:ext>
            </a:extLst>
          </p:cNvPr>
          <p:cNvSpPr txBox="1">
            <a:spLocks/>
          </p:cNvSpPr>
          <p:nvPr/>
        </p:nvSpPr>
        <p:spPr>
          <a:xfrm>
            <a:off x="1240324" y="1840942"/>
            <a:ext cx="57348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ZA" sz="2000"/>
              <a:t>Note: Your </a:t>
            </a:r>
            <a:r>
              <a:rPr lang="en-ZA" sz="2000" b="1"/>
              <a:t>microphone</a:t>
            </a:r>
            <a:r>
              <a:rPr lang="en-ZA" sz="2000"/>
              <a:t> has been automatically turned </a:t>
            </a:r>
            <a:r>
              <a:rPr lang="en-ZA" sz="2000" b="1"/>
              <a:t>OFF</a:t>
            </a:r>
            <a:r>
              <a:rPr lang="en-ZA" sz="2000"/>
              <a:t>. Please leave it off.</a:t>
            </a:r>
          </a:p>
          <a:p>
            <a:pPr marL="514350" indent="-514350">
              <a:buFont typeface="+mj-lt"/>
              <a:buAutoNum type="arabicPeriod"/>
            </a:pPr>
            <a:r>
              <a:rPr lang="en-ZA" sz="2000"/>
              <a:t>Note: Your </a:t>
            </a:r>
            <a:r>
              <a:rPr lang="en-ZA" sz="2000" b="1"/>
              <a:t>video cam </a:t>
            </a:r>
            <a:r>
              <a:rPr lang="en-ZA" sz="2000"/>
              <a:t>has been automatically turned </a:t>
            </a:r>
            <a:r>
              <a:rPr lang="en-ZA" sz="2000" b="1"/>
              <a:t>OFF</a:t>
            </a:r>
            <a:r>
              <a:rPr lang="en-ZA" sz="2000"/>
              <a:t>, we want to preserve bandwidth.</a:t>
            </a:r>
          </a:p>
          <a:p>
            <a:pPr marL="514350" indent="-514350">
              <a:buFont typeface="+mj-lt"/>
              <a:buAutoNum type="arabicPeriod"/>
            </a:pPr>
            <a:r>
              <a:rPr lang="en-ZA" sz="2000"/>
              <a:t>If you have a question, type it in the </a:t>
            </a:r>
            <a:r>
              <a:rPr lang="en-ZA" sz="2000" b="1"/>
              <a:t>chat facility</a:t>
            </a:r>
            <a:r>
              <a:rPr lang="en-ZA" sz="2000"/>
              <a:t> and the back-channel manager will respond, or pass on to the facilitator.</a:t>
            </a:r>
          </a:p>
          <a:p>
            <a:pPr marL="514350" indent="-514350">
              <a:buFont typeface="+mj-lt"/>
              <a:buAutoNum type="arabicPeriod"/>
            </a:pPr>
            <a:r>
              <a:rPr lang="en-ZA" sz="2000"/>
              <a:t>If for unforeseen issues we have to close the chat please </a:t>
            </a:r>
            <a:r>
              <a:rPr lang="en-ZA" sz="2000" b="1"/>
              <a:t>e-mail queries </a:t>
            </a:r>
            <a:r>
              <a:rPr lang="en-ZA" sz="2000"/>
              <a:t>to the back-channel manager: </a:t>
            </a:r>
            <a:r>
              <a:rPr lang="en-ZA" sz="2000">
                <a:hlinkClick r:id="rId3"/>
              </a:rPr>
              <a:t>neilshel@nba.co.za</a:t>
            </a:r>
            <a:r>
              <a:rPr lang="en-ZA" sz="2000"/>
              <a:t> </a:t>
            </a:r>
          </a:p>
        </p:txBody>
      </p:sp>
    </p:spTree>
    <p:extLst>
      <p:ext uri="{BB962C8B-B14F-4D97-AF65-F5344CB8AC3E}">
        <p14:creationId xmlns:p14="http://schemas.microsoft.com/office/powerpoint/2010/main" val="163529992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8CD8-39B8-4A35-9E87-C4D3DEBA1E83}"/>
              </a:ext>
            </a:extLst>
          </p:cNvPr>
          <p:cNvSpPr>
            <a:spLocks noGrp="1"/>
          </p:cNvSpPr>
          <p:nvPr>
            <p:ph type="title"/>
          </p:nvPr>
        </p:nvSpPr>
        <p:spPr/>
        <p:txBody>
          <a:bodyPr/>
          <a:lstStyle/>
          <a:p>
            <a:r>
              <a:rPr lang="en-ZA"/>
              <a:t>Communication practice</a:t>
            </a:r>
          </a:p>
        </p:txBody>
      </p:sp>
      <p:pic>
        <p:nvPicPr>
          <p:cNvPr id="5" name="Graphic 4" descr="Single gear">
            <a:extLst>
              <a:ext uri="{FF2B5EF4-FFF2-40B4-BE49-F238E27FC236}">
                <a16:creationId xmlns:a16="http://schemas.microsoft.com/office/drawing/2014/main" id="{6C91AE97-4B32-42F6-B172-E2C9F9CBA3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26687" y="3063111"/>
            <a:ext cx="545876" cy="545876"/>
          </a:xfrm>
          <a:prstGeom prst="rect">
            <a:avLst/>
          </a:prstGeom>
        </p:spPr>
      </p:pic>
      <p:pic>
        <p:nvPicPr>
          <p:cNvPr id="16" name="Graphic 15" descr="Meeting">
            <a:extLst>
              <a:ext uri="{FF2B5EF4-FFF2-40B4-BE49-F238E27FC236}">
                <a16:creationId xmlns:a16="http://schemas.microsoft.com/office/drawing/2014/main" id="{D626BA2B-CA1E-4875-AC39-57873F7622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27148" y="2923115"/>
            <a:ext cx="830997" cy="830997"/>
          </a:xfrm>
          <a:prstGeom prst="rect">
            <a:avLst/>
          </a:prstGeom>
        </p:spPr>
      </p:pic>
      <p:pic>
        <p:nvPicPr>
          <p:cNvPr id="1026" name="Picture 2">
            <a:extLst>
              <a:ext uri="{FF2B5EF4-FFF2-40B4-BE49-F238E27FC236}">
                <a16:creationId xmlns:a16="http://schemas.microsoft.com/office/drawing/2014/main" id="{57BC38E0-0E2E-4804-8BCA-CC47A44D88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61280" y="1416938"/>
            <a:ext cx="1092520" cy="4855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logo&#10;&#10;Description automatically generated">
            <a:extLst>
              <a:ext uri="{FF2B5EF4-FFF2-40B4-BE49-F238E27FC236}">
                <a16:creationId xmlns:a16="http://schemas.microsoft.com/office/drawing/2014/main" id="{624894D0-8F71-49A0-9371-955E437359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9118" y="1417450"/>
            <a:ext cx="499492" cy="494289"/>
          </a:xfrm>
          <a:prstGeom prst="rect">
            <a:avLst/>
          </a:prstGeom>
        </p:spPr>
      </p:pic>
      <p:pic>
        <p:nvPicPr>
          <p:cNvPr id="3" name="Picture 2">
            <a:extLst>
              <a:ext uri="{FF2B5EF4-FFF2-40B4-BE49-F238E27FC236}">
                <a16:creationId xmlns:a16="http://schemas.microsoft.com/office/drawing/2014/main" id="{E1641803-22CD-4EFE-8C9F-D2D252CEC2B0}"/>
              </a:ext>
            </a:extLst>
          </p:cNvPr>
          <p:cNvPicPr>
            <a:picLocks noChangeAspect="1"/>
          </p:cNvPicPr>
          <p:nvPr/>
        </p:nvPicPr>
        <p:blipFill>
          <a:blip r:embed="rId8"/>
          <a:stretch>
            <a:fillRect/>
          </a:stretch>
        </p:blipFill>
        <p:spPr>
          <a:xfrm>
            <a:off x="9434891" y="2279044"/>
            <a:ext cx="2009366" cy="2857103"/>
          </a:xfrm>
          <a:prstGeom prst="rect">
            <a:avLst/>
          </a:prstGeom>
          <a:ln>
            <a:solidFill>
              <a:schemeClr val="bg1">
                <a:lumMod val="85000"/>
              </a:schemeClr>
            </a:solidFill>
          </a:ln>
          <a:effectLst>
            <a:outerShdw blurRad="76200" dir="13500000" sy="23000" kx="1200000" algn="br" rotWithShape="0">
              <a:prstClr val="black">
                <a:alpha val="20000"/>
              </a:prstClr>
            </a:outerShdw>
          </a:effectLst>
        </p:spPr>
      </p:pic>
      <p:sp>
        <p:nvSpPr>
          <p:cNvPr id="7" name="TextBox 6">
            <a:extLst>
              <a:ext uri="{FF2B5EF4-FFF2-40B4-BE49-F238E27FC236}">
                <a16:creationId xmlns:a16="http://schemas.microsoft.com/office/drawing/2014/main" id="{AF67ED27-EFBA-4EB4-8712-7DC81A5C70AB}"/>
              </a:ext>
            </a:extLst>
          </p:cNvPr>
          <p:cNvSpPr txBox="1"/>
          <p:nvPr/>
        </p:nvSpPr>
        <p:spPr>
          <a:xfrm>
            <a:off x="1062529" y="1728462"/>
            <a:ext cx="8120813" cy="3416320"/>
          </a:xfrm>
          <a:prstGeom prst="rect">
            <a:avLst/>
          </a:prstGeom>
          <a:noFill/>
        </p:spPr>
        <p:txBody>
          <a:bodyPr wrap="none" rtlCol="0">
            <a:spAutoFit/>
          </a:bodyPr>
          <a:lstStyle/>
          <a:p>
            <a:pPr marL="285750" indent="-285750">
              <a:buFont typeface="Arial" panose="020B0604020202020204" pitchFamily="34" charset="0"/>
              <a:buChar char="•"/>
            </a:pPr>
            <a:r>
              <a:rPr lang="en-US" sz="2400" dirty="0"/>
              <a:t>Do not write </a:t>
            </a:r>
            <a:r>
              <a:rPr lang="en-US" sz="2400" b="1" dirty="0" err="1"/>
              <a:t>Looooong</a:t>
            </a:r>
            <a:r>
              <a:rPr lang="en-US" sz="2400" dirty="0"/>
              <a:t> emails</a:t>
            </a:r>
          </a:p>
          <a:p>
            <a:pPr marL="285750" indent="-285750">
              <a:buFont typeface="Arial" panose="020B0604020202020204" pitchFamily="34" charset="0"/>
              <a:buChar char="•"/>
            </a:pPr>
            <a:r>
              <a:rPr lang="en-US" sz="2400" dirty="0"/>
              <a:t>Do not give very </a:t>
            </a:r>
            <a:r>
              <a:rPr lang="en-US" sz="2400" b="1" dirty="0"/>
              <a:t>short answers </a:t>
            </a:r>
            <a:r>
              <a:rPr lang="en-US" sz="2400" dirty="0"/>
              <a:t>(‘yes’, ‘no’, ‘rubbish’, etc.)</a:t>
            </a:r>
          </a:p>
          <a:p>
            <a:pPr marL="285750" indent="-285750">
              <a:buFont typeface="Arial" panose="020B0604020202020204" pitchFamily="34" charset="0"/>
              <a:buChar char="•"/>
            </a:pPr>
            <a:r>
              <a:rPr lang="en-US" sz="2400" dirty="0"/>
              <a:t>Do not give very </a:t>
            </a:r>
            <a:r>
              <a:rPr lang="en-US" sz="2400" b="1" dirty="0"/>
              <a:t>long answers </a:t>
            </a:r>
            <a:r>
              <a:rPr lang="en-US" sz="2400" dirty="0"/>
              <a:t>(‘</a:t>
            </a:r>
            <a:r>
              <a:rPr lang="en-US" sz="2400" dirty="0" err="1"/>
              <a:t>bla</a:t>
            </a:r>
            <a:r>
              <a:rPr lang="en-US" sz="2400" dirty="0"/>
              <a:t>…</a:t>
            </a:r>
            <a:r>
              <a:rPr lang="en-US" sz="2400" dirty="0" err="1"/>
              <a:t>bla</a:t>
            </a:r>
            <a:r>
              <a:rPr lang="en-US" sz="2400" dirty="0"/>
              <a:t>…</a:t>
            </a:r>
            <a:r>
              <a:rPr lang="en-US" sz="2400" dirty="0" err="1"/>
              <a:t>bla</a:t>
            </a:r>
            <a:r>
              <a:rPr lang="en-US" sz="2400" dirty="0"/>
              <a:t>’)</a:t>
            </a:r>
          </a:p>
          <a:p>
            <a:pPr marL="285750" indent="-285750">
              <a:buFont typeface="Arial" panose="020B0604020202020204" pitchFamily="34" charset="0"/>
              <a:buChar char="•"/>
            </a:pPr>
            <a:r>
              <a:rPr lang="en-US" sz="2400" dirty="0"/>
              <a:t>Do not forget to answer mails, </a:t>
            </a:r>
          </a:p>
          <a:p>
            <a:pPr marL="285750" indent="-285750">
              <a:buFont typeface="Arial" panose="020B0604020202020204" pitchFamily="34" charset="0"/>
              <a:buChar char="•"/>
            </a:pPr>
            <a:r>
              <a:rPr lang="en-US" sz="2400" dirty="0"/>
              <a:t>When answering email don't be overly critical</a:t>
            </a:r>
          </a:p>
          <a:p>
            <a:pPr marL="285750" indent="-285750">
              <a:buFont typeface="Arial" panose="020B0604020202020204" pitchFamily="34" charset="0"/>
              <a:buChar char="•"/>
            </a:pPr>
            <a:r>
              <a:rPr lang="en-US" sz="2400" dirty="0"/>
              <a:t>Do not forget to set </a:t>
            </a:r>
            <a:r>
              <a:rPr lang="en-US" sz="2400" b="1" dirty="0"/>
              <a:t>deadlines</a:t>
            </a:r>
            <a:r>
              <a:rPr lang="en-US" sz="2400" dirty="0"/>
              <a:t>, </a:t>
            </a:r>
            <a:r>
              <a:rPr lang="en-US" sz="2400" b="1" dirty="0"/>
              <a:t>define tasks </a:t>
            </a:r>
            <a:r>
              <a:rPr lang="en-US" sz="2400" dirty="0"/>
              <a:t>and </a:t>
            </a:r>
            <a:r>
              <a:rPr lang="en-US" sz="2400" b="1" dirty="0"/>
              <a:t>goals</a:t>
            </a:r>
          </a:p>
          <a:p>
            <a:pPr marL="285750" indent="-285750">
              <a:buFont typeface="Arial" panose="020B0604020202020204" pitchFamily="34" charset="0"/>
              <a:buChar char="•"/>
            </a:pPr>
            <a:r>
              <a:rPr lang="en-US" sz="2400" dirty="0"/>
              <a:t>Do not forget to define the </a:t>
            </a:r>
            <a:r>
              <a:rPr lang="en-US" sz="2400" b="1" dirty="0"/>
              <a:t>roles </a:t>
            </a:r>
            <a:r>
              <a:rPr lang="en-US" sz="2400" dirty="0"/>
              <a:t>of each member</a:t>
            </a:r>
          </a:p>
          <a:p>
            <a:pPr marL="285750" indent="-285750">
              <a:buFont typeface="Arial" panose="020B0604020202020204" pitchFamily="34" charset="0"/>
              <a:buChar char="•"/>
            </a:pPr>
            <a:r>
              <a:rPr lang="en-US" sz="2400" dirty="0"/>
              <a:t>Do not give people very strict, long or </a:t>
            </a:r>
            <a:r>
              <a:rPr lang="en-US" sz="2400" b="1" dirty="0"/>
              <a:t>complicated</a:t>
            </a:r>
            <a:r>
              <a:rPr lang="en-US" sz="2400" dirty="0"/>
              <a:t> guidelines</a:t>
            </a:r>
          </a:p>
          <a:p>
            <a:pPr marL="285750" indent="-285750">
              <a:buFont typeface="Arial" panose="020B0604020202020204" pitchFamily="34" charset="0"/>
              <a:buChar char="•"/>
            </a:pPr>
            <a:r>
              <a:rPr lang="en-US" sz="2400" dirty="0"/>
              <a:t>Do not promise outputs/contributions and </a:t>
            </a:r>
            <a:r>
              <a:rPr lang="en-US" sz="2400" b="1" dirty="0"/>
              <a:t>fail to deliver</a:t>
            </a:r>
          </a:p>
        </p:txBody>
      </p:sp>
      <p:pic>
        <p:nvPicPr>
          <p:cNvPr id="10" name="Picture 9" descr="A close up of a sign&#10;&#10;Description automatically generated">
            <a:extLst>
              <a:ext uri="{FF2B5EF4-FFF2-40B4-BE49-F238E27FC236}">
                <a16:creationId xmlns:a16="http://schemas.microsoft.com/office/drawing/2014/main" id="{1603CBA6-91D9-4650-BB32-F8CFF9199B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96902" y="5483746"/>
            <a:ext cx="656898" cy="243952"/>
          </a:xfrm>
          <a:prstGeom prst="rect">
            <a:avLst/>
          </a:prstGeom>
        </p:spPr>
      </p:pic>
    </p:spTree>
    <p:extLst>
      <p:ext uri="{BB962C8B-B14F-4D97-AF65-F5344CB8AC3E}">
        <p14:creationId xmlns:p14="http://schemas.microsoft.com/office/powerpoint/2010/main" val="3230756896"/>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5F770-33BF-4D1A-B9CB-B03F083A41FE}"/>
              </a:ext>
            </a:extLst>
          </p:cNvPr>
          <p:cNvSpPr>
            <a:spLocks noGrp="1"/>
          </p:cNvSpPr>
          <p:nvPr>
            <p:ph type="title"/>
          </p:nvPr>
        </p:nvSpPr>
        <p:spPr/>
        <p:txBody>
          <a:bodyPr/>
          <a:lstStyle/>
          <a:p>
            <a:r>
              <a:rPr lang="en-ZA"/>
              <a:t>Some open resources</a:t>
            </a:r>
          </a:p>
        </p:txBody>
      </p:sp>
      <p:sp>
        <p:nvSpPr>
          <p:cNvPr id="21" name="TextBox 20">
            <a:extLst>
              <a:ext uri="{FF2B5EF4-FFF2-40B4-BE49-F238E27FC236}">
                <a16:creationId xmlns:a16="http://schemas.microsoft.com/office/drawing/2014/main" id="{02DEC01C-17B5-48B8-A3B9-C37E6E2AF375}"/>
              </a:ext>
            </a:extLst>
          </p:cNvPr>
          <p:cNvSpPr txBox="1"/>
          <p:nvPr/>
        </p:nvSpPr>
        <p:spPr>
          <a:xfrm>
            <a:off x="6258865" y="2553921"/>
            <a:ext cx="1211797" cy="1538883"/>
          </a:xfrm>
          <a:prstGeom prst="rect">
            <a:avLst/>
          </a:prstGeom>
          <a:noFill/>
          <a:effectLst>
            <a:reflection blurRad="6350" stA="52000" endA="300" endPos="35000" dir="5400000" sy="-100000" algn="bl" rotWithShape="0"/>
          </a:effectLst>
          <a:scene3d>
            <a:camera prst="orthographicFront">
              <a:rot lat="3000000" lon="0" rev="21593999"/>
            </a:camera>
            <a:lightRig rig="threePt" dir="t"/>
          </a:scene3d>
        </p:spPr>
        <p:txBody>
          <a:bodyPr wrap="square" lIns="0" tIns="0" rIns="0" bIns="0" rtlCol="0" anchor="b" anchorCtr="0">
            <a:spAutoFit/>
            <a:scene3d>
              <a:camera prst="perspectiveRelaxed"/>
              <a:lightRig rig="threePt" dir="t"/>
            </a:scene3d>
          </a:bodyPr>
          <a:lstStyle/>
          <a:p>
            <a:pPr algn="ctr"/>
            <a:r>
              <a:rPr lang="en-US" sz="10000" kern="0">
                <a:solidFill>
                  <a:schemeClr val="bg1"/>
                </a:solidFill>
                <a:latin typeface="Arial" pitchFamily="34" charset="0"/>
                <a:cs typeface="Arial" pitchFamily="34" charset="0"/>
              </a:rPr>
              <a:t>2</a:t>
            </a:r>
          </a:p>
        </p:txBody>
      </p:sp>
      <p:sp>
        <p:nvSpPr>
          <p:cNvPr id="25" name="TextBox 24">
            <a:extLst>
              <a:ext uri="{FF2B5EF4-FFF2-40B4-BE49-F238E27FC236}">
                <a16:creationId xmlns:a16="http://schemas.microsoft.com/office/drawing/2014/main" id="{EF805046-D848-4F83-8055-1C970ADF501C}"/>
              </a:ext>
            </a:extLst>
          </p:cNvPr>
          <p:cNvSpPr txBox="1">
            <a:spLocks/>
          </p:cNvSpPr>
          <p:nvPr/>
        </p:nvSpPr>
        <p:spPr>
          <a:xfrm>
            <a:off x="5015946" y="4284104"/>
            <a:ext cx="1698287" cy="707886"/>
          </a:xfrm>
          <a:prstGeom prst="rect">
            <a:avLst/>
          </a:prstGeom>
          <a:noFill/>
        </p:spPr>
        <p:txBody>
          <a:bodyPr wrap="square" rtlCol="0">
            <a:spAutoFit/>
          </a:bodyPr>
          <a:lstStyle/>
          <a:p>
            <a:r>
              <a:rPr lang="en-US" sz="1000"/>
              <a:t>Student remote learning resource kit including communication protocols in Sue </a:t>
            </a:r>
            <a:r>
              <a:rPr lang="en-US" sz="1000" err="1"/>
              <a:t>Beckingham’s</a:t>
            </a:r>
            <a:r>
              <a:rPr lang="en-US" sz="1000"/>
              <a:t> blog</a:t>
            </a:r>
            <a:endParaRPr lang="en-US" sz="1000" kern="0">
              <a:solidFill>
                <a:schemeClr val="tx1">
                  <a:lumMod val="75000"/>
                  <a:lumOff val="25000"/>
                </a:schemeClr>
              </a:solidFill>
              <a:latin typeface="Arial" pitchFamily="34" charset="0"/>
              <a:cs typeface="Arial" pitchFamily="34" charset="0"/>
            </a:endParaRPr>
          </a:p>
        </p:txBody>
      </p:sp>
      <p:sp>
        <p:nvSpPr>
          <p:cNvPr id="28" name="TextBox 27">
            <a:extLst>
              <a:ext uri="{FF2B5EF4-FFF2-40B4-BE49-F238E27FC236}">
                <a16:creationId xmlns:a16="http://schemas.microsoft.com/office/drawing/2014/main" id="{F3204FDE-DC3F-4B76-855E-AD5FF1108947}"/>
              </a:ext>
            </a:extLst>
          </p:cNvPr>
          <p:cNvSpPr txBox="1"/>
          <p:nvPr/>
        </p:nvSpPr>
        <p:spPr>
          <a:xfrm>
            <a:off x="9559267" y="2218182"/>
            <a:ext cx="1211797" cy="1538883"/>
          </a:xfrm>
          <a:prstGeom prst="rect">
            <a:avLst/>
          </a:prstGeom>
          <a:noFill/>
          <a:effectLst>
            <a:reflection blurRad="6350" stA="52000" endA="300" endPos="35000" dir="5400000" sy="-100000" algn="bl" rotWithShape="0"/>
          </a:effectLst>
          <a:scene3d>
            <a:camera prst="orthographicFront">
              <a:rot lat="3000000" lon="0" rev="21593999"/>
            </a:camera>
            <a:lightRig rig="threePt" dir="t"/>
          </a:scene3d>
        </p:spPr>
        <p:txBody>
          <a:bodyPr wrap="square" lIns="0" tIns="0" rIns="0" bIns="0" rtlCol="0" anchor="b" anchorCtr="0">
            <a:spAutoFit/>
            <a:scene3d>
              <a:camera prst="perspectiveRelaxed"/>
              <a:lightRig rig="threePt" dir="t"/>
            </a:scene3d>
          </a:bodyPr>
          <a:lstStyle/>
          <a:p>
            <a:pPr algn="ctr"/>
            <a:r>
              <a:rPr lang="en-US" sz="10000" kern="0">
                <a:solidFill>
                  <a:schemeClr val="bg1"/>
                </a:solidFill>
                <a:latin typeface="Arial" pitchFamily="34" charset="0"/>
                <a:cs typeface="Arial" pitchFamily="34" charset="0"/>
              </a:rPr>
              <a:t>3</a:t>
            </a:r>
          </a:p>
        </p:txBody>
      </p:sp>
      <p:pic>
        <p:nvPicPr>
          <p:cNvPr id="37" name="Graphic 36" descr="Typewriter">
            <a:extLst>
              <a:ext uri="{FF2B5EF4-FFF2-40B4-BE49-F238E27FC236}">
                <a16:creationId xmlns:a16="http://schemas.microsoft.com/office/drawing/2014/main" id="{C7CBF4A4-BFFC-4E38-B964-D87A54EEFA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184184" y="2218183"/>
            <a:ext cx="507846" cy="507846"/>
          </a:xfrm>
          <a:prstGeom prst="rect">
            <a:avLst/>
          </a:prstGeom>
        </p:spPr>
      </p:pic>
      <p:sp>
        <p:nvSpPr>
          <p:cNvPr id="3" name="Rectangle: Rounded Corners 2">
            <a:hlinkClick r:id="rId4"/>
            <a:extLst>
              <a:ext uri="{FF2B5EF4-FFF2-40B4-BE49-F238E27FC236}">
                <a16:creationId xmlns:a16="http://schemas.microsoft.com/office/drawing/2014/main" id="{3FCD0931-5F0F-403B-AD5A-346E691A9DF3}"/>
              </a:ext>
            </a:extLst>
          </p:cNvPr>
          <p:cNvSpPr/>
          <p:nvPr/>
        </p:nvSpPr>
        <p:spPr>
          <a:xfrm>
            <a:off x="2438348" y="5317689"/>
            <a:ext cx="1572165" cy="317679"/>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a:t>Access</a:t>
            </a:r>
          </a:p>
        </p:txBody>
      </p:sp>
      <p:sp>
        <p:nvSpPr>
          <p:cNvPr id="33" name="TextBox 32">
            <a:extLst>
              <a:ext uri="{FF2B5EF4-FFF2-40B4-BE49-F238E27FC236}">
                <a16:creationId xmlns:a16="http://schemas.microsoft.com/office/drawing/2014/main" id="{AC56258B-7165-4C70-B9A9-F6F6CC8D0C73}"/>
              </a:ext>
            </a:extLst>
          </p:cNvPr>
          <p:cNvSpPr txBox="1">
            <a:spLocks/>
          </p:cNvSpPr>
          <p:nvPr/>
        </p:nvSpPr>
        <p:spPr>
          <a:xfrm>
            <a:off x="2380220" y="4284104"/>
            <a:ext cx="1805413" cy="400110"/>
          </a:xfrm>
          <a:prstGeom prst="rect">
            <a:avLst/>
          </a:prstGeom>
          <a:noFill/>
        </p:spPr>
        <p:txBody>
          <a:bodyPr wrap="square" rtlCol="0">
            <a:spAutoFit/>
          </a:bodyPr>
          <a:lstStyle/>
          <a:p>
            <a:r>
              <a:rPr lang="en-US" sz="1000"/>
              <a:t>UCT CILT manual on online facilitation. </a:t>
            </a:r>
            <a:endParaRPr lang="en-US" sz="1000" kern="0">
              <a:solidFill>
                <a:schemeClr val="tx1">
                  <a:lumMod val="75000"/>
                  <a:lumOff val="25000"/>
                </a:schemeClr>
              </a:solidFill>
              <a:latin typeface="Arial" pitchFamily="34" charset="0"/>
              <a:cs typeface="Arial" pitchFamily="34" charset="0"/>
            </a:endParaRPr>
          </a:p>
        </p:txBody>
      </p:sp>
      <p:sp>
        <p:nvSpPr>
          <p:cNvPr id="38" name="Rectangle: Rounded Corners 37">
            <a:hlinkClick r:id="rId5"/>
            <a:extLst>
              <a:ext uri="{FF2B5EF4-FFF2-40B4-BE49-F238E27FC236}">
                <a16:creationId xmlns:a16="http://schemas.microsoft.com/office/drawing/2014/main" id="{C91C9D01-8906-4E1A-B593-B5A8D11FAE71}"/>
              </a:ext>
            </a:extLst>
          </p:cNvPr>
          <p:cNvSpPr/>
          <p:nvPr/>
        </p:nvSpPr>
        <p:spPr>
          <a:xfrm>
            <a:off x="5079008" y="5317688"/>
            <a:ext cx="1572165" cy="317679"/>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a:t>Access</a:t>
            </a:r>
          </a:p>
        </p:txBody>
      </p:sp>
      <p:pic>
        <p:nvPicPr>
          <p:cNvPr id="23" name="Picture 22" descr="A picture containing drawing&#10;&#10;Description automatically generated">
            <a:extLst>
              <a:ext uri="{FF2B5EF4-FFF2-40B4-BE49-F238E27FC236}">
                <a16:creationId xmlns:a16="http://schemas.microsoft.com/office/drawing/2014/main" id="{29F4315C-FE9D-4E52-8E98-D6C0632B0B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5514" y="5789568"/>
            <a:ext cx="575659" cy="201481"/>
          </a:xfrm>
          <a:prstGeom prst="rect">
            <a:avLst/>
          </a:prstGeom>
        </p:spPr>
      </p:pic>
      <p:pic>
        <p:nvPicPr>
          <p:cNvPr id="24" name="Graphic 23" descr="Browser window">
            <a:extLst>
              <a:ext uri="{FF2B5EF4-FFF2-40B4-BE49-F238E27FC236}">
                <a16:creationId xmlns:a16="http://schemas.microsoft.com/office/drawing/2014/main" id="{A8FF4A7A-6956-4667-AFFD-1454842A2E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890592" y="2218182"/>
            <a:ext cx="527640" cy="527640"/>
          </a:xfrm>
          <a:prstGeom prst="rect">
            <a:avLst/>
          </a:prstGeom>
        </p:spPr>
      </p:pic>
      <p:pic>
        <p:nvPicPr>
          <p:cNvPr id="8" name="Picture 7">
            <a:extLst>
              <a:ext uri="{FF2B5EF4-FFF2-40B4-BE49-F238E27FC236}">
                <a16:creationId xmlns:a16="http://schemas.microsoft.com/office/drawing/2014/main" id="{4299C26B-BB75-469E-A2A4-D3684565FC17}"/>
              </a:ext>
            </a:extLst>
          </p:cNvPr>
          <p:cNvPicPr>
            <a:picLocks noChangeAspect="1"/>
          </p:cNvPicPr>
          <p:nvPr/>
        </p:nvPicPr>
        <p:blipFill>
          <a:blip r:embed="rId9"/>
          <a:stretch>
            <a:fillRect/>
          </a:stretch>
        </p:blipFill>
        <p:spPr>
          <a:xfrm>
            <a:off x="2360772" y="1885866"/>
            <a:ext cx="1739660" cy="2194954"/>
          </a:xfrm>
          <a:prstGeom prst="rect">
            <a:avLst/>
          </a:prstGeom>
          <a:ln>
            <a:solidFill>
              <a:srgbClr val="393464"/>
            </a:solidFill>
          </a:ln>
          <a:effectLst>
            <a:outerShdw blurRad="76200" dir="13500000" sy="23000" kx="1200000" algn="br" rotWithShape="0">
              <a:prstClr val="black">
                <a:alpha val="20000"/>
              </a:prstClr>
            </a:outerShdw>
          </a:effectLst>
        </p:spPr>
      </p:pic>
      <p:pic>
        <p:nvPicPr>
          <p:cNvPr id="26" name="Picture 25" descr="A close up of a sign&#10;&#10;Description automatically generated">
            <a:extLst>
              <a:ext uri="{FF2B5EF4-FFF2-40B4-BE49-F238E27FC236}">
                <a16:creationId xmlns:a16="http://schemas.microsoft.com/office/drawing/2014/main" id="{125F53EE-A3E0-43E2-80E1-862601E37C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4854" y="5777266"/>
            <a:ext cx="575659" cy="213782"/>
          </a:xfrm>
          <a:prstGeom prst="rect">
            <a:avLst/>
          </a:prstGeom>
        </p:spPr>
      </p:pic>
      <p:sp>
        <p:nvSpPr>
          <p:cNvPr id="20" name="Rectangle: Rounded Corners 19">
            <a:hlinkClick r:id="rId11"/>
            <a:extLst>
              <a:ext uri="{FF2B5EF4-FFF2-40B4-BE49-F238E27FC236}">
                <a16:creationId xmlns:a16="http://schemas.microsoft.com/office/drawing/2014/main" id="{E8D4A97E-B200-462F-B568-A707F2F40737}"/>
              </a:ext>
            </a:extLst>
          </p:cNvPr>
          <p:cNvSpPr/>
          <p:nvPr/>
        </p:nvSpPr>
        <p:spPr>
          <a:xfrm>
            <a:off x="7862359" y="5307950"/>
            <a:ext cx="1572165" cy="317679"/>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a:t>Access</a:t>
            </a:r>
          </a:p>
        </p:txBody>
      </p:sp>
      <p:sp>
        <p:nvSpPr>
          <p:cNvPr id="22" name="TextBox 21">
            <a:extLst>
              <a:ext uri="{FF2B5EF4-FFF2-40B4-BE49-F238E27FC236}">
                <a16:creationId xmlns:a16="http://schemas.microsoft.com/office/drawing/2014/main" id="{D9C3D3E9-97B3-4015-B4C4-F1BEC4C730D2}"/>
              </a:ext>
            </a:extLst>
          </p:cNvPr>
          <p:cNvSpPr txBox="1">
            <a:spLocks/>
          </p:cNvSpPr>
          <p:nvPr/>
        </p:nvSpPr>
        <p:spPr>
          <a:xfrm>
            <a:off x="7804231" y="4274365"/>
            <a:ext cx="1805413" cy="707886"/>
          </a:xfrm>
          <a:prstGeom prst="rect">
            <a:avLst/>
          </a:prstGeom>
          <a:noFill/>
        </p:spPr>
        <p:txBody>
          <a:bodyPr wrap="square" rtlCol="0">
            <a:spAutoFit/>
          </a:bodyPr>
          <a:lstStyle/>
          <a:p>
            <a:r>
              <a:rPr lang="en-US" sz="1000" err="1"/>
              <a:t>iTeach</a:t>
            </a:r>
            <a:r>
              <a:rPr lang="en-US" sz="1000"/>
              <a:t> has a great article on how to build rapport with remote students via communication.</a:t>
            </a:r>
            <a:endParaRPr lang="en-US" sz="1000" kern="0">
              <a:solidFill>
                <a:schemeClr val="tx1">
                  <a:lumMod val="75000"/>
                  <a:lumOff val="25000"/>
                </a:schemeClr>
              </a:solidFill>
              <a:latin typeface="Arial" pitchFamily="34" charset="0"/>
              <a:cs typeface="Arial" pitchFamily="34" charset="0"/>
            </a:endParaRPr>
          </a:p>
        </p:txBody>
      </p:sp>
      <p:pic>
        <p:nvPicPr>
          <p:cNvPr id="29" name="Picture 28">
            <a:extLst>
              <a:ext uri="{FF2B5EF4-FFF2-40B4-BE49-F238E27FC236}">
                <a16:creationId xmlns:a16="http://schemas.microsoft.com/office/drawing/2014/main" id="{849038AD-A0AE-4D26-9857-D4D6287F683C}"/>
              </a:ext>
            </a:extLst>
          </p:cNvPr>
          <p:cNvPicPr>
            <a:picLocks noChangeAspect="1"/>
          </p:cNvPicPr>
          <p:nvPr/>
        </p:nvPicPr>
        <p:blipFill rotWithShape="1">
          <a:blip r:embed="rId12"/>
          <a:srcRect b="3270"/>
          <a:stretch/>
        </p:blipFill>
        <p:spPr>
          <a:xfrm>
            <a:off x="7782728" y="1885866"/>
            <a:ext cx="1736004" cy="2157088"/>
          </a:xfrm>
          <a:prstGeom prst="rect">
            <a:avLst/>
          </a:prstGeom>
          <a:effectLst>
            <a:outerShdw blurRad="76200" dir="13500000" sy="23000" kx="1200000" algn="br" rotWithShape="0">
              <a:prstClr val="black">
                <a:alpha val="20000"/>
              </a:prstClr>
            </a:outerShdw>
          </a:effectLst>
        </p:spPr>
      </p:pic>
      <p:pic>
        <p:nvPicPr>
          <p:cNvPr id="31" name="Picture 30">
            <a:extLst>
              <a:ext uri="{FF2B5EF4-FFF2-40B4-BE49-F238E27FC236}">
                <a16:creationId xmlns:a16="http://schemas.microsoft.com/office/drawing/2014/main" id="{D6878F60-80B6-4554-AFBB-89159324FB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62578" y="5779828"/>
            <a:ext cx="571946" cy="201481"/>
          </a:xfrm>
          <a:prstGeom prst="rect">
            <a:avLst/>
          </a:prstGeom>
        </p:spPr>
      </p:pic>
      <p:pic>
        <p:nvPicPr>
          <p:cNvPr id="32" name="Graphic 31" descr="Browser window">
            <a:extLst>
              <a:ext uri="{FF2B5EF4-FFF2-40B4-BE49-F238E27FC236}">
                <a16:creationId xmlns:a16="http://schemas.microsoft.com/office/drawing/2014/main" id="{4AD354D3-ED63-4BF4-B0A0-9EAE143190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689902" y="2218183"/>
            <a:ext cx="507846" cy="507846"/>
          </a:xfrm>
          <a:prstGeom prst="rect">
            <a:avLst/>
          </a:prstGeom>
        </p:spPr>
      </p:pic>
      <p:pic>
        <p:nvPicPr>
          <p:cNvPr id="4" name="Picture 3">
            <a:extLst>
              <a:ext uri="{FF2B5EF4-FFF2-40B4-BE49-F238E27FC236}">
                <a16:creationId xmlns:a16="http://schemas.microsoft.com/office/drawing/2014/main" id="{E1D59794-35D8-4380-845A-B5AF344B34AD}"/>
              </a:ext>
            </a:extLst>
          </p:cNvPr>
          <p:cNvPicPr>
            <a:picLocks noChangeAspect="1"/>
          </p:cNvPicPr>
          <p:nvPr/>
        </p:nvPicPr>
        <p:blipFill>
          <a:blip r:embed="rId14"/>
          <a:stretch>
            <a:fillRect/>
          </a:stretch>
        </p:blipFill>
        <p:spPr>
          <a:xfrm>
            <a:off x="5049835" y="1917807"/>
            <a:ext cx="1760145" cy="2233324"/>
          </a:xfrm>
          <a:prstGeom prst="rect">
            <a:avLst/>
          </a:prstGeom>
          <a:ln>
            <a:solidFill>
              <a:srgbClr val="393464"/>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128101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E96582E-9B0A-460C-AF52-B6E3F0BD2CBF}"/>
              </a:ext>
            </a:extLst>
          </p:cNvPr>
          <p:cNvPicPr>
            <a:picLocks noChangeAspect="1"/>
          </p:cNvPicPr>
          <p:nvPr/>
        </p:nvPicPr>
        <p:blipFill>
          <a:blip r:embed="rId2"/>
          <a:stretch>
            <a:fillRect/>
          </a:stretch>
        </p:blipFill>
        <p:spPr>
          <a:xfrm>
            <a:off x="9806201" y="3188064"/>
            <a:ext cx="1443309" cy="18317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Graphic 3" descr="Speech">
            <a:extLst>
              <a:ext uri="{FF2B5EF4-FFF2-40B4-BE49-F238E27FC236}">
                <a16:creationId xmlns:a16="http://schemas.microsoft.com/office/drawing/2014/main" id="{9A946002-D5AA-450F-9C87-21482CB3F0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66119" y="-294204"/>
            <a:ext cx="4789648" cy="4789648"/>
          </a:xfrm>
          <a:prstGeom prst="rect">
            <a:avLst/>
          </a:prstGeom>
        </p:spPr>
      </p:pic>
      <p:grpSp>
        <p:nvGrpSpPr>
          <p:cNvPr id="13" name="Group 12"/>
          <p:cNvGrpSpPr/>
          <p:nvPr/>
        </p:nvGrpSpPr>
        <p:grpSpPr>
          <a:xfrm>
            <a:off x="1323821" y="5259182"/>
            <a:ext cx="9544358" cy="1197382"/>
            <a:chOff x="1529620" y="5396308"/>
            <a:chExt cx="9544358" cy="1197382"/>
          </a:xfrm>
        </p:grpSpPr>
        <p:grpSp>
          <p:nvGrpSpPr>
            <p:cNvPr id="14" name="Group 13"/>
            <p:cNvGrpSpPr/>
            <p:nvPr/>
          </p:nvGrpSpPr>
          <p:grpSpPr>
            <a:xfrm>
              <a:off x="4711893" y="5396308"/>
              <a:ext cx="3179812" cy="502729"/>
              <a:chOff x="4548720" y="5396308"/>
              <a:chExt cx="3179812" cy="502729"/>
            </a:xfrm>
          </p:grpSpPr>
          <p:sp>
            <p:nvSpPr>
              <p:cNvPr id="19" name="Rectangle 18"/>
              <p:cNvSpPr/>
              <p:nvPr/>
            </p:nvSpPr>
            <p:spPr>
              <a:xfrm>
                <a:off x="4696598" y="5447617"/>
                <a:ext cx="2884056" cy="400110"/>
              </a:xfrm>
              <a:prstGeom prst="rect">
                <a:avLst/>
              </a:prstGeom>
            </p:spPr>
            <p:txBody>
              <a:bodyPr wrap="square">
                <a:spAutoFit/>
              </a:bodyPr>
              <a:lstStyle/>
              <a:p>
                <a:pPr algn="ctr"/>
                <a:r>
                  <a:rPr lang="en-US" sz="2000" kern="0">
                    <a:solidFill>
                      <a:schemeClr val="accent1"/>
                    </a:solidFill>
                    <a:latin typeface="Arial" pitchFamily="34" charset="0"/>
                    <a:cs typeface="Arial" pitchFamily="34" charset="0"/>
                  </a:rPr>
                  <a:t>AAU &amp; OER Africa</a:t>
                </a:r>
                <a:endParaRPr lang="en-US" sz="2000">
                  <a:solidFill>
                    <a:schemeClr val="tx1">
                      <a:lumMod val="75000"/>
                      <a:lumOff val="25000"/>
                    </a:schemeClr>
                  </a:solidFill>
                </a:endParaRPr>
              </a:p>
            </p:txBody>
          </p:sp>
          <p:grpSp>
            <p:nvGrpSpPr>
              <p:cNvPr id="20" name="Group 19"/>
              <p:cNvGrpSpPr/>
              <p:nvPr/>
            </p:nvGrpSpPr>
            <p:grpSpPr>
              <a:xfrm>
                <a:off x="4548720" y="5396308"/>
                <a:ext cx="3179812" cy="502729"/>
                <a:chOff x="4584355" y="5396308"/>
                <a:chExt cx="3179812" cy="502729"/>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flipV="1">
                  <a:off x="4370059" y="5610604"/>
                  <a:ext cx="502729" cy="7413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7475733" y="5610604"/>
                  <a:ext cx="502729" cy="74138"/>
                </a:xfrm>
                <a:prstGeom prst="rect">
                  <a:avLst/>
                </a:prstGeom>
              </p:spPr>
            </p:pic>
          </p:grpSp>
        </p:grpSp>
        <p:grpSp>
          <p:nvGrpSpPr>
            <p:cNvPr id="15" name="Group 14"/>
            <p:cNvGrpSpPr/>
            <p:nvPr/>
          </p:nvGrpSpPr>
          <p:grpSpPr>
            <a:xfrm>
              <a:off x="1529620" y="5947359"/>
              <a:ext cx="9544358" cy="646331"/>
              <a:chOff x="1529620" y="5947359"/>
              <a:chExt cx="9544358" cy="646331"/>
            </a:xfrm>
          </p:grpSpPr>
          <p:sp>
            <p:nvSpPr>
              <p:cNvPr id="16" name="Rectangle 15"/>
              <p:cNvSpPr/>
              <p:nvPr/>
            </p:nvSpPr>
            <p:spPr>
              <a:xfrm>
                <a:off x="1529620" y="5947359"/>
                <a:ext cx="9544358" cy="646331"/>
              </a:xfrm>
              <a:prstGeom prst="rect">
                <a:avLst/>
              </a:prstGeom>
            </p:spPr>
            <p:txBody>
              <a:bodyPr wrap="square">
                <a:spAutoFit/>
              </a:bodyPr>
              <a:lstStyle/>
              <a:p>
                <a:pPr algn="ctr"/>
                <a:r>
                  <a:rPr lang="en-US" kern="0">
                    <a:solidFill>
                      <a:schemeClr val="tx1">
                        <a:lumMod val="75000"/>
                        <a:lumOff val="25000"/>
                      </a:schemeClr>
                    </a:solidFill>
                    <a:latin typeface="Arial" pitchFamily="34" charset="0"/>
                    <a:cs typeface="Arial" pitchFamily="34" charset="0"/>
                  </a:rPr>
                  <a:t>Use either the Zoom chat facility or the Google Classroom discussion forum </a:t>
                </a:r>
                <a:br>
                  <a:rPr lang="en-US" kern="0">
                    <a:solidFill>
                      <a:schemeClr val="tx1">
                        <a:lumMod val="75000"/>
                        <a:lumOff val="25000"/>
                      </a:schemeClr>
                    </a:solidFill>
                    <a:latin typeface="Arial" pitchFamily="34" charset="0"/>
                    <a:cs typeface="Arial" pitchFamily="34" charset="0"/>
                  </a:rPr>
                </a:br>
                <a:r>
                  <a:rPr lang="en-US" kern="0">
                    <a:solidFill>
                      <a:schemeClr val="tx1">
                        <a:lumMod val="75000"/>
                        <a:lumOff val="25000"/>
                      </a:schemeClr>
                    </a:solidFill>
                    <a:latin typeface="Arial" pitchFamily="34" charset="0"/>
                    <a:cs typeface="Arial" pitchFamily="34" charset="0"/>
                  </a:rPr>
                  <a:t>to tell us what your response is to the above query</a:t>
                </a:r>
                <a:endParaRPr lang="en-US">
                  <a:solidFill>
                    <a:schemeClr val="tx1">
                      <a:lumMod val="75000"/>
                      <a:lumOff val="25000"/>
                    </a:schemeClr>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flipV="1">
                <a:off x="1636191" y="6226320"/>
                <a:ext cx="646330" cy="8840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flipV="1">
                <a:off x="10314902" y="6232496"/>
                <a:ext cx="646330" cy="76057"/>
              </a:xfrm>
              <a:prstGeom prst="rect">
                <a:avLst/>
              </a:prstGeom>
            </p:spPr>
          </p:pic>
        </p:grpSp>
      </p:grpSp>
      <p:sp>
        <p:nvSpPr>
          <p:cNvPr id="23" name="Isosceles Triangle 22"/>
          <p:cNvSpPr/>
          <p:nvPr/>
        </p:nvSpPr>
        <p:spPr>
          <a:xfrm rot="5400000">
            <a:off x="6051672" y="2833630"/>
            <a:ext cx="1594155" cy="4426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88126" y="2100620"/>
            <a:ext cx="5547323" cy="1754326"/>
          </a:xfrm>
          <a:prstGeom prst="rect">
            <a:avLst/>
          </a:prstGeom>
        </p:spPr>
        <p:txBody>
          <a:bodyPr wrap="square">
            <a:spAutoFit/>
          </a:bodyPr>
          <a:lstStyle/>
          <a:p>
            <a:pPr algn="r"/>
            <a:r>
              <a:rPr lang="en-US" sz="3600" kern="0">
                <a:solidFill>
                  <a:srgbClr val="393464"/>
                </a:solidFill>
                <a:latin typeface="Arial" pitchFamily="34" charset="0"/>
                <a:cs typeface="Arial" pitchFamily="34" charset="0"/>
              </a:rPr>
              <a:t>Less is more? </a:t>
            </a:r>
            <a:br>
              <a:rPr lang="en-US" sz="3600" kern="0">
                <a:solidFill>
                  <a:srgbClr val="393464"/>
                </a:solidFill>
                <a:latin typeface="Arial" pitchFamily="34" charset="0"/>
                <a:cs typeface="Arial" pitchFamily="34" charset="0"/>
              </a:rPr>
            </a:br>
            <a:r>
              <a:rPr lang="en-US" sz="3600" kern="0">
                <a:solidFill>
                  <a:srgbClr val="393464"/>
                </a:solidFill>
                <a:latin typeface="Arial" pitchFamily="34" charset="0"/>
                <a:cs typeface="Arial" pitchFamily="34" charset="0"/>
              </a:rPr>
              <a:t>Are your communiques clear and concise?</a:t>
            </a:r>
            <a:endParaRPr lang="en-US" sz="3600">
              <a:solidFill>
                <a:srgbClr val="393464"/>
              </a:solidFill>
            </a:endParaRPr>
          </a:p>
        </p:txBody>
      </p:sp>
      <p:sp>
        <p:nvSpPr>
          <p:cNvPr id="27" name="Rectangle 26"/>
          <p:cNvSpPr/>
          <p:nvPr/>
        </p:nvSpPr>
        <p:spPr>
          <a:xfrm>
            <a:off x="510576" y="467168"/>
            <a:ext cx="11283318"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a:solidFill>
                  <a:srgbClr val="009FEB"/>
                </a:solidFill>
                <a:latin typeface="Arial" panose="020B0604020202020204" pitchFamily="34" charset="0"/>
                <a:cs typeface="Arial" panose="020B0604020202020204" pitchFamily="34" charset="0"/>
              </a:rPr>
              <a:t>Consider…</a:t>
            </a:r>
          </a:p>
        </p:txBody>
      </p:sp>
      <p:pic>
        <p:nvPicPr>
          <p:cNvPr id="2" name="Picture 1">
            <a:extLst>
              <a:ext uri="{FF2B5EF4-FFF2-40B4-BE49-F238E27FC236}">
                <a16:creationId xmlns:a16="http://schemas.microsoft.com/office/drawing/2014/main" id="{24019255-C414-4EE2-83AF-5AD98322B9B6}"/>
              </a:ext>
            </a:extLst>
          </p:cNvPr>
          <p:cNvPicPr>
            <a:picLocks noChangeAspect="1"/>
          </p:cNvPicPr>
          <p:nvPr/>
        </p:nvPicPr>
        <p:blipFill>
          <a:blip r:embed="rId8"/>
          <a:stretch>
            <a:fillRect/>
          </a:stretch>
        </p:blipFill>
        <p:spPr>
          <a:xfrm>
            <a:off x="7755490" y="767773"/>
            <a:ext cx="2871465" cy="1889924"/>
          </a:xfrm>
          <a:prstGeom prst="rect">
            <a:avLst/>
          </a:prstGeom>
        </p:spPr>
      </p:pic>
    </p:spTree>
    <p:extLst>
      <p:ext uri="{BB962C8B-B14F-4D97-AF65-F5344CB8AC3E}">
        <p14:creationId xmlns:p14="http://schemas.microsoft.com/office/powerpoint/2010/main" val="169950995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E8D7-299D-4697-B0EC-5538CC0EB8A7}"/>
              </a:ext>
            </a:extLst>
          </p:cNvPr>
          <p:cNvSpPr>
            <a:spLocks noGrp="1"/>
          </p:cNvSpPr>
          <p:nvPr>
            <p:ph type="title"/>
          </p:nvPr>
        </p:nvSpPr>
        <p:spPr/>
        <p:txBody>
          <a:bodyPr>
            <a:normAutofit/>
          </a:bodyPr>
          <a:lstStyle/>
          <a:p>
            <a:r>
              <a:rPr lang="en-ZA"/>
              <a:t>Communication tools</a:t>
            </a:r>
            <a:endParaRPr lang="en-ZA" sz="4000">
              <a:solidFill>
                <a:srgbClr val="393464"/>
              </a:solidFill>
            </a:endParaRPr>
          </a:p>
        </p:txBody>
      </p:sp>
      <p:pic>
        <p:nvPicPr>
          <p:cNvPr id="27" name="Graphic 26" descr="Badge Tick">
            <a:extLst>
              <a:ext uri="{FF2B5EF4-FFF2-40B4-BE49-F238E27FC236}">
                <a16:creationId xmlns:a16="http://schemas.microsoft.com/office/drawing/2014/main" id="{1886AB37-9B4E-4E60-B9B8-958C104A7F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50665" y="2520678"/>
            <a:ext cx="643554" cy="643554"/>
          </a:xfrm>
          <a:prstGeom prst="rect">
            <a:avLst/>
          </a:prstGeom>
        </p:spPr>
      </p:pic>
      <p:pic>
        <p:nvPicPr>
          <p:cNvPr id="29" name="Graphic 28" descr="Baby crawling">
            <a:extLst>
              <a:ext uri="{FF2B5EF4-FFF2-40B4-BE49-F238E27FC236}">
                <a16:creationId xmlns:a16="http://schemas.microsoft.com/office/drawing/2014/main" id="{E3E719CD-8C66-407E-915B-56CB5E3DD9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44485" y="4443258"/>
            <a:ext cx="801382" cy="801382"/>
          </a:xfrm>
          <a:prstGeom prst="rect">
            <a:avLst/>
          </a:prstGeom>
        </p:spPr>
      </p:pic>
      <p:pic>
        <p:nvPicPr>
          <p:cNvPr id="31" name="Graphic 30" descr="Badge Cross">
            <a:extLst>
              <a:ext uri="{FF2B5EF4-FFF2-40B4-BE49-F238E27FC236}">
                <a16:creationId xmlns:a16="http://schemas.microsoft.com/office/drawing/2014/main" id="{4A01006A-BE1D-4892-B0EE-2FA3AC9105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73806" y="2449967"/>
            <a:ext cx="429675" cy="429675"/>
          </a:xfrm>
          <a:prstGeom prst="rect">
            <a:avLst/>
          </a:prstGeom>
        </p:spPr>
      </p:pic>
      <p:pic>
        <p:nvPicPr>
          <p:cNvPr id="33" name="Graphic 32" descr="Server">
            <a:extLst>
              <a:ext uri="{FF2B5EF4-FFF2-40B4-BE49-F238E27FC236}">
                <a16:creationId xmlns:a16="http://schemas.microsoft.com/office/drawing/2014/main" id="{74C0ED0C-B273-46B3-9797-9C8BB1A88C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08929" y="4302864"/>
            <a:ext cx="559216" cy="559216"/>
          </a:xfrm>
          <a:prstGeom prst="rect">
            <a:avLst/>
          </a:prstGeom>
        </p:spPr>
      </p:pic>
      <p:pic>
        <p:nvPicPr>
          <p:cNvPr id="38" name="Graphic 37" descr="Shield Tick">
            <a:extLst>
              <a:ext uri="{FF2B5EF4-FFF2-40B4-BE49-F238E27FC236}">
                <a16:creationId xmlns:a16="http://schemas.microsoft.com/office/drawing/2014/main" id="{F1845D90-B12A-48B2-BAE3-06252908CE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89187" y="2148549"/>
            <a:ext cx="643554" cy="643554"/>
          </a:xfrm>
          <a:prstGeom prst="rect">
            <a:avLst/>
          </a:prstGeom>
        </p:spPr>
      </p:pic>
      <p:grpSp>
        <p:nvGrpSpPr>
          <p:cNvPr id="34" name="Group 33">
            <a:extLst>
              <a:ext uri="{FF2B5EF4-FFF2-40B4-BE49-F238E27FC236}">
                <a16:creationId xmlns:a16="http://schemas.microsoft.com/office/drawing/2014/main" id="{A820D9C6-62E2-48E1-94ED-AFAA35EAE164}"/>
              </a:ext>
            </a:extLst>
          </p:cNvPr>
          <p:cNvGrpSpPr/>
          <p:nvPr/>
        </p:nvGrpSpPr>
        <p:grpSpPr>
          <a:xfrm>
            <a:off x="3598779" y="1826415"/>
            <a:ext cx="3789401" cy="3791991"/>
            <a:chOff x="3768725" y="1522412"/>
            <a:chExt cx="4645026" cy="4648201"/>
          </a:xfrm>
        </p:grpSpPr>
        <p:sp>
          <p:nvSpPr>
            <p:cNvPr id="35" name="Freeform 6">
              <a:extLst>
                <a:ext uri="{FF2B5EF4-FFF2-40B4-BE49-F238E27FC236}">
                  <a16:creationId xmlns:a16="http://schemas.microsoft.com/office/drawing/2014/main" id="{52FBAB8F-0B22-4BCF-AF20-58BBCD645047}"/>
                </a:ext>
              </a:extLst>
            </p:cNvPr>
            <p:cNvSpPr>
              <a:spLocks/>
            </p:cNvSpPr>
            <p:nvPr/>
          </p:nvSpPr>
          <p:spPr bwMode="auto">
            <a:xfrm>
              <a:off x="4618038" y="3554413"/>
              <a:ext cx="3175" cy="6350"/>
            </a:xfrm>
            <a:custGeom>
              <a:avLst/>
              <a:gdLst>
                <a:gd name="T0" fmla="*/ 0 w 5"/>
                <a:gd name="T1" fmla="*/ 0 h 7"/>
                <a:gd name="T2" fmla="*/ 5 w 5"/>
                <a:gd name="T3" fmla="*/ 7 h 7"/>
                <a:gd name="T4" fmla="*/ 0 w 5"/>
                <a:gd name="T5" fmla="*/ 0 h 7"/>
                <a:gd name="T6" fmla="*/ 0 w 5"/>
                <a:gd name="T7" fmla="*/ 0 h 7"/>
              </a:gdLst>
              <a:ahLst/>
              <a:cxnLst>
                <a:cxn ang="0">
                  <a:pos x="T0" y="T1"/>
                </a:cxn>
                <a:cxn ang="0">
                  <a:pos x="T2" y="T3"/>
                </a:cxn>
                <a:cxn ang="0">
                  <a:pos x="T4" y="T5"/>
                </a:cxn>
                <a:cxn ang="0">
                  <a:pos x="T6" y="T7"/>
                </a:cxn>
              </a:cxnLst>
              <a:rect l="0" t="0" r="r" b="b"/>
              <a:pathLst>
                <a:path w="5" h="7">
                  <a:moveTo>
                    <a:pt x="0" y="0"/>
                  </a:moveTo>
                  <a:lnTo>
                    <a:pt x="5" y="7"/>
                  </a:lnTo>
                  <a:lnTo>
                    <a:pt x="0" y="0"/>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Freeform 7">
              <a:extLst>
                <a:ext uri="{FF2B5EF4-FFF2-40B4-BE49-F238E27FC236}">
                  <a16:creationId xmlns:a16="http://schemas.microsoft.com/office/drawing/2014/main" id="{1F5C9DE2-A7E6-4897-93A6-D1CD4064CF30}"/>
                </a:ext>
              </a:extLst>
            </p:cNvPr>
            <p:cNvSpPr>
              <a:spLocks/>
            </p:cNvSpPr>
            <p:nvPr/>
          </p:nvSpPr>
          <p:spPr bwMode="auto">
            <a:xfrm>
              <a:off x="4721225" y="3843338"/>
              <a:ext cx="1370013" cy="1373188"/>
            </a:xfrm>
            <a:custGeom>
              <a:avLst/>
              <a:gdLst>
                <a:gd name="T0" fmla="*/ 489 w 1726"/>
                <a:gd name="T1" fmla="*/ 0 h 1728"/>
                <a:gd name="T2" fmla="*/ 489 w 1726"/>
                <a:gd name="T3" fmla="*/ 3 h 1728"/>
                <a:gd name="T4" fmla="*/ 494 w 1726"/>
                <a:gd name="T5" fmla="*/ 122 h 1728"/>
                <a:gd name="T6" fmla="*/ 510 w 1726"/>
                <a:gd name="T7" fmla="*/ 238 h 1728"/>
                <a:gd name="T8" fmla="*/ 538 w 1726"/>
                <a:gd name="T9" fmla="*/ 351 h 1728"/>
                <a:gd name="T10" fmla="*/ 576 w 1726"/>
                <a:gd name="T11" fmla="*/ 458 h 1728"/>
                <a:gd name="T12" fmla="*/ 622 w 1726"/>
                <a:gd name="T13" fmla="*/ 563 h 1728"/>
                <a:gd name="T14" fmla="*/ 677 w 1726"/>
                <a:gd name="T15" fmla="*/ 660 h 1728"/>
                <a:gd name="T16" fmla="*/ 741 w 1726"/>
                <a:gd name="T17" fmla="*/ 753 h 1728"/>
                <a:gd name="T18" fmla="*/ 812 w 1726"/>
                <a:gd name="T19" fmla="*/ 838 h 1728"/>
                <a:gd name="T20" fmla="*/ 892 w 1726"/>
                <a:gd name="T21" fmla="*/ 916 h 1728"/>
                <a:gd name="T22" fmla="*/ 977 w 1726"/>
                <a:gd name="T23" fmla="*/ 989 h 1728"/>
                <a:gd name="T24" fmla="*/ 1069 w 1726"/>
                <a:gd name="T25" fmla="*/ 1053 h 1728"/>
                <a:gd name="T26" fmla="*/ 1167 w 1726"/>
                <a:gd name="T27" fmla="*/ 1108 h 1728"/>
                <a:gd name="T28" fmla="*/ 1270 w 1726"/>
                <a:gd name="T29" fmla="*/ 1154 h 1728"/>
                <a:gd name="T30" fmla="*/ 1378 w 1726"/>
                <a:gd name="T31" fmla="*/ 1192 h 1728"/>
                <a:gd name="T32" fmla="*/ 1490 w 1726"/>
                <a:gd name="T33" fmla="*/ 1218 h 1728"/>
                <a:gd name="T34" fmla="*/ 1606 w 1726"/>
                <a:gd name="T35" fmla="*/ 1236 h 1728"/>
                <a:gd name="T36" fmla="*/ 1726 w 1726"/>
                <a:gd name="T37" fmla="*/ 1241 h 1728"/>
                <a:gd name="T38" fmla="*/ 1726 w 1726"/>
                <a:gd name="T39" fmla="*/ 1241 h 1728"/>
                <a:gd name="T40" fmla="*/ 1726 w 1726"/>
                <a:gd name="T41" fmla="*/ 1728 h 1728"/>
                <a:gd name="T42" fmla="*/ 1705 w 1726"/>
                <a:gd name="T43" fmla="*/ 1728 h 1728"/>
                <a:gd name="T44" fmla="*/ 1565 w 1726"/>
                <a:gd name="T45" fmla="*/ 1721 h 1728"/>
                <a:gd name="T46" fmla="*/ 1428 w 1726"/>
                <a:gd name="T47" fmla="*/ 1703 h 1728"/>
                <a:gd name="T48" fmla="*/ 1295 w 1726"/>
                <a:gd name="T49" fmla="*/ 1675 h 1728"/>
                <a:gd name="T50" fmla="*/ 1167 w 1726"/>
                <a:gd name="T51" fmla="*/ 1636 h 1728"/>
                <a:gd name="T52" fmla="*/ 1041 w 1726"/>
                <a:gd name="T53" fmla="*/ 1588 h 1728"/>
                <a:gd name="T54" fmla="*/ 922 w 1726"/>
                <a:gd name="T55" fmla="*/ 1531 h 1728"/>
                <a:gd name="T56" fmla="*/ 808 w 1726"/>
                <a:gd name="T57" fmla="*/ 1464 h 1728"/>
                <a:gd name="T58" fmla="*/ 698 w 1726"/>
                <a:gd name="T59" fmla="*/ 1391 h 1728"/>
                <a:gd name="T60" fmla="*/ 597 w 1726"/>
                <a:gd name="T61" fmla="*/ 1307 h 1728"/>
                <a:gd name="T62" fmla="*/ 501 w 1726"/>
                <a:gd name="T63" fmla="*/ 1218 h 1728"/>
                <a:gd name="T64" fmla="*/ 412 w 1726"/>
                <a:gd name="T65" fmla="*/ 1121 h 1728"/>
                <a:gd name="T66" fmla="*/ 331 w 1726"/>
                <a:gd name="T67" fmla="*/ 1018 h 1728"/>
                <a:gd name="T68" fmla="*/ 258 w 1726"/>
                <a:gd name="T69" fmla="*/ 909 h 1728"/>
                <a:gd name="T70" fmla="*/ 192 w 1726"/>
                <a:gd name="T71" fmla="*/ 794 h 1728"/>
                <a:gd name="T72" fmla="*/ 135 w 1726"/>
                <a:gd name="T73" fmla="*/ 673 h 1728"/>
                <a:gd name="T74" fmla="*/ 89 w 1726"/>
                <a:gd name="T75" fmla="*/ 549 h 1728"/>
                <a:gd name="T76" fmla="*/ 52 w 1726"/>
                <a:gd name="T77" fmla="*/ 419 h 1728"/>
                <a:gd name="T78" fmla="*/ 23 w 1726"/>
                <a:gd name="T79" fmla="*/ 286 h 1728"/>
                <a:gd name="T80" fmla="*/ 8 w 1726"/>
                <a:gd name="T81" fmla="*/ 149 h 1728"/>
                <a:gd name="T82" fmla="*/ 0 w 1726"/>
                <a:gd name="T83" fmla="*/ 8 h 1728"/>
                <a:gd name="T84" fmla="*/ 2 w 1726"/>
                <a:gd name="T85" fmla="*/ 8 h 1728"/>
                <a:gd name="T86" fmla="*/ 2 w 1726"/>
                <a:gd name="T87" fmla="*/ 3 h 1728"/>
                <a:gd name="T88" fmla="*/ 489 w 1726"/>
                <a:gd name="T89"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26" h="1728">
                  <a:moveTo>
                    <a:pt x="489" y="0"/>
                  </a:moveTo>
                  <a:lnTo>
                    <a:pt x="489" y="3"/>
                  </a:lnTo>
                  <a:lnTo>
                    <a:pt x="494" y="122"/>
                  </a:lnTo>
                  <a:lnTo>
                    <a:pt x="510" y="238"/>
                  </a:lnTo>
                  <a:lnTo>
                    <a:pt x="538" y="351"/>
                  </a:lnTo>
                  <a:lnTo>
                    <a:pt x="576" y="458"/>
                  </a:lnTo>
                  <a:lnTo>
                    <a:pt x="622" y="563"/>
                  </a:lnTo>
                  <a:lnTo>
                    <a:pt x="677" y="660"/>
                  </a:lnTo>
                  <a:lnTo>
                    <a:pt x="741" y="753"/>
                  </a:lnTo>
                  <a:lnTo>
                    <a:pt x="812" y="838"/>
                  </a:lnTo>
                  <a:lnTo>
                    <a:pt x="892" y="916"/>
                  </a:lnTo>
                  <a:lnTo>
                    <a:pt x="977" y="989"/>
                  </a:lnTo>
                  <a:lnTo>
                    <a:pt x="1069" y="1053"/>
                  </a:lnTo>
                  <a:lnTo>
                    <a:pt x="1167" y="1108"/>
                  </a:lnTo>
                  <a:lnTo>
                    <a:pt x="1270" y="1154"/>
                  </a:lnTo>
                  <a:lnTo>
                    <a:pt x="1378" y="1192"/>
                  </a:lnTo>
                  <a:lnTo>
                    <a:pt x="1490" y="1218"/>
                  </a:lnTo>
                  <a:lnTo>
                    <a:pt x="1606" y="1236"/>
                  </a:lnTo>
                  <a:lnTo>
                    <a:pt x="1726" y="1241"/>
                  </a:lnTo>
                  <a:lnTo>
                    <a:pt x="1726" y="1241"/>
                  </a:lnTo>
                  <a:lnTo>
                    <a:pt x="1726" y="1728"/>
                  </a:lnTo>
                  <a:lnTo>
                    <a:pt x="1705" y="1728"/>
                  </a:lnTo>
                  <a:lnTo>
                    <a:pt x="1565" y="1721"/>
                  </a:lnTo>
                  <a:lnTo>
                    <a:pt x="1428" y="1703"/>
                  </a:lnTo>
                  <a:lnTo>
                    <a:pt x="1295" y="1675"/>
                  </a:lnTo>
                  <a:lnTo>
                    <a:pt x="1167" y="1636"/>
                  </a:lnTo>
                  <a:lnTo>
                    <a:pt x="1041" y="1588"/>
                  </a:lnTo>
                  <a:lnTo>
                    <a:pt x="922" y="1531"/>
                  </a:lnTo>
                  <a:lnTo>
                    <a:pt x="808" y="1464"/>
                  </a:lnTo>
                  <a:lnTo>
                    <a:pt x="698" y="1391"/>
                  </a:lnTo>
                  <a:lnTo>
                    <a:pt x="597" y="1307"/>
                  </a:lnTo>
                  <a:lnTo>
                    <a:pt x="501" y="1218"/>
                  </a:lnTo>
                  <a:lnTo>
                    <a:pt x="412" y="1121"/>
                  </a:lnTo>
                  <a:lnTo>
                    <a:pt x="331" y="1018"/>
                  </a:lnTo>
                  <a:lnTo>
                    <a:pt x="258" y="909"/>
                  </a:lnTo>
                  <a:lnTo>
                    <a:pt x="192" y="794"/>
                  </a:lnTo>
                  <a:lnTo>
                    <a:pt x="135" y="673"/>
                  </a:lnTo>
                  <a:lnTo>
                    <a:pt x="89" y="549"/>
                  </a:lnTo>
                  <a:lnTo>
                    <a:pt x="52" y="419"/>
                  </a:lnTo>
                  <a:lnTo>
                    <a:pt x="23" y="286"/>
                  </a:lnTo>
                  <a:lnTo>
                    <a:pt x="8" y="149"/>
                  </a:lnTo>
                  <a:lnTo>
                    <a:pt x="0" y="8"/>
                  </a:lnTo>
                  <a:lnTo>
                    <a:pt x="2" y="8"/>
                  </a:lnTo>
                  <a:lnTo>
                    <a:pt x="2" y="3"/>
                  </a:lnTo>
                  <a:lnTo>
                    <a:pt x="489" y="0"/>
                  </a:lnTo>
                  <a:close/>
                </a:path>
              </a:pathLst>
            </a:custGeom>
            <a:solidFill>
              <a:srgbClr val="3934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8">
              <a:extLst>
                <a:ext uri="{FF2B5EF4-FFF2-40B4-BE49-F238E27FC236}">
                  <a16:creationId xmlns:a16="http://schemas.microsoft.com/office/drawing/2014/main" id="{AAE8F760-66F6-4A2A-8495-A7EEDC92395F}"/>
                </a:ext>
              </a:extLst>
            </p:cNvPr>
            <p:cNvSpPr>
              <a:spLocks/>
            </p:cNvSpPr>
            <p:nvPr/>
          </p:nvSpPr>
          <p:spPr bwMode="auto">
            <a:xfrm>
              <a:off x="6091238" y="3843338"/>
              <a:ext cx="1368425" cy="1373188"/>
            </a:xfrm>
            <a:custGeom>
              <a:avLst/>
              <a:gdLst>
                <a:gd name="T0" fmla="*/ 1236 w 1725"/>
                <a:gd name="T1" fmla="*/ 0 h 1728"/>
                <a:gd name="T2" fmla="*/ 1725 w 1725"/>
                <a:gd name="T3" fmla="*/ 3 h 1728"/>
                <a:gd name="T4" fmla="*/ 1725 w 1725"/>
                <a:gd name="T5" fmla="*/ 3 h 1728"/>
                <a:gd name="T6" fmla="*/ 1725 w 1725"/>
                <a:gd name="T7" fmla="*/ 5 h 1728"/>
                <a:gd name="T8" fmla="*/ 1719 w 1725"/>
                <a:gd name="T9" fmla="*/ 138 h 1728"/>
                <a:gd name="T10" fmla="*/ 1703 w 1725"/>
                <a:gd name="T11" fmla="*/ 270 h 1728"/>
                <a:gd name="T12" fmla="*/ 1679 w 1725"/>
                <a:gd name="T13" fmla="*/ 399 h 1728"/>
                <a:gd name="T14" fmla="*/ 1645 w 1725"/>
                <a:gd name="T15" fmla="*/ 524 h 1728"/>
                <a:gd name="T16" fmla="*/ 1602 w 1725"/>
                <a:gd name="T17" fmla="*/ 644 h 1728"/>
                <a:gd name="T18" fmla="*/ 1549 w 1725"/>
                <a:gd name="T19" fmla="*/ 762 h 1728"/>
                <a:gd name="T20" fmla="*/ 1490 w 1725"/>
                <a:gd name="T21" fmla="*/ 874 h 1728"/>
                <a:gd name="T22" fmla="*/ 1421 w 1725"/>
                <a:gd name="T23" fmla="*/ 980 h 1728"/>
                <a:gd name="T24" fmla="*/ 1346 w 1725"/>
                <a:gd name="T25" fmla="*/ 1082 h 1728"/>
                <a:gd name="T26" fmla="*/ 1265 w 1725"/>
                <a:gd name="T27" fmla="*/ 1177 h 1728"/>
                <a:gd name="T28" fmla="*/ 1176 w 1725"/>
                <a:gd name="T29" fmla="*/ 1266 h 1728"/>
                <a:gd name="T30" fmla="*/ 1080 w 1725"/>
                <a:gd name="T31" fmla="*/ 1348 h 1728"/>
                <a:gd name="T32" fmla="*/ 979 w 1725"/>
                <a:gd name="T33" fmla="*/ 1424 h 1728"/>
                <a:gd name="T34" fmla="*/ 872 w 1725"/>
                <a:gd name="T35" fmla="*/ 1492 h 1728"/>
                <a:gd name="T36" fmla="*/ 760 w 1725"/>
                <a:gd name="T37" fmla="*/ 1552 h 1728"/>
                <a:gd name="T38" fmla="*/ 645 w 1725"/>
                <a:gd name="T39" fmla="*/ 1604 h 1728"/>
                <a:gd name="T40" fmla="*/ 524 w 1725"/>
                <a:gd name="T41" fmla="*/ 1648 h 1728"/>
                <a:gd name="T42" fmla="*/ 398 w 1725"/>
                <a:gd name="T43" fmla="*/ 1682 h 1728"/>
                <a:gd name="T44" fmla="*/ 270 w 1725"/>
                <a:gd name="T45" fmla="*/ 1707 h 1728"/>
                <a:gd name="T46" fmla="*/ 139 w 1725"/>
                <a:gd name="T47" fmla="*/ 1723 h 1728"/>
                <a:gd name="T48" fmla="*/ 4 w 1725"/>
                <a:gd name="T49" fmla="*/ 1728 h 1728"/>
                <a:gd name="T50" fmla="*/ 4 w 1725"/>
                <a:gd name="T51" fmla="*/ 1728 h 1728"/>
                <a:gd name="T52" fmla="*/ 0 w 1725"/>
                <a:gd name="T53" fmla="*/ 1728 h 1728"/>
                <a:gd name="T54" fmla="*/ 0 w 1725"/>
                <a:gd name="T55" fmla="*/ 1241 h 1728"/>
                <a:gd name="T56" fmla="*/ 119 w 1725"/>
                <a:gd name="T57" fmla="*/ 1236 h 1728"/>
                <a:gd name="T58" fmla="*/ 237 w 1725"/>
                <a:gd name="T59" fmla="*/ 1218 h 1728"/>
                <a:gd name="T60" fmla="*/ 348 w 1725"/>
                <a:gd name="T61" fmla="*/ 1192 h 1728"/>
                <a:gd name="T62" fmla="*/ 455 w 1725"/>
                <a:gd name="T63" fmla="*/ 1154 h 1728"/>
                <a:gd name="T64" fmla="*/ 560 w 1725"/>
                <a:gd name="T65" fmla="*/ 1108 h 1728"/>
                <a:gd name="T66" fmla="*/ 657 w 1725"/>
                <a:gd name="T67" fmla="*/ 1051 h 1728"/>
                <a:gd name="T68" fmla="*/ 748 w 1725"/>
                <a:gd name="T69" fmla="*/ 989 h 1728"/>
                <a:gd name="T70" fmla="*/ 835 w 1725"/>
                <a:gd name="T71" fmla="*/ 916 h 1728"/>
                <a:gd name="T72" fmla="*/ 913 w 1725"/>
                <a:gd name="T73" fmla="*/ 838 h 1728"/>
                <a:gd name="T74" fmla="*/ 986 w 1725"/>
                <a:gd name="T75" fmla="*/ 751 h 1728"/>
                <a:gd name="T76" fmla="*/ 1048 w 1725"/>
                <a:gd name="T77" fmla="*/ 660 h 1728"/>
                <a:gd name="T78" fmla="*/ 1105 w 1725"/>
                <a:gd name="T79" fmla="*/ 561 h 1728"/>
                <a:gd name="T80" fmla="*/ 1151 w 1725"/>
                <a:gd name="T81" fmla="*/ 458 h 1728"/>
                <a:gd name="T82" fmla="*/ 1188 w 1725"/>
                <a:gd name="T83" fmla="*/ 351 h 1728"/>
                <a:gd name="T84" fmla="*/ 1215 w 1725"/>
                <a:gd name="T85" fmla="*/ 238 h 1728"/>
                <a:gd name="T86" fmla="*/ 1231 w 1725"/>
                <a:gd name="T87" fmla="*/ 122 h 1728"/>
                <a:gd name="T88" fmla="*/ 1236 w 1725"/>
                <a:gd name="T89" fmla="*/ 3 h 1728"/>
                <a:gd name="T90" fmla="*/ 1236 w 1725"/>
                <a:gd name="T91"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25" h="1728">
                  <a:moveTo>
                    <a:pt x="1236" y="0"/>
                  </a:moveTo>
                  <a:lnTo>
                    <a:pt x="1725" y="3"/>
                  </a:lnTo>
                  <a:lnTo>
                    <a:pt x="1725" y="3"/>
                  </a:lnTo>
                  <a:lnTo>
                    <a:pt x="1725" y="5"/>
                  </a:lnTo>
                  <a:lnTo>
                    <a:pt x="1719" y="138"/>
                  </a:lnTo>
                  <a:lnTo>
                    <a:pt x="1703" y="270"/>
                  </a:lnTo>
                  <a:lnTo>
                    <a:pt x="1679" y="399"/>
                  </a:lnTo>
                  <a:lnTo>
                    <a:pt x="1645" y="524"/>
                  </a:lnTo>
                  <a:lnTo>
                    <a:pt x="1602" y="644"/>
                  </a:lnTo>
                  <a:lnTo>
                    <a:pt x="1549" y="762"/>
                  </a:lnTo>
                  <a:lnTo>
                    <a:pt x="1490" y="874"/>
                  </a:lnTo>
                  <a:lnTo>
                    <a:pt x="1421" y="980"/>
                  </a:lnTo>
                  <a:lnTo>
                    <a:pt x="1346" y="1082"/>
                  </a:lnTo>
                  <a:lnTo>
                    <a:pt x="1265" y="1177"/>
                  </a:lnTo>
                  <a:lnTo>
                    <a:pt x="1176" y="1266"/>
                  </a:lnTo>
                  <a:lnTo>
                    <a:pt x="1080" y="1348"/>
                  </a:lnTo>
                  <a:lnTo>
                    <a:pt x="979" y="1424"/>
                  </a:lnTo>
                  <a:lnTo>
                    <a:pt x="872" y="1492"/>
                  </a:lnTo>
                  <a:lnTo>
                    <a:pt x="760" y="1552"/>
                  </a:lnTo>
                  <a:lnTo>
                    <a:pt x="645" y="1604"/>
                  </a:lnTo>
                  <a:lnTo>
                    <a:pt x="524" y="1648"/>
                  </a:lnTo>
                  <a:lnTo>
                    <a:pt x="398" y="1682"/>
                  </a:lnTo>
                  <a:lnTo>
                    <a:pt x="270" y="1707"/>
                  </a:lnTo>
                  <a:lnTo>
                    <a:pt x="139" y="1723"/>
                  </a:lnTo>
                  <a:lnTo>
                    <a:pt x="4" y="1728"/>
                  </a:lnTo>
                  <a:lnTo>
                    <a:pt x="4" y="1728"/>
                  </a:lnTo>
                  <a:lnTo>
                    <a:pt x="0" y="1728"/>
                  </a:lnTo>
                  <a:lnTo>
                    <a:pt x="0" y="1241"/>
                  </a:lnTo>
                  <a:lnTo>
                    <a:pt x="119" y="1236"/>
                  </a:lnTo>
                  <a:lnTo>
                    <a:pt x="237" y="1218"/>
                  </a:lnTo>
                  <a:lnTo>
                    <a:pt x="348" y="1192"/>
                  </a:lnTo>
                  <a:lnTo>
                    <a:pt x="455" y="1154"/>
                  </a:lnTo>
                  <a:lnTo>
                    <a:pt x="560" y="1108"/>
                  </a:lnTo>
                  <a:lnTo>
                    <a:pt x="657" y="1051"/>
                  </a:lnTo>
                  <a:lnTo>
                    <a:pt x="748" y="989"/>
                  </a:lnTo>
                  <a:lnTo>
                    <a:pt x="835" y="916"/>
                  </a:lnTo>
                  <a:lnTo>
                    <a:pt x="913" y="838"/>
                  </a:lnTo>
                  <a:lnTo>
                    <a:pt x="986" y="751"/>
                  </a:lnTo>
                  <a:lnTo>
                    <a:pt x="1048" y="660"/>
                  </a:lnTo>
                  <a:lnTo>
                    <a:pt x="1105" y="561"/>
                  </a:lnTo>
                  <a:lnTo>
                    <a:pt x="1151" y="458"/>
                  </a:lnTo>
                  <a:lnTo>
                    <a:pt x="1188" y="351"/>
                  </a:lnTo>
                  <a:lnTo>
                    <a:pt x="1215" y="238"/>
                  </a:lnTo>
                  <a:lnTo>
                    <a:pt x="1231" y="122"/>
                  </a:lnTo>
                  <a:lnTo>
                    <a:pt x="1236" y="3"/>
                  </a:lnTo>
                  <a:lnTo>
                    <a:pt x="1236" y="0"/>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Freeform 9">
              <a:extLst>
                <a:ext uri="{FF2B5EF4-FFF2-40B4-BE49-F238E27FC236}">
                  <a16:creationId xmlns:a16="http://schemas.microsoft.com/office/drawing/2014/main" id="{9B693A38-1F85-4C01-9A72-427E6E63146A}"/>
                </a:ext>
              </a:extLst>
            </p:cNvPr>
            <p:cNvSpPr>
              <a:spLocks/>
            </p:cNvSpPr>
            <p:nvPr/>
          </p:nvSpPr>
          <p:spPr bwMode="auto">
            <a:xfrm>
              <a:off x="4721225" y="2478088"/>
              <a:ext cx="1370013" cy="1368425"/>
            </a:xfrm>
            <a:custGeom>
              <a:avLst/>
              <a:gdLst>
                <a:gd name="T0" fmla="*/ 1726 w 1726"/>
                <a:gd name="T1" fmla="*/ 0 h 1725"/>
                <a:gd name="T2" fmla="*/ 1726 w 1726"/>
                <a:gd name="T3" fmla="*/ 487 h 1725"/>
                <a:gd name="T4" fmla="*/ 1726 w 1726"/>
                <a:gd name="T5" fmla="*/ 487 h 1725"/>
                <a:gd name="T6" fmla="*/ 1607 w 1726"/>
                <a:gd name="T7" fmla="*/ 492 h 1725"/>
                <a:gd name="T8" fmla="*/ 1490 w 1726"/>
                <a:gd name="T9" fmla="*/ 510 h 1725"/>
                <a:gd name="T10" fmla="*/ 1378 w 1726"/>
                <a:gd name="T11" fmla="*/ 537 h 1725"/>
                <a:gd name="T12" fmla="*/ 1272 w 1726"/>
                <a:gd name="T13" fmla="*/ 574 h 1725"/>
                <a:gd name="T14" fmla="*/ 1169 w 1726"/>
                <a:gd name="T15" fmla="*/ 620 h 1725"/>
                <a:gd name="T16" fmla="*/ 1069 w 1726"/>
                <a:gd name="T17" fmla="*/ 675 h 1725"/>
                <a:gd name="T18" fmla="*/ 979 w 1726"/>
                <a:gd name="T19" fmla="*/ 739 h 1725"/>
                <a:gd name="T20" fmla="*/ 892 w 1726"/>
                <a:gd name="T21" fmla="*/ 810 h 1725"/>
                <a:gd name="T22" fmla="*/ 814 w 1726"/>
                <a:gd name="T23" fmla="*/ 888 h 1725"/>
                <a:gd name="T24" fmla="*/ 743 w 1726"/>
                <a:gd name="T25" fmla="*/ 975 h 1725"/>
                <a:gd name="T26" fmla="*/ 679 w 1726"/>
                <a:gd name="T27" fmla="*/ 1066 h 1725"/>
                <a:gd name="T28" fmla="*/ 622 w 1726"/>
                <a:gd name="T29" fmla="*/ 1164 h 1725"/>
                <a:gd name="T30" fmla="*/ 576 w 1726"/>
                <a:gd name="T31" fmla="*/ 1267 h 1725"/>
                <a:gd name="T32" fmla="*/ 538 w 1726"/>
                <a:gd name="T33" fmla="*/ 1375 h 1725"/>
                <a:gd name="T34" fmla="*/ 512 w 1726"/>
                <a:gd name="T35" fmla="*/ 1487 h 1725"/>
                <a:gd name="T36" fmla="*/ 494 w 1726"/>
                <a:gd name="T37" fmla="*/ 1603 h 1725"/>
                <a:gd name="T38" fmla="*/ 489 w 1726"/>
                <a:gd name="T39" fmla="*/ 1722 h 1725"/>
                <a:gd name="T40" fmla="*/ 2 w 1726"/>
                <a:gd name="T41" fmla="*/ 1725 h 1725"/>
                <a:gd name="T42" fmla="*/ 0 w 1726"/>
                <a:gd name="T43" fmla="*/ 1704 h 1725"/>
                <a:gd name="T44" fmla="*/ 0 w 1726"/>
                <a:gd name="T45" fmla="*/ 1704 h 1725"/>
                <a:gd name="T46" fmla="*/ 9 w 1726"/>
                <a:gd name="T47" fmla="*/ 1563 h 1725"/>
                <a:gd name="T48" fmla="*/ 27 w 1726"/>
                <a:gd name="T49" fmla="*/ 1427 h 1725"/>
                <a:gd name="T50" fmla="*/ 55 w 1726"/>
                <a:gd name="T51" fmla="*/ 1293 h 1725"/>
                <a:gd name="T52" fmla="*/ 95 w 1726"/>
                <a:gd name="T53" fmla="*/ 1164 h 1725"/>
                <a:gd name="T54" fmla="*/ 142 w 1726"/>
                <a:gd name="T55" fmla="*/ 1039 h 1725"/>
                <a:gd name="T56" fmla="*/ 199 w 1726"/>
                <a:gd name="T57" fmla="*/ 920 h 1725"/>
                <a:gd name="T58" fmla="*/ 267 w 1726"/>
                <a:gd name="T59" fmla="*/ 805 h 1725"/>
                <a:gd name="T60" fmla="*/ 341 w 1726"/>
                <a:gd name="T61" fmla="*/ 696 h 1725"/>
                <a:gd name="T62" fmla="*/ 423 w 1726"/>
                <a:gd name="T63" fmla="*/ 593 h 1725"/>
                <a:gd name="T64" fmla="*/ 514 w 1726"/>
                <a:gd name="T65" fmla="*/ 497 h 1725"/>
                <a:gd name="T66" fmla="*/ 609 w 1726"/>
                <a:gd name="T67" fmla="*/ 409 h 1725"/>
                <a:gd name="T68" fmla="*/ 714 w 1726"/>
                <a:gd name="T69" fmla="*/ 327 h 1725"/>
                <a:gd name="T70" fmla="*/ 823 w 1726"/>
                <a:gd name="T71" fmla="*/ 254 h 1725"/>
                <a:gd name="T72" fmla="*/ 938 w 1726"/>
                <a:gd name="T73" fmla="*/ 190 h 1725"/>
                <a:gd name="T74" fmla="*/ 1059 w 1726"/>
                <a:gd name="T75" fmla="*/ 133 h 1725"/>
                <a:gd name="T76" fmla="*/ 1185 w 1726"/>
                <a:gd name="T77" fmla="*/ 87 h 1725"/>
                <a:gd name="T78" fmla="*/ 1314 w 1726"/>
                <a:gd name="T79" fmla="*/ 50 h 1725"/>
                <a:gd name="T80" fmla="*/ 1448 w 1726"/>
                <a:gd name="T81" fmla="*/ 21 h 1725"/>
                <a:gd name="T82" fmla="*/ 1586 w 1726"/>
                <a:gd name="T83" fmla="*/ 5 h 1725"/>
                <a:gd name="T84" fmla="*/ 1726 w 1726"/>
                <a:gd name="T85"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26" h="1725">
                  <a:moveTo>
                    <a:pt x="1726" y="0"/>
                  </a:moveTo>
                  <a:lnTo>
                    <a:pt x="1726" y="487"/>
                  </a:lnTo>
                  <a:lnTo>
                    <a:pt x="1726" y="487"/>
                  </a:lnTo>
                  <a:lnTo>
                    <a:pt x="1607" y="492"/>
                  </a:lnTo>
                  <a:lnTo>
                    <a:pt x="1490" y="510"/>
                  </a:lnTo>
                  <a:lnTo>
                    <a:pt x="1378" y="537"/>
                  </a:lnTo>
                  <a:lnTo>
                    <a:pt x="1272" y="574"/>
                  </a:lnTo>
                  <a:lnTo>
                    <a:pt x="1169" y="620"/>
                  </a:lnTo>
                  <a:lnTo>
                    <a:pt x="1069" y="675"/>
                  </a:lnTo>
                  <a:lnTo>
                    <a:pt x="979" y="739"/>
                  </a:lnTo>
                  <a:lnTo>
                    <a:pt x="892" y="810"/>
                  </a:lnTo>
                  <a:lnTo>
                    <a:pt x="814" y="888"/>
                  </a:lnTo>
                  <a:lnTo>
                    <a:pt x="743" y="975"/>
                  </a:lnTo>
                  <a:lnTo>
                    <a:pt x="679" y="1066"/>
                  </a:lnTo>
                  <a:lnTo>
                    <a:pt x="622" y="1164"/>
                  </a:lnTo>
                  <a:lnTo>
                    <a:pt x="576" y="1267"/>
                  </a:lnTo>
                  <a:lnTo>
                    <a:pt x="538" y="1375"/>
                  </a:lnTo>
                  <a:lnTo>
                    <a:pt x="512" y="1487"/>
                  </a:lnTo>
                  <a:lnTo>
                    <a:pt x="494" y="1603"/>
                  </a:lnTo>
                  <a:lnTo>
                    <a:pt x="489" y="1722"/>
                  </a:lnTo>
                  <a:lnTo>
                    <a:pt x="2" y="1725"/>
                  </a:lnTo>
                  <a:lnTo>
                    <a:pt x="0" y="1704"/>
                  </a:lnTo>
                  <a:lnTo>
                    <a:pt x="0" y="1704"/>
                  </a:lnTo>
                  <a:lnTo>
                    <a:pt x="9" y="1563"/>
                  </a:lnTo>
                  <a:lnTo>
                    <a:pt x="27" y="1427"/>
                  </a:lnTo>
                  <a:lnTo>
                    <a:pt x="55" y="1293"/>
                  </a:lnTo>
                  <a:lnTo>
                    <a:pt x="95" y="1164"/>
                  </a:lnTo>
                  <a:lnTo>
                    <a:pt x="142" y="1039"/>
                  </a:lnTo>
                  <a:lnTo>
                    <a:pt x="199" y="920"/>
                  </a:lnTo>
                  <a:lnTo>
                    <a:pt x="267" y="805"/>
                  </a:lnTo>
                  <a:lnTo>
                    <a:pt x="341" y="696"/>
                  </a:lnTo>
                  <a:lnTo>
                    <a:pt x="423" y="593"/>
                  </a:lnTo>
                  <a:lnTo>
                    <a:pt x="514" y="497"/>
                  </a:lnTo>
                  <a:lnTo>
                    <a:pt x="609" y="409"/>
                  </a:lnTo>
                  <a:lnTo>
                    <a:pt x="714" y="327"/>
                  </a:lnTo>
                  <a:lnTo>
                    <a:pt x="823" y="254"/>
                  </a:lnTo>
                  <a:lnTo>
                    <a:pt x="938" y="190"/>
                  </a:lnTo>
                  <a:lnTo>
                    <a:pt x="1059" y="133"/>
                  </a:lnTo>
                  <a:lnTo>
                    <a:pt x="1185" y="87"/>
                  </a:lnTo>
                  <a:lnTo>
                    <a:pt x="1314" y="50"/>
                  </a:lnTo>
                  <a:lnTo>
                    <a:pt x="1448" y="21"/>
                  </a:lnTo>
                  <a:lnTo>
                    <a:pt x="1586" y="5"/>
                  </a:lnTo>
                  <a:lnTo>
                    <a:pt x="1726"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10">
              <a:extLst>
                <a:ext uri="{FF2B5EF4-FFF2-40B4-BE49-F238E27FC236}">
                  <a16:creationId xmlns:a16="http://schemas.microsoft.com/office/drawing/2014/main" id="{8AA0C63D-D0C9-4B71-9BBD-02EF1AA55EEC}"/>
                </a:ext>
              </a:extLst>
            </p:cNvPr>
            <p:cNvSpPr>
              <a:spLocks/>
            </p:cNvSpPr>
            <p:nvPr/>
          </p:nvSpPr>
          <p:spPr bwMode="auto">
            <a:xfrm>
              <a:off x="3768725" y="3376613"/>
              <a:ext cx="2320925" cy="2794000"/>
            </a:xfrm>
            <a:custGeom>
              <a:avLst/>
              <a:gdLst>
                <a:gd name="T0" fmla="*/ 661 w 2925"/>
                <a:gd name="T1" fmla="*/ 2 h 3520"/>
                <a:gd name="T2" fmla="*/ 719 w 2925"/>
                <a:gd name="T3" fmla="*/ 11 h 3520"/>
                <a:gd name="T4" fmla="*/ 776 w 2925"/>
                <a:gd name="T5" fmla="*/ 27 h 3520"/>
                <a:gd name="T6" fmla="*/ 831 w 2925"/>
                <a:gd name="T7" fmla="*/ 45 h 3520"/>
                <a:gd name="T8" fmla="*/ 883 w 2925"/>
                <a:gd name="T9" fmla="*/ 70 h 3520"/>
                <a:gd name="T10" fmla="*/ 930 w 2925"/>
                <a:gd name="T11" fmla="*/ 98 h 3520"/>
                <a:gd name="T12" fmla="*/ 977 w 2925"/>
                <a:gd name="T13" fmla="*/ 132 h 3520"/>
                <a:gd name="T14" fmla="*/ 1019 w 2925"/>
                <a:gd name="T15" fmla="*/ 169 h 3520"/>
                <a:gd name="T16" fmla="*/ 1057 w 2925"/>
                <a:gd name="T17" fmla="*/ 210 h 3520"/>
                <a:gd name="T18" fmla="*/ 1087 w 2925"/>
                <a:gd name="T19" fmla="*/ 247 h 3520"/>
                <a:gd name="T20" fmla="*/ 1117 w 2925"/>
                <a:gd name="T21" fmla="*/ 294 h 3520"/>
                <a:gd name="T22" fmla="*/ 1144 w 2925"/>
                <a:gd name="T23" fmla="*/ 345 h 3520"/>
                <a:gd name="T24" fmla="*/ 1167 w 2925"/>
                <a:gd name="T25" fmla="*/ 398 h 3520"/>
                <a:gd name="T26" fmla="*/ 1183 w 2925"/>
                <a:gd name="T27" fmla="*/ 454 h 3520"/>
                <a:gd name="T28" fmla="*/ 1202 w 2925"/>
                <a:gd name="T29" fmla="*/ 592 h 3520"/>
                <a:gd name="T30" fmla="*/ 1223 w 2925"/>
                <a:gd name="T31" fmla="*/ 875 h 3520"/>
                <a:gd name="T32" fmla="*/ 1392 w 2925"/>
                <a:gd name="T33" fmla="*/ 1383 h 3520"/>
                <a:gd name="T34" fmla="*/ 1701 w 2925"/>
                <a:gd name="T35" fmla="*/ 1807 h 3520"/>
                <a:gd name="T36" fmla="*/ 2122 w 2925"/>
                <a:gd name="T37" fmla="*/ 2120 h 3520"/>
                <a:gd name="T38" fmla="*/ 2628 w 2925"/>
                <a:gd name="T39" fmla="*/ 2292 h 3520"/>
                <a:gd name="T40" fmla="*/ 2807 w 2925"/>
                <a:gd name="T41" fmla="*/ 2331 h 3520"/>
                <a:gd name="T42" fmla="*/ 2559 w 2925"/>
                <a:gd name="T43" fmla="*/ 2450 h 3520"/>
                <a:gd name="T44" fmla="*/ 2380 w 2925"/>
                <a:gd name="T45" fmla="*/ 2689 h 3520"/>
                <a:gd name="T46" fmla="*/ 2339 w 2925"/>
                <a:gd name="T47" fmla="*/ 2999 h 3520"/>
                <a:gd name="T48" fmla="*/ 2458 w 2925"/>
                <a:gd name="T49" fmla="*/ 3282 h 3520"/>
                <a:gd name="T50" fmla="*/ 2696 w 2925"/>
                <a:gd name="T51" fmla="*/ 3468 h 3520"/>
                <a:gd name="T52" fmla="*/ 2925 w 2925"/>
                <a:gd name="T53" fmla="*/ 3520 h 3520"/>
                <a:gd name="T54" fmla="*/ 2230 w 2925"/>
                <a:gd name="T55" fmla="*/ 3436 h 3520"/>
                <a:gd name="T56" fmla="*/ 1596 w 2925"/>
                <a:gd name="T57" fmla="*/ 3200 h 3520"/>
                <a:gd name="T58" fmla="*/ 1042 w 2925"/>
                <a:gd name="T59" fmla="*/ 2832 h 3520"/>
                <a:gd name="T60" fmla="*/ 586 w 2925"/>
                <a:gd name="T61" fmla="*/ 2349 h 3520"/>
                <a:gd name="T62" fmla="*/ 249 w 2925"/>
                <a:gd name="T63" fmla="*/ 1774 h 3520"/>
                <a:gd name="T64" fmla="*/ 48 w 2925"/>
                <a:gd name="T65" fmla="*/ 1122 h 3520"/>
                <a:gd name="T66" fmla="*/ 0 w 2925"/>
                <a:gd name="T67" fmla="*/ 597 h 3520"/>
                <a:gd name="T68" fmla="*/ 0 w 2925"/>
                <a:gd name="T69" fmla="*/ 585 h 3520"/>
                <a:gd name="T70" fmla="*/ 5 w 2925"/>
                <a:gd name="T71" fmla="*/ 525 h 3520"/>
                <a:gd name="T72" fmla="*/ 16 w 2925"/>
                <a:gd name="T73" fmla="*/ 466 h 3520"/>
                <a:gd name="T74" fmla="*/ 32 w 2925"/>
                <a:gd name="T75" fmla="*/ 409 h 3520"/>
                <a:gd name="T76" fmla="*/ 53 w 2925"/>
                <a:gd name="T77" fmla="*/ 356 h 3520"/>
                <a:gd name="T78" fmla="*/ 78 w 2925"/>
                <a:gd name="T79" fmla="*/ 304 h 3520"/>
                <a:gd name="T80" fmla="*/ 110 w 2925"/>
                <a:gd name="T81" fmla="*/ 255 h 3520"/>
                <a:gd name="T82" fmla="*/ 146 w 2925"/>
                <a:gd name="T83" fmla="*/ 210 h 3520"/>
                <a:gd name="T84" fmla="*/ 185 w 2925"/>
                <a:gd name="T85" fmla="*/ 167 h 3520"/>
                <a:gd name="T86" fmla="*/ 229 w 2925"/>
                <a:gd name="T87" fmla="*/ 130 h 3520"/>
                <a:gd name="T88" fmla="*/ 277 w 2925"/>
                <a:gd name="T89" fmla="*/ 96 h 3520"/>
                <a:gd name="T90" fmla="*/ 327 w 2925"/>
                <a:gd name="T91" fmla="*/ 66 h 3520"/>
                <a:gd name="T92" fmla="*/ 380 w 2925"/>
                <a:gd name="T93" fmla="*/ 43 h 3520"/>
                <a:gd name="T94" fmla="*/ 439 w 2925"/>
                <a:gd name="T95" fmla="*/ 24 h 3520"/>
                <a:gd name="T96" fmla="*/ 494 w 2925"/>
                <a:gd name="T97" fmla="*/ 9 h 3520"/>
                <a:gd name="T98" fmla="*/ 563 w 2925"/>
                <a:gd name="T99" fmla="*/ 2 h 3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5" h="3520">
                  <a:moveTo>
                    <a:pt x="600" y="0"/>
                  </a:moveTo>
                  <a:lnTo>
                    <a:pt x="632" y="0"/>
                  </a:lnTo>
                  <a:lnTo>
                    <a:pt x="641" y="2"/>
                  </a:lnTo>
                  <a:lnTo>
                    <a:pt x="661" y="2"/>
                  </a:lnTo>
                  <a:lnTo>
                    <a:pt x="673" y="4"/>
                  </a:lnTo>
                  <a:lnTo>
                    <a:pt x="691" y="8"/>
                  </a:lnTo>
                  <a:lnTo>
                    <a:pt x="703" y="9"/>
                  </a:lnTo>
                  <a:lnTo>
                    <a:pt x="719" y="11"/>
                  </a:lnTo>
                  <a:lnTo>
                    <a:pt x="733" y="15"/>
                  </a:lnTo>
                  <a:lnTo>
                    <a:pt x="749" y="18"/>
                  </a:lnTo>
                  <a:lnTo>
                    <a:pt x="762" y="22"/>
                  </a:lnTo>
                  <a:lnTo>
                    <a:pt x="776" y="27"/>
                  </a:lnTo>
                  <a:lnTo>
                    <a:pt x="790" y="31"/>
                  </a:lnTo>
                  <a:lnTo>
                    <a:pt x="804" y="36"/>
                  </a:lnTo>
                  <a:lnTo>
                    <a:pt x="817" y="41"/>
                  </a:lnTo>
                  <a:lnTo>
                    <a:pt x="831" y="45"/>
                  </a:lnTo>
                  <a:lnTo>
                    <a:pt x="843" y="52"/>
                  </a:lnTo>
                  <a:lnTo>
                    <a:pt x="858" y="57"/>
                  </a:lnTo>
                  <a:lnTo>
                    <a:pt x="870" y="64"/>
                  </a:lnTo>
                  <a:lnTo>
                    <a:pt x="883" y="70"/>
                  </a:lnTo>
                  <a:lnTo>
                    <a:pt x="895" y="77"/>
                  </a:lnTo>
                  <a:lnTo>
                    <a:pt x="907" y="84"/>
                  </a:lnTo>
                  <a:lnTo>
                    <a:pt x="920" y="93"/>
                  </a:lnTo>
                  <a:lnTo>
                    <a:pt x="930" y="98"/>
                  </a:lnTo>
                  <a:lnTo>
                    <a:pt x="945" y="109"/>
                  </a:lnTo>
                  <a:lnTo>
                    <a:pt x="954" y="116"/>
                  </a:lnTo>
                  <a:lnTo>
                    <a:pt x="968" y="125"/>
                  </a:lnTo>
                  <a:lnTo>
                    <a:pt x="977" y="132"/>
                  </a:lnTo>
                  <a:lnTo>
                    <a:pt x="989" y="143"/>
                  </a:lnTo>
                  <a:lnTo>
                    <a:pt x="998" y="150"/>
                  </a:lnTo>
                  <a:lnTo>
                    <a:pt x="1010" y="162"/>
                  </a:lnTo>
                  <a:lnTo>
                    <a:pt x="1019" y="169"/>
                  </a:lnTo>
                  <a:lnTo>
                    <a:pt x="1032" y="182"/>
                  </a:lnTo>
                  <a:lnTo>
                    <a:pt x="1039" y="189"/>
                  </a:lnTo>
                  <a:lnTo>
                    <a:pt x="1051" y="203"/>
                  </a:lnTo>
                  <a:lnTo>
                    <a:pt x="1057" y="210"/>
                  </a:lnTo>
                  <a:lnTo>
                    <a:pt x="1069" y="224"/>
                  </a:lnTo>
                  <a:lnTo>
                    <a:pt x="1069" y="224"/>
                  </a:lnTo>
                  <a:lnTo>
                    <a:pt x="1074" y="231"/>
                  </a:lnTo>
                  <a:lnTo>
                    <a:pt x="1087" y="247"/>
                  </a:lnTo>
                  <a:lnTo>
                    <a:pt x="1092" y="255"/>
                  </a:lnTo>
                  <a:lnTo>
                    <a:pt x="1103" y="271"/>
                  </a:lnTo>
                  <a:lnTo>
                    <a:pt x="1108" y="278"/>
                  </a:lnTo>
                  <a:lnTo>
                    <a:pt x="1117" y="294"/>
                  </a:lnTo>
                  <a:lnTo>
                    <a:pt x="1122" y="303"/>
                  </a:lnTo>
                  <a:lnTo>
                    <a:pt x="1131" y="319"/>
                  </a:lnTo>
                  <a:lnTo>
                    <a:pt x="1135" y="327"/>
                  </a:lnTo>
                  <a:lnTo>
                    <a:pt x="1144" y="345"/>
                  </a:lnTo>
                  <a:lnTo>
                    <a:pt x="1147" y="352"/>
                  </a:lnTo>
                  <a:lnTo>
                    <a:pt x="1156" y="370"/>
                  </a:lnTo>
                  <a:lnTo>
                    <a:pt x="1160" y="379"/>
                  </a:lnTo>
                  <a:lnTo>
                    <a:pt x="1167" y="398"/>
                  </a:lnTo>
                  <a:lnTo>
                    <a:pt x="1168" y="404"/>
                  </a:lnTo>
                  <a:lnTo>
                    <a:pt x="1176" y="425"/>
                  </a:lnTo>
                  <a:lnTo>
                    <a:pt x="1177" y="432"/>
                  </a:lnTo>
                  <a:lnTo>
                    <a:pt x="1183" y="454"/>
                  </a:lnTo>
                  <a:lnTo>
                    <a:pt x="1184" y="459"/>
                  </a:lnTo>
                  <a:lnTo>
                    <a:pt x="1188" y="475"/>
                  </a:lnTo>
                  <a:lnTo>
                    <a:pt x="1200" y="592"/>
                  </a:lnTo>
                  <a:lnTo>
                    <a:pt x="1202" y="592"/>
                  </a:lnTo>
                  <a:lnTo>
                    <a:pt x="1202" y="597"/>
                  </a:lnTo>
                  <a:lnTo>
                    <a:pt x="1200" y="597"/>
                  </a:lnTo>
                  <a:lnTo>
                    <a:pt x="1208" y="738"/>
                  </a:lnTo>
                  <a:lnTo>
                    <a:pt x="1223" y="875"/>
                  </a:lnTo>
                  <a:lnTo>
                    <a:pt x="1252" y="1008"/>
                  </a:lnTo>
                  <a:lnTo>
                    <a:pt x="1289" y="1138"/>
                  </a:lnTo>
                  <a:lnTo>
                    <a:pt x="1335" y="1262"/>
                  </a:lnTo>
                  <a:lnTo>
                    <a:pt x="1392" y="1383"/>
                  </a:lnTo>
                  <a:lnTo>
                    <a:pt x="1458" y="1498"/>
                  </a:lnTo>
                  <a:lnTo>
                    <a:pt x="1531" y="1607"/>
                  </a:lnTo>
                  <a:lnTo>
                    <a:pt x="1612" y="1710"/>
                  </a:lnTo>
                  <a:lnTo>
                    <a:pt x="1701" y="1807"/>
                  </a:lnTo>
                  <a:lnTo>
                    <a:pt x="1797" y="1896"/>
                  </a:lnTo>
                  <a:lnTo>
                    <a:pt x="1898" y="1980"/>
                  </a:lnTo>
                  <a:lnTo>
                    <a:pt x="2008" y="2053"/>
                  </a:lnTo>
                  <a:lnTo>
                    <a:pt x="2122" y="2120"/>
                  </a:lnTo>
                  <a:lnTo>
                    <a:pt x="2241" y="2177"/>
                  </a:lnTo>
                  <a:lnTo>
                    <a:pt x="2367" y="2225"/>
                  </a:lnTo>
                  <a:lnTo>
                    <a:pt x="2495" y="2264"/>
                  </a:lnTo>
                  <a:lnTo>
                    <a:pt x="2628" y="2292"/>
                  </a:lnTo>
                  <a:lnTo>
                    <a:pt x="2765" y="2310"/>
                  </a:lnTo>
                  <a:lnTo>
                    <a:pt x="2905" y="2317"/>
                  </a:lnTo>
                  <a:lnTo>
                    <a:pt x="2855" y="2323"/>
                  </a:lnTo>
                  <a:lnTo>
                    <a:pt x="2807" y="2331"/>
                  </a:lnTo>
                  <a:lnTo>
                    <a:pt x="2740" y="2349"/>
                  </a:lnTo>
                  <a:lnTo>
                    <a:pt x="2674" y="2376"/>
                  </a:lnTo>
                  <a:lnTo>
                    <a:pt x="2614" y="2410"/>
                  </a:lnTo>
                  <a:lnTo>
                    <a:pt x="2559" y="2450"/>
                  </a:lnTo>
                  <a:lnTo>
                    <a:pt x="2504" y="2500"/>
                  </a:lnTo>
                  <a:lnTo>
                    <a:pt x="2454" y="2557"/>
                  </a:lnTo>
                  <a:lnTo>
                    <a:pt x="2413" y="2621"/>
                  </a:lnTo>
                  <a:lnTo>
                    <a:pt x="2380" y="2689"/>
                  </a:lnTo>
                  <a:lnTo>
                    <a:pt x="2355" y="2761"/>
                  </a:lnTo>
                  <a:lnTo>
                    <a:pt x="2339" y="2838"/>
                  </a:lnTo>
                  <a:lnTo>
                    <a:pt x="2333" y="2918"/>
                  </a:lnTo>
                  <a:lnTo>
                    <a:pt x="2339" y="2999"/>
                  </a:lnTo>
                  <a:lnTo>
                    <a:pt x="2355" y="3076"/>
                  </a:lnTo>
                  <a:lnTo>
                    <a:pt x="2381" y="3150"/>
                  </a:lnTo>
                  <a:lnTo>
                    <a:pt x="2415" y="3218"/>
                  </a:lnTo>
                  <a:lnTo>
                    <a:pt x="2458" y="3282"/>
                  </a:lnTo>
                  <a:lnTo>
                    <a:pt x="2507" y="3341"/>
                  </a:lnTo>
                  <a:lnTo>
                    <a:pt x="2564" y="3390"/>
                  </a:lnTo>
                  <a:lnTo>
                    <a:pt x="2626" y="3435"/>
                  </a:lnTo>
                  <a:lnTo>
                    <a:pt x="2696" y="3468"/>
                  </a:lnTo>
                  <a:lnTo>
                    <a:pt x="2768" y="3495"/>
                  </a:lnTo>
                  <a:lnTo>
                    <a:pt x="2845" y="3513"/>
                  </a:lnTo>
                  <a:lnTo>
                    <a:pt x="2925" y="3520"/>
                  </a:lnTo>
                  <a:lnTo>
                    <a:pt x="2925" y="3520"/>
                  </a:lnTo>
                  <a:lnTo>
                    <a:pt x="2747" y="3515"/>
                  </a:lnTo>
                  <a:lnTo>
                    <a:pt x="2571" y="3499"/>
                  </a:lnTo>
                  <a:lnTo>
                    <a:pt x="2399" y="3472"/>
                  </a:lnTo>
                  <a:lnTo>
                    <a:pt x="2230" y="3436"/>
                  </a:lnTo>
                  <a:lnTo>
                    <a:pt x="2065" y="3390"/>
                  </a:lnTo>
                  <a:lnTo>
                    <a:pt x="1905" y="3337"/>
                  </a:lnTo>
                  <a:lnTo>
                    <a:pt x="1749" y="3273"/>
                  </a:lnTo>
                  <a:lnTo>
                    <a:pt x="1596" y="3200"/>
                  </a:lnTo>
                  <a:lnTo>
                    <a:pt x="1449" y="3120"/>
                  </a:lnTo>
                  <a:lnTo>
                    <a:pt x="1309" y="3031"/>
                  </a:lnTo>
                  <a:lnTo>
                    <a:pt x="1172" y="2935"/>
                  </a:lnTo>
                  <a:lnTo>
                    <a:pt x="1042" y="2832"/>
                  </a:lnTo>
                  <a:lnTo>
                    <a:pt x="918" y="2721"/>
                  </a:lnTo>
                  <a:lnTo>
                    <a:pt x="801" y="2603"/>
                  </a:lnTo>
                  <a:lnTo>
                    <a:pt x="689" y="2479"/>
                  </a:lnTo>
                  <a:lnTo>
                    <a:pt x="586" y="2349"/>
                  </a:lnTo>
                  <a:lnTo>
                    <a:pt x="490" y="2214"/>
                  </a:lnTo>
                  <a:lnTo>
                    <a:pt x="401" y="2072"/>
                  </a:lnTo>
                  <a:lnTo>
                    <a:pt x="320" y="1925"/>
                  </a:lnTo>
                  <a:lnTo>
                    <a:pt x="249" y="1774"/>
                  </a:lnTo>
                  <a:lnTo>
                    <a:pt x="185" y="1617"/>
                  </a:lnTo>
                  <a:lnTo>
                    <a:pt x="130" y="1456"/>
                  </a:lnTo>
                  <a:lnTo>
                    <a:pt x="83" y="1290"/>
                  </a:lnTo>
                  <a:lnTo>
                    <a:pt x="48" y="1122"/>
                  </a:lnTo>
                  <a:lnTo>
                    <a:pt x="21" y="949"/>
                  </a:lnTo>
                  <a:lnTo>
                    <a:pt x="5" y="775"/>
                  </a:lnTo>
                  <a:lnTo>
                    <a:pt x="0" y="597"/>
                  </a:lnTo>
                  <a:lnTo>
                    <a:pt x="0" y="597"/>
                  </a:lnTo>
                  <a:lnTo>
                    <a:pt x="0" y="596"/>
                  </a:lnTo>
                  <a:lnTo>
                    <a:pt x="0" y="594"/>
                  </a:lnTo>
                  <a:lnTo>
                    <a:pt x="0" y="592"/>
                  </a:lnTo>
                  <a:lnTo>
                    <a:pt x="0" y="585"/>
                  </a:lnTo>
                  <a:lnTo>
                    <a:pt x="2" y="562"/>
                  </a:lnTo>
                  <a:lnTo>
                    <a:pt x="2" y="555"/>
                  </a:lnTo>
                  <a:lnTo>
                    <a:pt x="4" y="532"/>
                  </a:lnTo>
                  <a:lnTo>
                    <a:pt x="5" y="525"/>
                  </a:lnTo>
                  <a:lnTo>
                    <a:pt x="9" y="502"/>
                  </a:lnTo>
                  <a:lnTo>
                    <a:pt x="9" y="494"/>
                  </a:lnTo>
                  <a:lnTo>
                    <a:pt x="14" y="473"/>
                  </a:lnTo>
                  <a:lnTo>
                    <a:pt x="16" y="466"/>
                  </a:lnTo>
                  <a:lnTo>
                    <a:pt x="21" y="445"/>
                  </a:lnTo>
                  <a:lnTo>
                    <a:pt x="23" y="438"/>
                  </a:lnTo>
                  <a:lnTo>
                    <a:pt x="30" y="416"/>
                  </a:lnTo>
                  <a:lnTo>
                    <a:pt x="32" y="409"/>
                  </a:lnTo>
                  <a:lnTo>
                    <a:pt x="39" y="388"/>
                  </a:lnTo>
                  <a:lnTo>
                    <a:pt x="41" y="382"/>
                  </a:lnTo>
                  <a:lnTo>
                    <a:pt x="50" y="361"/>
                  </a:lnTo>
                  <a:lnTo>
                    <a:pt x="53" y="356"/>
                  </a:lnTo>
                  <a:lnTo>
                    <a:pt x="62" y="335"/>
                  </a:lnTo>
                  <a:lnTo>
                    <a:pt x="66" y="329"/>
                  </a:lnTo>
                  <a:lnTo>
                    <a:pt x="76" y="310"/>
                  </a:lnTo>
                  <a:lnTo>
                    <a:pt x="78" y="304"/>
                  </a:lnTo>
                  <a:lnTo>
                    <a:pt x="91" y="285"/>
                  </a:lnTo>
                  <a:lnTo>
                    <a:pt x="94" y="279"/>
                  </a:lnTo>
                  <a:lnTo>
                    <a:pt x="107" y="260"/>
                  </a:lnTo>
                  <a:lnTo>
                    <a:pt x="110" y="255"/>
                  </a:lnTo>
                  <a:lnTo>
                    <a:pt x="123" y="237"/>
                  </a:lnTo>
                  <a:lnTo>
                    <a:pt x="128" y="231"/>
                  </a:lnTo>
                  <a:lnTo>
                    <a:pt x="140" y="215"/>
                  </a:lnTo>
                  <a:lnTo>
                    <a:pt x="146" y="210"/>
                  </a:lnTo>
                  <a:lnTo>
                    <a:pt x="160" y="194"/>
                  </a:lnTo>
                  <a:lnTo>
                    <a:pt x="165" y="189"/>
                  </a:lnTo>
                  <a:lnTo>
                    <a:pt x="179" y="173"/>
                  </a:lnTo>
                  <a:lnTo>
                    <a:pt x="185" y="167"/>
                  </a:lnTo>
                  <a:lnTo>
                    <a:pt x="201" y="153"/>
                  </a:lnTo>
                  <a:lnTo>
                    <a:pt x="206" y="148"/>
                  </a:lnTo>
                  <a:lnTo>
                    <a:pt x="222" y="136"/>
                  </a:lnTo>
                  <a:lnTo>
                    <a:pt x="229" y="130"/>
                  </a:lnTo>
                  <a:lnTo>
                    <a:pt x="245" y="118"/>
                  </a:lnTo>
                  <a:lnTo>
                    <a:pt x="252" y="112"/>
                  </a:lnTo>
                  <a:lnTo>
                    <a:pt x="268" y="102"/>
                  </a:lnTo>
                  <a:lnTo>
                    <a:pt x="277" y="96"/>
                  </a:lnTo>
                  <a:lnTo>
                    <a:pt x="291" y="86"/>
                  </a:lnTo>
                  <a:lnTo>
                    <a:pt x="300" y="80"/>
                  </a:lnTo>
                  <a:lnTo>
                    <a:pt x="316" y="72"/>
                  </a:lnTo>
                  <a:lnTo>
                    <a:pt x="327" y="66"/>
                  </a:lnTo>
                  <a:lnTo>
                    <a:pt x="343" y="59"/>
                  </a:lnTo>
                  <a:lnTo>
                    <a:pt x="352" y="54"/>
                  </a:lnTo>
                  <a:lnTo>
                    <a:pt x="369" y="47"/>
                  </a:lnTo>
                  <a:lnTo>
                    <a:pt x="380" y="43"/>
                  </a:lnTo>
                  <a:lnTo>
                    <a:pt x="396" y="36"/>
                  </a:lnTo>
                  <a:lnTo>
                    <a:pt x="408" y="32"/>
                  </a:lnTo>
                  <a:lnTo>
                    <a:pt x="424" y="27"/>
                  </a:lnTo>
                  <a:lnTo>
                    <a:pt x="439" y="24"/>
                  </a:lnTo>
                  <a:lnTo>
                    <a:pt x="453" y="18"/>
                  </a:lnTo>
                  <a:lnTo>
                    <a:pt x="465" y="15"/>
                  </a:lnTo>
                  <a:lnTo>
                    <a:pt x="481" y="13"/>
                  </a:lnTo>
                  <a:lnTo>
                    <a:pt x="494" y="9"/>
                  </a:lnTo>
                  <a:lnTo>
                    <a:pt x="510" y="8"/>
                  </a:lnTo>
                  <a:lnTo>
                    <a:pt x="526" y="6"/>
                  </a:lnTo>
                  <a:lnTo>
                    <a:pt x="540" y="4"/>
                  </a:lnTo>
                  <a:lnTo>
                    <a:pt x="563" y="2"/>
                  </a:lnTo>
                  <a:lnTo>
                    <a:pt x="570" y="0"/>
                  </a:lnTo>
                  <a:lnTo>
                    <a:pt x="600" y="0"/>
                  </a:lnTo>
                  <a:close/>
                </a:path>
              </a:pathLst>
            </a:custGeom>
            <a:solidFill>
              <a:srgbClr val="3934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11">
              <a:extLst>
                <a:ext uri="{FF2B5EF4-FFF2-40B4-BE49-F238E27FC236}">
                  <a16:creationId xmlns:a16="http://schemas.microsoft.com/office/drawing/2014/main" id="{F4BA732A-3EAB-40A2-8467-CB155B70D0B4}"/>
                </a:ext>
              </a:extLst>
            </p:cNvPr>
            <p:cNvSpPr>
              <a:spLocks/>
            </p:cNvSpPr>
            <p:nvPr/>
          </p:nvSpPr>
          <p:spPr bwMode="auto">
            <a:xfrm>
              <a:off x="4711700" y="3752850"/>
              <a:ext cx="11113" cy="93663"/>
            </a:xfrm>
            <a:custGeom>
              <a:avLst/>
              <a:gdLst>
                <a:gd name="T0" fmla="*/ 0 w 14"/>
                <a:gd name="T1" fmla="*/ 0 h 117"/>
                <a:gd name="T2" fmla="*/ 2 w 14"/>
                <a:gd name="T3" fmla="*/ 7 h 117"/>
                <a:gd name="T4" fmla="*/ 4 w 14"/>
                <a:gd name="T5" fmla="*/ 12 h 117"/>
                <a:gd name="T6" fmla="*/ 7 w 14"/>
                <a:gd name="T7" fmla="*/ 35 h 117"/>
                <a:gd name="T8" fmla="*/ 7 w 14"/>
                <a:gd name="T9" fmla="*/ 41 h 117"/>
                <a:gd name="T10" fmla="*/ 11 w 14"/>
                <a:gd name="T11" fmla="*/ 66 h 117"/>
                <a:gd name="T12" fmla="*/ 11 w 14"/>
                <a:gd name="T13" fmla="*/ 69 h 117"/>
                <a:gd name="T14" fmla="*/ 12 w 14"/>
                <a:gd name="T15" fmla="*/ 96 h 117"/>
                <a:gd name="T16" fmla="*/ 14 w 14"/>
                <a:gd name="T17" fmla="*/ 117 h 117"/>
                <a:gd name="T18" fmla="*/ 12 w 14"/>
                <a:gd name="T19" fmla="*/ 117 h 117"/>
                <a:gd name="T20" fmla="*/ 0 w 14"/>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17">
                  <a:moveTo>
                    <a:pt x="0" y="0"/>
                  </a:moveTo>
                  <a:lnTo>
                    <a:pt x="2" y="7"/>
                  </a:lnTo>
                  <a:lnTo>
                    <a:pt x="4" y="12"/>
                  </a:lnTo>
                  <a:lnTo>
                    <a:pt x="7" y="35"/>
                  </a:lnTo>
                  <a:lnTo>
                    <a:pt x="7" y="41"/>
                  </a:lnTo>
                  <a:lnTo>
                    <a:pt x="11" y="66"/>
                  </a:lnTo>
                  <a:lnTo>
                    <a:pt x="11" y="69"/>
                  </a:lnTo>
                  <a:lnTo>
                    <a:pt x="12" y="96"/>
                  </a:lnTo>
                  <a:lnTo>
                    <a:pt x="14" y="117"/>
                  </a:lnTo>
                  <a:lnTo>
                    <a:pt x="12" y="117"/>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12">
              <a:extLst>
                <a:ext uri="{FF2B5EF4-FFF2-40B4-BE49-F238E27FC236}">
                  <a16:creationId xmlns:a16="http://schemas.microsoft.com/office/drawing/2014/main" id="{5134BD4D-13D6-49FC-A796-C9EB584CFA75}"/>
                </a:ext>
              </a:extLst>
            </p:cNvPr>
            <p:cNvSpPr>
              <a:spLocks/>
            </p:cNvSpPr>
            <p:nvPr/>
          </p:nvSpPr>
          <p:spPr bwMode="auto">
            <a:xfrm>
              <a:off x="4719638" y="3835400"/>
              <a:ext cx="3175" cy="11113"/>
            </a:xfrm>
            <a:custGeom>
              <a:avLst/>
              <a:gdLst>
                <a:gd name="T0" fmla="*/ 0 w 3"/>
                <a:gd name="T1" fmla="*/ 0 h 14"/>
                <a:gd name="T2" fmla="*/ 3 w 3"/>
                <a:gd name="T3" fmla="*/ 2 h 14"/>
                <a:gd name="T4" fmla="*/ 3 w 3"/>
                <a:gd name="T5" fmla="*/ 14 h 14"/>
                <a:gd name="T6" fmla="*/ 1 w 3"/>
                <a:gd name="T7" fmla="*/ 14 h 14"/>
                <a:gd name="T8" fmla="*/ 0 w 3"/>
                <a:gd name="T9" fmla="*/ 0 h 14"/>
              </a:gdLst>
              <a:ahLst/>
              <a:cxnLst>
                <a:cxn ang="0">
                  <a:pos x="T0" y="T1"/>
                </a:cxn>
                <a:cxn ang="0">
                  <a:pos x="T2" y="T3"/>
                </a:cxn>
                <a:cxn ang="0">
                  <a:pos x="T4" y="T5"/>
                </a:cxn>
                <a:cxn ang="0">
                  <a:pos x="T6" y="T7"/>
                </a:cxn>
                <a:cxn ang="0">
                  <a:pos x="T8" y="T9"/>
                </a:cxn>
              </a:cxnLst>
              <a:rect l="0" t="0" r="r" b="b"/>
              <a:pathLst>
                <a:path w="3" h="14">
                  <a:moveTo>
                    <a:pt x="0" y="0"/>
                  </a:moveTo>
                  <a:lnTo>
                    <a:pt x="3" y="2"/>
                  </a:lnTo>
                  <a:lnTo>
                    <a:pt x="3" y="14"/>
                  </a:lnTo>
                  <a:lnTo>
                    <a:pt x="1" y="14"/>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3">
              <a:extLst>
                <a:ext uri="{FF2B5EF4-FFF2-40B4-BE49-F238E27FC236}">
                  <a16:creationId xmlns:a16="http://schemas.microsoft.com/office/drawing/2014/main" id="{4C1FEE57-0174-40DF-9382-267358DC8D41}"/>
                </a:ext>
              </a:extLst>
            </p:cNvPr>
            <p:cNvSpPr>
              <a:spLocks/>
            </p:cNvSpPr>
            <p:nvPr/>
          </p:nvSpPr>
          <p:spPr bwMode="auto">
            <a:xfrm>
              <a:off x="4718050" y="3814763"/>
              <a:ext cx="4763" cy="22225"/>
            </a:xfrm>
            <a:custGeom>
              <a:avLst/>
              <a:gdLst>
                <a:gd name="T0" fmla="*/ 0 w 5"/>
                <a:gd name="T1" fmla="*/ 0 h 29"/>
                <a:gd name="T2" fmla="*/ 3 w 5"/>
                <a:gd name="T3" fmla="*/ 4 h 29"/>
                <a:gd name="T4" fmla="*/ 3 w 5"/>
                <a:gd name="T5" fmla="*/ 20 h 29"/>
                <a:gd name="T6" fmla="*/ 5 w 5"/>
                <a:gd name="T7" fmla="*/ 29 h 29"/>
                <a:gd name="T8" fmla="*/ 2 w 5"/>
                <a:gd name="T9" fmla="*/ 27 h 29"/>
                <a:gd name="T10" fmla="*/ 0 w 5"/>
                <a:gd name="T11" fmla="*/ 0 h 29"/>
              </a:gdLst>
              <a:ahLst/>
              <a:cxnLst>
                <a:cxn ang="0">
                  <a:pos x="T0" y="T1"/>
                </a:cxn>
                <a:cxn ang="0">
                  <a:pos x="T2" y="T3"/>
                </a:cxn>
                <a:cxn ang="0">
                  <a:pos x="T4" y="T5"/>
                </a:cxn>
                <a:cxn ang="0">
                  <a:pos x="T6" y="T7"/>
                </a:cxn>
                <a:cxn ang="0">
                  <a:pos x="T8" y="T9"/>
                </a:cxn>
                <a:cxn ang="0">
                  <a:pos x="T10" y="T11"/>
                </a:cxn>
              </a:cxnLst>
              <a:rect l="0" t="0" r="r" b="b"/>
              <a:pathLst>
                <a:path w="5" h="29">
                  <a:moveTo>
                    <a:pt x="0" y="0"/>
                  </a:moveTo>
                  <a:lnTo>
                    <a:pt x="3" y="4"/>
                  </a:lnTo>
                  <a:lnTo>
                    <a:pt x="3" y="20"/>
                  </a:lnTo>
                  <a:lnTo>
                    <a:pt x="5" y="29"/>
                  </a:lnTo>
                  <a:lnTo>
                    <a:pt x="2" y="27"/>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 name="Freeform 14">
              <a:extLst>
                <a:ext uri="{FF2B5EF4-FFF2-40B4-BE49-F238E27FC236}">
                  <a16:creationId xmlns:a16="http://schemas.microsoft.com/office/drawing/2014/main" id="{B4F172F8-F426-469A-B16E-7D54AA8AA99C}"/>
                </a:ext>
              </a:extLst>
            </p:cNvPr>
            <p:cNvSpPr>
              <a:spLocks/>
            </p:cNvSpPr>
            <p:nvPr/>
          </p:nvSpPr>
          <p:spPr bwMode="auto">
            <a:xfrm>
              <a:off x="4716463" y="3792538"/>
              <a:ext cx="4763" cy="23813"/>
            </a:xfrm>
            <a:custGeom>
              <a:avLst/>
              <a:gdLst>
                <a:gd name="T0" fmla="*/ 0 w 7"/>
                <a:gd name="T1" fmla="*/ 0 h 30"/>
                <a:gd name="T2" fmla="*/ 4 w 7"/>
                <a:gd name="T3" fmla="*/ 3 h 30"/>
                <a:gd name="T4" fmla="*/ 6 w 7"/>
                <a:gd name="T5" fmla="*/ 16 h 30"/>
                <a:gd name="T6" fmla="*/ 6 w 7"/>
                <a:gd name="T7" fmla="*/ 19 h 30"/>
                <a:gd name="T8" fmla="*/ 7 w 7"/>
                <a:gd name="T9" fmla="*/ 30 h 30"/>
                <a:gd name="T10" fmla="*/ 4 w 7"/>
                <a:gd name="T11" fmla="*/ 26 h 30"/>
                <a:gd name="T12" fmla="*/ 0 w 7"/>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0" y="0"/>
                  </a:moveTo>
                  <a:lnTo>
                    <a:pt x="4" y="3"/>
                  </a:lnTo>
                  <a:lnTo>
                    <a:pt x="6" y="16"/>
                  </a:lnTo>
                  <a:lnTo>
                    <a:pt x="6" y="19"/>
                  </a:lnTo>
                  <a:lnTo>
                    <a:pt x="7" y="30"/>
                  </a:lnTo>
                  <a:lnTo>
                    <a:pt x="4" y="26"/>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 name="Freeform 15">
              <a:extLst>
                <a:ext uri="{FF2B5EF4-FFF2-40B4-BE49-F238E27FC236}">
                  <a16:creationId xmlns:a16="http://schemas.microsoft.com/office/drawing/2014/main" id="{9D1A382F-D665-44BF-86DB-541B48E04D8F}"/>
                </a:ext>
              </a:extLst>
            </p:cNvPr>
            <p:cNvSpPr>
              <a:spLocks/>
            </p:cNvSpPr>
            <p:nvPr/>
          </p:nvSpPr>
          <p:spPr bwMode="auto">
            <a:xfrm>
              <a:off x="4714875" y="3771900"/>
              <a:ext cx="3175" cy="23813"/>
            </a:xfrm>
            <a:custGeom>
              <a:avLst/>
              <a:gdLst>
                <a:gd name="T0" fmla="*/ 0 w 5"/>
                <a:gd name="T1" fmla="*/ 0 h 30"/>
                <a:gd name="T2" fmla="*/ 1 w 5"/>
                <a:gd name="T3" fmla="*/ 4 h 30"/>
                <a:gd name="T4" fmla="*/ 3 w 5"/>
                <a:gd name="T5" fmla="*/ 12 h 30"/>
                <a:gd name="T6" fmla="*/ 3 w 5"/>
                <a:gd name="T7" fmla="*/ 18 h 30"/>
                <a:gd name="T8" fmla="*/ 5 w 5"/>
                <a:gd name="T9" fmla="*/ 30 h 30"/>
                <a:gd name="T10" fmla="*/ 1 w 5"/>
                <a:gd name="T11" fmla="*/ 27 h 30"/>
                <a:gd name="T12" fmla="*/ 0 w 5"/>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 h="30">
                  <a:moveTo>
                    <a:pt x="0" y="0"/>
                  </a:moveTo>
                  <a:lnTo>
                    <a:pt x="1" y="4"/>
                  </a:lnTo>
                  <a:lnTo>
                    <a:pt x="3" y="12"/>
                  </a:lnTo>
                  <a:lnTo>
                    <a:pt x="3" y="18"/>
                  </a:lnTo>
                  <a:lnTo>
                    <a:pt x="5" y="30"/>
                  </a:lnTo>
                  <a:lnTo>
                    <a:pt x="1" y="27"/>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 name="Freeform 16">
              <a:extLst>
                <a:ext uri="{FF2B5EF4-FFF2-40B4-BE49-F238E27FC236}">
                  <a16:creationId xmlns:a16="http://schemas.microsoft.com/office/drawing/2014/main" id="{17AD2A0C-5322-4C81-9CF7-505FA4F4E971}"/>
                </a:ext>
              </a:extLst>
            </p:cNvPr>
            <p:cNvSpPr>
              <a:spLocks/>
            </p:cNvSpPr>
            <p:nvPr/>
          </p:nvSpPr>
          <p:spPr bwMode="auto">
            <a:xfrm>
              <a:off x="4711700" y="3752850"/>
              <a:ext cx="4763" cy="22225"/>
            </a:xfrm>
            <a:custGeom>
              <a:avLst/>
              <a:gdLst>
                <a:gd name="T0" fmla="*/ 0 w 5"/>
                <a:gd name="T1" fmla="*/ 0 h 27"/>
                <a:gd name="T2" fmla="*/ 2 w 5"/>
                <a:gd name="T3" fmla="*/ 7 h 27"/>
                <a:gd name="T4" fmla="*/ 4 w 5"/>
                <a:gd name="T5" fmla="*/ 12 h 27"/>
                <a:gd name="T6" fmla="*/ 5 w 5"/>
                <a:gd name="T7" fmla="*/ 27 h 27"/>
                <a:gd name="T8" fmla="*/ 4 w 5"/>
                <a:gd name="T9" fmla="*/ 23 h 27"/>
                <a:gd name="T10" fmla="*/ 0 w 5"/>
                <a:gd name="T11" fmla="*/ 0 h 27"/>
                <a:gd name="T12" fmla="*/ 0 w 5"/>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5" h="27">
                  <a:moveTo>
                    <a:pt x="0" y="0"/>
                  </a:moveTo>
                  <a:lnTo>
                    <a:pt x="2" y="7"/>
                  </a:lnTo>
                  <a:lnTo>
                    <a:pt x="4" y="12"/>
                  </a:lnTo>
                  <a:lnTo>
                    <a:pt x="5" y="27"/>
                  </a:lnTo>
                  <a:lnTo>
                    <a:pt x="4" y="23"/>
                  </a:lnTo>
                  <a:lnTo>
                    <a:pt x="0" y="0"/>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7">
              <a:extLst>
                <a:ext uri="{FF2B5EF4-FFF2-40B4-BE49-F238E27FC236}">
                  <a16:creationId xmlns:a16="http://schemas.microsoft.com/office/drawing/2014/main" id="{785B1DE9-8B1B-4B10-ACB1-E4E68E152E1F}"/>
                </a:ext>
              </a:extLst>
            </p:cNvPr>
            <p:cNvSpPr>
              <a:spLocks/>
            </p:cNvSpPr>
            <p:nvPr/>
          </p:nvSpPr>
          <p:spPr bwMode="auto">
            <a:xfrm>
              <a:off x="5621338" y="3848100"/>
              <a:ext cx="2792413" cy="2322513"/>
            </a:xfrm>
            <a:custGeom>
              <a:avLst/>
              <a:gdLst>
                <a:gd name="T0" fmla="*/ 2321 w 3518"/>
                <a:gd name="T1" fmla="*/ 59 h 2926"/>
                <a:gd name="T2" fmla="*/ 2350 w 3518"/>
                <a:gd name="T3" fmla="*/ 185 h 2926"/>
                <a:gd name="T4" fmla="*/ 2408 w 3518"/>
                <a:gd name="T5" fmla="*/ 313 h 2926"/>
                <a:gd name="T6" fmla="*/ 2499 w 3518"/>
                <a:gd name="T7" fmla="*/ 425 h 2926"/>
                <a:gd name="T8" fmla="*/ 2620 w 3518"/>
                <a:gd name="T9" fmla="*/ 515 h 2926"/>
                <a:gd name="T10" fmla="*/ 2762 w 3518"/>
                <a:gd name="T11" fmla="*/ 574 h 2926"/>
                <a:gd name="T12" fmla="*/ 2918 w 3518"/>
                <a:gd name="T13" fmla="*/ 595 h 2926"/>
                <a:gd name="T14" fmla="*/ 3072 w 3518"/>
                <a:gd name="T15" fmla="*/ 576 h 2926"/>
                <a:gd name="T16" fmla="*/ 3211 w 3518"/>
                <a:gd name="T17" fmla="*/ 519 h 2926"/>
                <a:gd name="T18" fmla="*/ 3330 w 3518"/>
                <a:gd name="T19" fmla="*/ 432 h 2926"/>
                <a:gd name="T20" fmla="*/ 3424 w 3518"/>
                <a:gd name="T21" fmla="*/ 320 h 2926"/>
                <a:gd name="T22" fmla="*/ 3488 w 3518"/>
                <a:gd name="T23" fmla="*/ 185 h 2926"/>
                <a:gd name="T24" fmla="*/ 3518 w 3518"/>
                <a:gd name="T25" fmla="*/ 35 h 2926"/>
                <a:gd name="T26" fmla="*/ 3491 w 3518"/>
                <a:gd name="T27" fmla="*/ 398 h 2926"/>
                <a:gd name="T28" fmla="*/ 3422 w 3518"/>
                <a:gd name="T29" fmla="*/ 748 h 2926"/>
                <a:gd name="T30" fmla="*/ 3312 w 3518"/>
                <a:gd name="T31" fmla="*/ 1080 h 2926"/>
                <a:gd name="T32" fmla="*/ 3165 w 3518"/>
                <a:gd name="T33" fmla="*/ 1395 h 2926"/>
                <a:gd name="T34" fmla="*/ 2984 w 3518"/>
                <a:gd name="T35" fmla="*/ 1686 h 2926"/>
                <a:gd name="T36" fmla="*/ 2769 w 3518"/>
                <a:gd name="T37" fmla="*/ 1954 h 2926"/>
                <a:gd name="T38" fmla="*/ 2525 w 3518"/>
                <a:gd name="T39" fmla="*/ 2196 h 2926"/>
                <a:gd name="T40" fmla="*/ 2256 w 3518"/>
                <a:gd name="T41" fmla="*/ 2407 h 2926"/>
                <a:gd name="T42" fmla="*/ 1961 w 3518"/>
                <a:gd name="T43" fmla="*/ 2587 h 2926"/>
                <a:gd name="T44" fmla="*/ 1646 w 3518"/>
                <a:gd name="T45" fmla="*/ 2731 h 2926"/>
                <a:gd name="T46" fmla="*/ 1311 w 3518"/>
                <a:gd name="T47" fmla="*/ 2837 h 2926"/>
                <a:gd name="T48" fmla="*/ 961 w 3518"/>
                <a:gd name="T49" fmla="*/ 2903 h 2926"/>
                <a:gd name="T50" fmla="*/ 597 w 3518"/>
                <a:gd name="T51" fmla="*/ 2926 h 2926"/>
                <a:gd name="T52" fmla="*/ 595 w 3518"/>
                <a:gd name="T53" fmla="*/ 2926 h 2926"/>
                <a:gd name="T54" fmla="*/ 593 w 3518"/>
                <a:gd name="T55" fmla="*/ 2926 h 2926"/>
                <a:gd name="T56" fmla="*/ 512 w 3518"/>
                <a:gd name="T57" fmla="*/ 2919 h 2926"/>
                <a:gd name="T58" fmla="*/ 363 w 3518"/>
                <a:gd name="T59" fmla="*/ 2874 h 2926"/>
                <a:gd name="T60" fmla="*/ 231 w 3518"/>
                <a:gd name="T61" fmla="*/ 2796 h 2926"/>
                <a:gd name="T62" fmla="*/ 125 w 3518"/>
                <a:gd name="T63" fmla="*/ 2688 h 2926"/>
                <a:gd name="T64" fmla="*/ 48 w 3518"/>
                <a:gd name="T65" fmla="*/ 2556 h 2926"/>
                <a:gd name="T66" fmla="*/ 6 w 3518"/>
                <a:gd name="T67" fmla="*/ 2405 h 2926"/>
                <a:gd name="T68" fmla="*/ 6 w 3518"/>
                <a:gd name="T69" fmla="*/ 2244 h 2926"/>
                <a:gd name="T70" fmla="*/ 47 w 3518"/>
                <a:gd name="T71" fmla="*/ 2095 h 2926"/>
                <a:gd name="T72" fmla="*/ 121 w 3518"/>
                <a:gd name="T73" fmla="*/ 1963 h 2926"/>
                <a:gd name="T74" fmla="*/ 226 w 3518"/>
                <a:gd name="T75" fmla="*/ 1856 h 2926"/>
                <a:gd name="T76" fmla="*/ 341 w 3518"/>
                <a:gd name="T77" fmla="*/ 1782 h 2926"/>
                <a:gd name="T78" fmla="*/ 474 w 3518"/>
                <a:gd name="T79" fmla="*/ 1737 h 2926"/>
                <a:gd name="T80" fmla="*/ 572 w 3518"/>
                <a:gd name="T81" fmla="*/ 1723 h 2926"/>
                <a:gd name="T82" fmla="*/ 597 w 3518"/>
                <a:gd name="T83" fmla="*/ 1723 h 2926"/>
                <a:gd name="T84" fmla="*/ 732 w 3518"/>
                <a:gd name="T85" fmla="*/ 1718 h 2926"/>
                <a:gd name="T86" fmla="*/ 991 w 3518"/>
                <a:gd name="T87" fmla="*/ 1677 h 2926"/>
                <a:gd name="T88" fmla="*/ 1238 w 3518"/>
                <a:gd name="T89" fmla="*/ 1599 h 2926"/>
                <a:gd name="T90" fmla="*/ 1465 w 3518"/>
                <a:gd name="T91" fmla="*/ 1487 h 2926"/>
                <a:gd name="T92" fmla="*/ 1673 w 3518"/>
                <a:gd name="T93" fmla="*/ 1343 h 2926"/>
                <a:gd name="T94" fmla="*/ 1858 w 3518"/>
                <a:gd name="T95" fmla="*/ 1172 h 2926"/>
                <a:gd name="T96" fmla="*/ 2014 w 3518"/>
                <a:gd name="T97" fmla="*/ 975 h 2926"/>
                <a:gd name="T98" fmla="*/ 2142 w 3518"/>
                <a:gd name="T99" fmla="*/ 757 h 2926"/>
                <a:gd name="T100" fmla="*/ 2238 w 3518"/>
                <a:gd name="T101" fmla="*/ 519 h 2926"/>
                <a:gd name="T102" fmla="*/ 2296 w 3518"/>
                <a:gd name="T103" fmla="*/ 265 h 2926"/>
                <a:gd name="T104" fmla="*/ 2318 w 3518"/>
                <a:gd name="T105"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18" h="2926">
                  <a:moveTo>
                    <a:pt x="2318" y="0"/>
                  </a:moveTo>
                  <a:lnTo>
                    <a:pt x="2321" y="59"/>
                  </a:lnTo>
                  <a:lnTo>
                    <a:pt x="2330" y="117"/>
                  </a:lnTo>
                  <a:lnTo>
                    <a:pt x="2350" y="185"/>
                  </a:lnTo>
                  <a:lnTo>
                    <a:pt x="2375" y="250"/>
                  </a:lnTo>
                  <a:lnTo>
                    <a:pt x="2408" y="313"/>
                  </a:lnTo>
                  <a:lnTo>
                    <a:pt x="2449" y="368"/>
                  </a:lnTo>
                  <a:lnTo>
                    <a:pt x="2499" y="425"/>
                  </a:lnTo>
                  <a:lnTo>
                    <a:pt x="2557" y="474"/>
                  </a:lnTo>
                  <a:lnTo>
                    <a:pt x="2620" y="515"/>
                  </a:lnTo>
                  <a:lnTo>
                    <a:pt x="2689" y="549"/>
                  </a:lnTo>
                  <a:lnTo>
                    <a:pt x="2762" y="574"/>
                  </a:lnTo>
                  <a:lnTo>
                    <a:pt x="2838" y="590"/>
                  </a:lnTo>
                  <a:lnTo>
                    <a:pt x="2918" y="595"/>
                  </a:lnTo>
                  <a:lnTo>
                    <a:pt x="2996" y="590"/>
                  </a:lnTo>
                  <a:lnTo>
                    <a:pt x="3072" y="576"/>
                  </a:lnTo>
                  <a:lnTo>
                    <a:pt x="3143" y="551"/>
                  </a:lnTo>
                  <a:lnTo>
                    <a:pt x="3211" y="519"/>
                  </a:lnTo>
                  <a:lnTo>
                    <a:pt x="3273" y="480"/>
                  </a:lnTo>
                  <a:lnTo>
                    <a:pt x="3330" y="432"/>
                  </a:lnTo>
                  <a:lnTo>
                    <a:pt x="3380" y="378"/>
                  </a:lnTo>
                  <a:lnTo>
                    <a:pt x="3424" y="320"/>
                  </a:lnTo>
                  <a:lnTo>
                    <a:pt x="3460" y="254"/>
                  </a:lnTo>
                  <a:lnTo>
                    <a:pt x="3488" y="185"/>
                  </a:lnTo>
                  <a:lnTo>
                    <a:pt x="3507" y="112"/>
                  </a:lnTo>
                  <a:lnTo>
                    <a:pt x="3518" y="35"/>
                  </a:lnTo>
                  <a:lnTo>
                    <a:pt x="3509" y="218"/>
                  </a:lnTo>
                  <a:lnTo>
                    <a:pt x="3491" y="398"/>
                  </a:lnTo>
                  <a:lnTo>
                    <a:pt x="3461" y="576"/>
                  </a:lnTo>
                  <a:lnTo>
                    <a:pt x="3422" y="748"/>
                  </a:lnTo>
                  <a:lnTo>
                    <a:pt x="3371" y="917"/>
                  </a:lnTo>
                  <a:lnTo>
                    <a:pt x="3312" y="1080"/>
                  </a:lnTo>
                  <a:lnTo>
                    <a:pt x="3243" y="1240"/>
                  </a:lnTo>
                  <a:lnTo>
                    <a:pt x="3165" y="1395"/>
                  </a:lnTo>
                  <a:lnTo>
                    <a:pt x="3078" y="1544"/>
                  </a:lnTo>
                  <a:lnTo>
                    <a:pt x="2984" y="1686"/>
                  </a:lnTo>
                  <a:lnTo>
                    <a:pt x="2879" y="1824"/>
                  </a:lnTo>
                  <a:lnTo>
                    <a:pt x="2769" y="1954"/>
                  </a:lnTo>
                  <a:lnTo>
                    <a:pt x="2650" y="2079"/>
                  </a:lnTo>
                  <a:lnTo>
                    <a:pt x="2525" y="2196"/>
                  </a:lnTo>
                  <a:lnTo>
                    <a:pt x="2394" y="2306"/>
                  </a:lnTo>
                  <a:lnTo>
                    <a:pt x="2256" y="2407"/>
                  </a:lnTo>
                  <a:lnTo>
                    <a:pt x="2112" y="2501"/>
                  </a:lnTo>
                  <a:lnTo>
                    <a:pt x="1961" y="2587"/>
                  </a:lnTo>
                  <a:lnTo>
                    <a:pt x="1806" y="2663"/>
                  </a:lnTo>
                  <a:lnTo>
                    <a:pt x="1646" y="2731"/>
                  </a:lnTo>
                  <a:lnTo>
                    <a:pt x="1481" y="2787"/>
                  </a:lnTo>
                  <a:lnTo>
                    <a:pt x="1311" y="2837"/>
                  </a:lnTo>
                  <a:lnTo>
                    <a:pt x="1139" y="2874"/>
                  </a:lnTo>
                  <a:lnTo>
                    <a:pt x="961" y="2903"/>
                  </a:lnTo>
                  <a:lnTo>
                    <a:pt x="782" y="2919"/>
                  </a:lnTo>
                  <a:lnTo>
                    <a:pt x="597" y="2926"/>
                  </a:lnTo>
                  <a:lnTo>
                    <a:pt x="597" y="2926"/>
                  </a:lnTo>
                  <a:lnTo>
                    <a:pt x="595" y="2926"/>
                  </a:lnTo>
                  <a:lnTo>
                    <a:pt x="593" y="2926"/>
                  </a:lnTo>
                  <a:lnTo>
                    <a:pt x="593" y="2926"/>
                  </a:lnTo>
                  <a:lnTo>
                    <a:pt x="592" y="2926"/>
                  </a:lnTo>
                  <a:lnTo>
                    <a:pt x="512" y="2919"/>
                  </a:lnTo>
                  <a:lnTo>
                    <a:pt x="435" y="2901"/>
                  </a:lnTo>
                  <a:lnTo>
                    <a:pt x="363" y="2874"/>
                  </a:lnTo>
                  <a:lnTo>
                    <a:pt x="293" y="2841"/>
                  </a:lnTo>
                  <a:lnTo>
                    <a:pt x="231" y="2796"/>
                  </a:lnTo>
                  <a:lnTo>
                    <a:pt x="174" y="2747"/>
                  </a:lnTo>
                  <a:lnTo>
                    <a:pt x="125" y="2688"/>
                  </a:lnTo>
                  <a:lnTo>
                    <a:pt x="82" y="2624"/>
                  </a:lnTo>
                  <a:lnTo>
                    <a:pt x="48" y="2556"/>
                  </a:lnTo>
                  <a:lnTo>
                    <a:pt x="22" y="2482"/>
                  </a:lnTo>
                  <a:lnTo>
                    <a:pt x="6" y="2405"/>
                  </a:lnTo>
                  <a:lnTo>
                    <a:pt x="0" y="2324"/>
                  </a:lnTo>
                  <a:lnTo>
                    <a:pt x="6" y="2244"/>
                  </a:lnTo>
                  <a:lnTo>
                    <a:pt x="22" y="2167"/>
                  </a:lnTo>
                  <a:lnTo>
                    <a:pt x="47" y="2095"/>
                  </a:lnTo>
                  <a:lnTo>
                    <a:pt x="80" y="2027"/>
                  </a:lnTo>
                  <a:lnTo>
                    <a:pt x="121" y="1963"/>
                  </a:lnTo>
                  <a:lnTo>
                    <a:pt x="171" y="1906"/>
                  </a:lnTo>
                  <a:lnTo>
                    <a:pt x="226" y="1856"/>
                  </a:lnTo>
                  <a:lnTo>
                    <a:pt x="281" y="1816"/>
                  </a:lnTo>
                  <a:lnTo>
                    <a:pt x="341" y="1782"/>
                  </a:lnTo>
                  <a:lnTo>
                    <a:pt x="407" y="1755"/>
                  </a:lnTo>
                  <a:lnTo>
                    <a:pt x="474" y="1737"/>
                  </a:lnTo>
                  <a:lnTo>
                    <a:pt x="522" y="1729"/>
                  </a:lnTo>
                  <a:lnTo>
                    <a:pt x="572" y="1723"/>
                  </a:lnTo>
                  <a:lnTo>
                    <a:pt x="593" y="1723"/>
                  </a:lnTo>
                  <a:lnTo>
                    <a:pt x="597" y="1723"/>
                  </a:lnTo>
                  <a:lnTo>
                    <a:pt x="597" y="1723"/>
                  </a:lnTo>
                  <a:lnTo>
                    <a:pt x="732" y="1718"/>
                  </a:lnTo>
                  <a:lnTo>
                    <a:pt x="863" y="1702"/>
                  </a:lnTo>
                  <a:lnTo>
                    <a:pt x="991" y="1677"/>
                  </a:lnTo>
                  <a:lnTo>
                    <a:pt x="1117" y="1643"/>
                  </a:lnTo>
                  <a:lnTo>
                    <a:pt x="1238" y="1599"/>
                  </a:lnTo>
                  <a:lnTo>
                    <a:pt x="1353" y="1547"/>
                  </a:lnTo>
                  <a:lnTo>
                    <a:pt x="1465" y="1487"/>
                  </a:lnTo>
                  <a:lnTo>
                    <a:pt x="1572" y="1419"/>
                  </a:lnTo>
                  <a:lnTo>
                    <a:pt x="1673" y="1343"/>
                  </a:lnTo>
                  <a:lnTo>
                    <a:pt x="1769" y="1261"/>
                  </a:lnTo>
                  <a:lnTo>
                    <a:pt x="1858" y="1172"/>
                  </a:lnTo>
                  <a:lnTo>
                    <a:pt x="1939" y="1077"/>
                  </a:lnTo>
                  <a:lnTo>
                    <a:pt x="2014" y="975"/>
                  </a:lnTo>
                  <a:lnTo>
                    <a:pt x="2083" y="869"/>
                  </a:lnTo>
                  <a:lnTo>
                    <a:pt x="2142" y="757"/>
                  </a:lnTo>
                  <a:lnTo>
                    <a:pt x="2195" y="639"/>
                  </a:lnTo>
                  <a:lnTo>
                    <a:pt x="2238" y="519"/>
                  </a:lnTo>
                  <a:lnTo>
                    <a:pt x="2272" y="394"/>
                  </a:lnTo>
                  <a:lnTo>
                    <a:pt x="2296" y="265"/>
                  </a:lnTo>
                  <a:lnTo>
                    <a:pt x="2312" y="133"/>
                  </a:lnTo>
                  <a:lnTo>
                    <a:pt x="231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8">
              <a:extLst>
                <a:ext uri="{FF2B5EF4-FFF2-40B4-BE49-F238E27FC236}">
                  <a16:creationId xmlns:a16="http://schemas.microsoft.com/office/drawing/2014/main" id="{9814EE3E-A187-47C5-8E87-7173385ABEB8}"/>
                </a:ext>
              </a:extLst>
            </p:cNvPr>
            <p:cNvSpPr>
              <a:spLocks/>
            </p:cNvSpPr>
            <p:nvPr/>
          </p:nvSpPr>
          <p:spPr bwMode="auto">
            <a:xfrm>
              <a:off x="4708525" y="3740150"/>
              <a:ext cx="3175" cy="12700"/>
            </a:xfrm>
            <a:custGeom>
              <a:avLst/>
              <a:gdLst>
                <a:gd name="T0" fmla="*/ 0 w 4"/>
                <a:gd name="T1" fmla="*/ 0 h 16"/>
                <a:gd name="T2" fmla="*/ 4 w 4"/>
                <a:gd name="T3" fmla="*/ 14 h 16"/>
                <a:gd name="T4" fmla="*/ 4 w 4"/>
                <a:gd name="T5" fmla="*/ 16 h 16"/>
                <a:gd name="T6" fmla="*/ 0 w 4"/>
                <a:gd name="T7" fmla="*/ 0 h 16"/>
              </a:gdLst>
              <a:ahLst/>
              <a:cxnLst>
                <a:cxn ang="0">
                  <a:pos x="T0" y="T1"/>
                </a:cxn>
                <a:cxn ang="0">
                  <a:pos x="T2" y="T3"/>
                </a:cxn>
                <a:cxn ang="0">
                  <a:pos x="T4" y="T5"/>
                </a:cxn>
                <a:cxn ang="0">
                  <a:pos x="T6" y="T7"/>
                </a:cxn>
              </a:cxnLst>
              <a:rect l="0" t="0" r="r" b="b"/>
              <a:pathLst>
                <a:path w="4" h="16">
                  <a:moveTo>
                    <a:pt x="0" y="0"/>
                  </a:moveTo>
                  <a:lnTo>
                    <a:pt x="4" y="14"/>
                  </a:lnTo>
                  <a:lnTo>
                    <a:pt x="4" y="16"/>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 name="Freeform 19">
              <a:extLst>
                <a:ext uri="{FF2B5EF4-FFF2-40B4-BE49-F238E27FC236}">
                  <a16:creationId xmlns:a16="http://schemas.microsoft.com/office/drawing/2014/main" id="{B0F07CB5-5C46-4646-89FD-3ABAFA3EFE29}"/>
                </a:ext>
              </a:extLst>
            </p:cNvPr>
            <p:cNvSpPr>
              <a:spLocks/>
            </p:cNvSpPr>
            <p:nvPr/>
          </p:nvSpPr>
          <p:spPr bwMode="auto">
            <a:xfrm>
              <a:off x="4711700" y="3751263"/>
              <a:ext cx="0" cy="1588"/>
            </a:xfrm>
            <a:custGeom>
              <a:avLst/>
              <a:gdLst>
                <a:gd name="T0" fmla="*/ 0 h 4"/>
                <a:gd name="T1" fmla="*/ 0 h 4"/>
                <a:gd name="T2" fmla="*/ 2 h 4"/>
                <a:gd name="T3" fmla="*/ 4 h 4"/>
                <a:gd name="T4" fmla="*/ 0 h 4"/>
              </a:gdLst>
              <a:ahLst/>
              <a:cxnLst>
                <a:cxn ang="0">
                  <a:pos x="0" y="T0"/>
                </a:cxn>
                <a:cxn ang="0">
                  <a:pos x="0" y="T1"/>
                </a:cxn>
                <a:cxn ang="0">
                  <a:pos x="0" y="T2"/>
                </a:cxn>
                <a:cxn ang="0">
                  <a:pos x="0" y="T3"/>
                </a:cxn>
                <a:cxn ang="0">
                  <a:pos x="0" y="T4"/>
                </a:cxn>
              </a:cxnLst>
              <a:rect l="0" t="0" r="r" b="b"/>
              <a:pathLst>
                <a:path h="4">
                  <a:moveTo>
                    <a:pt x="0" y="0"/>
                  </a:moveTo>
                  <a:lnTo>
                    <a:pt x="0" y="0"/>
                  </a:lnTo>
                  <a:lnTo>
                    <a:pt x="0" y="2"/>
                  </a:lnTo>
                  <a:lnTo>
                    <a:pt x="0" y="4"/>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20">
              <a:extLst>
                <a:ext uri="{FF2B5EF4-FFF2-40B4-BE49-F238E27FC236}">
                  <a16:creationId xmlns:a16="http://schemas.microsoft.com/office/drawing/2014/main" id="{FF1AE66A-FE4E-41D5-9B09-0DCC95E1E7DE}"/>
                </a:ext>
              </a:extLst>
            </p:cNvPr>
            <p:cNvSpPr>
              <a:spLocks/>
            </p:cNvSpPr>
            <p:nvPr/>
          </p:nvSpPr>
          <p:spPr bwMode="auto">
            <a:xfrm>
              <a:off x="4708525" y="3740150"/>
              <a:ext cx="3175" cy="11113"/>
            </a:xfrm>
            <a:custGeom>
              <a:avLst/>
              <a:gdLst>
                <a:gd name="T0" fmla="*/ 0 w 4"/>
                <a:gd name="T1" fmla="*/ 0 h 12"/>
                <a:gd name="T2" fmla="*/ 4 w 4"/>
                <a:gd name="T3" fmla="*/ 12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4" y="12"/>
                  </a:lnTo>
                  <a:lnTo>
                    <a:pt x="4" y="12"/>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3" name="Freeform 21">
              <a:extLst>
                <a:ext uri="{FF2B5EF4-FFF2-40B4-BE49-F238E27FC236}">
                  <a16:creationId xmlns:a16="http://schemas.microsoft.com/office/drawing/2014/main" id="{EA266EE9-E025-46DC-AB92-8B68EE88E219}"/>
                </a:ext>
              </a:extLst>
            </p:cNvPr>
            <p:cNvSpPr>
              <a:spLocks/>
            </p:cNvSpPr>
            <p:nvPr/>
          </p:nvSpPr>
          <p:spPr bwMode="auto">
            <a:xfrm>
              <a:off x="4711700" y="3752850"/>
              <a:ext cx="1588" cy="6350"/>
            </a:xfrm>
            <a:custGeom>
              <a:avLst/>
              <a:gdLst>
                <a:gd name="T0" fmla="*/ 0 w 2"/>
                <a:gd name="T1" fmla="*/ 0 h 9"/>
                <a:gd name="T2" fmla="*/ 2 w 2"/>
                <a:gd name="T3" fmla="*/ 9 h 9"/>
                <a:gd name="T4" fmla="*/ 0 w 2"/>
                <a:gd name="T5" fmla="*/ 2 h 9"/>
                <a:gd name="T6" fmla="*/ 0 w 2"/>
                <a:gd name="T7" fmla="*/ 0 h 9"/>
              </a:gdLst>
              <a:ahLst/>
              <a:cxnLst>
                <a:cxn ang="0">
                  <a:pos x="T0" y="T1"/>
                </a:cxn>
                <a:cxn ang="0">
                  <a:pos x="T2" y="T3"/>
                </a:cxn>
                <a:cxn ang="0">
                  <a:pos x="T4" y="T5"/>
                </a:cxn>
                <a:cxn ang="0">
                  <a:pos x="T6" y="T7"/>
                </a:cxn>
              </a:cxnLst>
              <a:rect l="0" t="0" r="r" b="b"/>
              <a:pathLst>
                <a:path w="2" h="9">
                  <a:moveTo>
                    <a:pt x="0" y="0"/>
                  </a:moveTo>
                  <a:lnTo>
                    <a:pt x="2" y="9"/>
                  </a:lnTo>
                  <a:lnTo>
                    <a:pt x="0" y="2"/>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6" name="Freeform 22">
              <a:extLst>
                <a:ext uri="{FF2B5EF4-FFF2-40B4-BE49-F238E27FC236}">
                  <a16:creationId xmlns:a16="http://schemas.microsoft.com/office/drawing/2014/main" id="{FBC8D14F-8331-4F52-98FE-18D1116D4C1D}"/>
                </a:ext>
              </a:extLst>
            </p:cNvPr>
            <p:cNvSpPr>
              <a:spLocks/>
            </p:cNvSpPr>
            <p:nvPr/>
          </p:nvSpPr>
          <p:spPr bwMode="auto">
            <a:xfrm>
              <a:off x="4711700" y="3752850"/>
              <a:ext cx="1588" cy="6350"/>
            </a:xfrm>
            <a:custGeom>
              <a:avLst/>
              <a:gdLst>
                <a:gd name="T0" fmla="*/ 0 w 2"/>
                <a:gd name="T1" fmla="*/ 0 h 9"/>
                <a:gd name="T2" fmla="*/ 2 w 2"/>
                <a:gd name="T3" fmla="*/ 9 h 9"/>
                <a:gd name="T4" fmla="*/ 0 w 2"/>
                <a:gd name="T5" fmla="*/ 2 h 9"/>
                <a:gd name="T6" fmla="*/ 0 w 2"/>
                <a:gd name="T7" fmla="*/ 0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lnTo>
                    <a:pt x="2" y="9"/>
                  </a:lnTo>
                  <a:lnTo>
                    <a:pt x="0" y="2"/>
                  </a:lnTo>
                  <a:lnTo>
                    <a:pt x="0" y="0"/>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7" name="Freeform 23">
              <a:extLst>
                <a:ext uri="{FF2B5EF4-FFF2-40B4-BE49-F238E27FC236}">
                  <a16:creationId xmlns:a16="http://schemas.microsoft.com/office/drawing/2014/main" id="{DF705424-FE6C-4D21-AF70-9E9D6D9D1AF0}"/>
                </a:ext>
              </a:extLst>
            </p:cNvPr>
            <p:cNvSpPr>
              <a:spLocks/>
            </p:cNvSpPr>
            <p:nvPr/>
          </p:nvSpPr>
          <p:spPr bwMode="auto">
            <a:xfrm>
              <a:off x="6091238" y="2478088"/>
              <a:ext cx="1368425" cy="1368425"/>
            </a:xfrm>
            <a:custGeom>
              <a:avLst/>
              <a:gdLst>
                <a:gd name="T0" fmla="*/ 0 w 1725"/>
                <a:gd name="T1" fmla="*/ 0 h 1725"/>
                <a:gd name="T2" fmla="*/ 4 w 1725"/>
                <a:gd name="T3" fmla="*/ 0 h 1725"/>
                <a:gd name="T4" fmla="*/ 4 w 1725"/>
                <a:gd name="T5" fmla="*/ 0 h 1725"/>
                <a:gd name="T6" fmla="*/ 15 w 1725"/>
                <a:gd name="T7" fmla="*/ 0 h 1725"/>
                <a:gd name="T8" fmla="*/ 155 w 1725"/>
                <a:gd name="T9" fmla="*/ 7 h 1725"/>
                <a:gd name="T10" fmla="*/ 292 w 1725"/>
                <a:gd name="T11" fmla="*/ 25 h 1725"/>
                <a:gd name="T12" fmla="*/ 427 w 1725"/>
                <a:gd name="T13" fmla="*/ 53 h 1725"/>
                <a:gd name="T14" fmla="*/ 556 w 1725"/>
                <a:gd name="T15" fmla="*/ 91 h 1725"/>
                <a:gd name="T16" fmla="*/ 681 w 1725"/>
                <a:gd name="T17" fmla="*/ 139 h 1725"/>
                <a:gd name="T18" fmla="*/ 801 w 1725"/>
                <a:gd name="T19" fmla="*/ 197 h 1725"/>
                <a:gd name="T20" fmla="*/ 917 w 1725"/>
                <a:gd name="T21" fmla="*/ 263 h 1725"/>
                <a:gd name="T22" fmla="*/ 1025 w 1725"/>
                <a:gd name="T23" fmla="*/ 338 h 1725"/>
                <a:gd name="T24" fmla="*/ 1128 w 1725"/>
                <a:gd name="T25" fmla="*/ 419 h 1725"/>
                <a:gd name="T26" fmla="*/ 1224 w 1725"/>
                <a:gd name="T27" fmla="*/ 510 h 1725"/>
                <a:gd name="T28" fmla="*/ 1313 w 1725"/>
                <a:gd name="T29" fmla="*/ 608 h 1725"/>
                <a:gd name="T30" fmla="*/ 1394 w 1725"/>
                <a:gd name="T31" fmla="*/ 711 h 1725"/>
                <a:gd name="T32" fmla="*/ 1469 w 1725"/>
                <a:gd name="T33" fmla="*/ 821 h 1725"/>
                <a:gd name="T34" fmla="*/ 1535 w 1725"/>
                <a:gd name="T35" fmla="*/ 936 h 1725"/>
                <a:gd name="T36" fmla="*/ 1590 w 1725"/>
                <a:gd name="T37" fmla="*/ 1057 h 1725"/>
                <a:gd name="T38" fmla="*/ 1638 w 1725"/>
                <a:gd name="T39" fmla="*/ 1183 h 1725"/>
                <a:gd name="T40" fmla="*/ 1675 w 1725"/>
                <a:gd name="T41" fmla="*/ 1313 h 1725"/>
                <a:gd name="T42" fmla="*/ 1702 w 1725"/>
                <a:gd name="T43" fmla="*/ 1446 h 1725"/>
                <a:gd name="T44" fmla="*/ 1719 w 1725"/>
                <a:gd name="T45" fmla="*/ 1585 h 1725"/>
                <a:gd name="T46" fmla="*/ 1725 w 1725"/>
                <a:gd name="T47" fmla="*/ 1725 h 1725"/>
                <a:gd name="T48" fmla="*/ 1236 w 1725"/>
                <a:gd name="T49" fmla="*/ 1722 h 1725"/>
                <a:gd name="T50" fmla="*/ 1231 w 1725"/>
                <a:gd name="T51" fmla="*/ 1603 h 1725"/>
                <a:gd name="T52" fmla="*/ 1213 w 1725"/>
                <a:gd name="T53" fmla="*/ 1487 h 1725"/>
                <a:gd name="T54" fmla="*/ 1187 w 1725"/>
                <a:gd name="T55" fmla="*/ 1375 h 1725"/>
                <a:gd name="T56" fmla="*/ 1149 w 1725"/>
                <a:gd name="T57" fmla="*/ 1267 h 1725"/>
                <a:gd name="T58" fmla="*/ 1103 w 1725"/>
                <a:gd name="T59" fmla="*/ 1164 h 1725"/>
                <a:gd name="T60" fmla="*/ 1048 w 1725"/>
                <a:gd name="T61" fmla="*/ 1066 h 1725"/>
                <a:gd name="T62" fmla="*/ 984 w 1725"/>
                <a:gd name="T63" fmla="*/ 975 h 1725"/>
                <a:gd name="T64" fmla="*/ 911 w 1725"/>
                <a:gd name="T65" fmla="*/ 890 h 1725"/>
                <a:gd name="T66" fmla="*/ 833 w 1725"/>
                <a:gd name="T67" fmla="*/ 810 h 1725"/>
                <a:gd name="T68" fmla="*/ 748 w 1725"/>
                <a:gd name="T69" fmla="*/ 739 h 1725"/>
                <a:gd name="T70" fmla="*/ 656 w 1725"/>
                <a:gd name="T71" fmla="*/ 675 h 1725"/>
                <a:gd name="T72" fmla="*/ 558 w 1725"/>
                <a:gd name="T73" fmla="*/ 620 h 1725"/>
                <a:gd name="T74" fmla="*/ 455 w 1725"/>
                <a:gd name="T75" fmla="*/ 574 h 1725"/>
                <a:gd name="T76" fmla="*/ 347 w 1725"/>
                <a:gd name="T77" fmla="*/ 537 h 1725"/>
                <a:gd name="T78" fmla="*/ 235 w 1725"/>
                <a:gd name="T79" fmla="*/ 510 h 1725"/>
                <a:gd name="T80" fmla="*/ 119 w 1725"/>
                <a:gd name="T81" fmla="*/ 494 h 1725"/>
                <a:gd name="T82" fmla="*/ 0 w 1725"/>
                <a:gd name="T83" fmla="*/ 487 h 1725"/>
                <a:gd name="T84" fmla="*/ 0 w 1725"/>
                <a:gd name="T85"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25" h="1725">
                  <a:moveTo>
                    <a:pt x="0" y="0"/>
                  </a:moveTo>
                  <a:lnTo>
                    <a:pt x="4" y="0"/>
                  </a:lnTo>
                  <a:lnTo>
                    <a:pt x="4" y="0"/>
                  </a:lnTo>
                  <a:lnTo>
                    <a:pt x="15" y="0"/>
                  </a:lnTo>
                  <a:lnTo>
                    <a:pt x="155" y="7"/>
                  </a:lnTo>
                  <a:lnTo>
                    <a:pt x="292" y="25"/>
                  </a:lnTo>
                  <a:lnTo>
                    <a:pt x="427" y="53"/>
                  </a:lnTo>
                  <a:lnTo>
                    <a:pt x="556" y="91"/>
                  </a:lnTo>
                  <a:lnTo>
                    <a:pt x="681" y="139"/>
                  </a:lnTo>
                  <a:lnTo>
                    <a:pt x="801" y="197"/>
                  </a:lnTo>
                  <a:lnTo>
                    <a:pt x="917" y="263"/>
                  </a:lnTo>
                  <a:lnTo>
                    <a:pt x="1025" y="338"/>
                  </a:lnTo>
                  <a:lnTo>
                    <a:pt x="1128" y="419"/>
                  </a:lnTo>
                  <a:lnTo>
                    <a:pt x="1224" y="510"/>
                  </a:lnTo>
                  <a:lnTo>
                    <a:pt x="1313" y="608"/>
                  </a:lnTo>
                  <a:lnTo>
                    <a:pt x="1394" y="711"/>
                  </a:lnTo>
                  <a:lnTo>
                    <a:pt x="1469" y="821"/>
                  </a:lnTo>
                  <a:lnTo>
                    <a:pt x="1535" y="936"/>
                  </a:lnTo>
                  <a:lnTo>
                    <a:pt x="1590" y="1057"/>
                  </a:lnTo>
                  <a:lnTo>
                    <a:pt x="1638" y="1183"/>
                  </a:lnTo>
                  <a:lnTo>
                    <a:pt x="1675" y="1313"/>
                  </a:lnTo>
                  <a:lnTo>
                    <a:pt x="1702" y="1446"/>
                  </a:lnTo>
                  <a:lnTo>
                    <a:pt x="1719" y="1585"/>
                  </a:lnTo>
                  <a:lnTo>
                    <a:pt x="1725" y="1725"/>
                  </a:lnTo>
                  <a:lnTo>
                    <a:pt x="1236" y="1722"/>
                  </a:lnTo>
                  <a:lnTo>
                    <a:pt x="1231" y="1603"/>
                  </a:lnTo>
                  <a:lnTo>
                    <a:pt x="1213" y="1487"/>
                  </a:lnTo>
                  <a:lnTo>
                    <a:pt x="1187" y="1375"/>
                  </a:lnTo>
                  <a:lnTo>
                    <a:pt x="1149" y="1267"/>
                  </a:lnTo>
                  <a:lnTo>
                    <a:pt x="1103" y="1164"/>
                  </a:lnTo>
                  <a:lnTo>
                    <a:pt x="1048" y="1066"/>
                  </a:lnTo>
                  <a:lnTo>
                    <a:pt x="984" y="975"/>
                  </a:lnTo>
                  <a:lnTo>
                    <a:pt x="911" y="890"/>
                  </a:lnTo>
                  <a:lnTo>
                    <a:pt x="833" y="810"/>
                  </a:lnTo>
                  <a:lnTo>
                    <a:pt x="748" y="739"/>
                  </a:lnTo>
                  <a:lnTo>
                    <a:pt x="656" y="675"/>
                  </a:lnTo>
                  <a:lnTo>
                    <a:pt x="558" y="620"/>
                  </a:lnTo>
                  <a:lnTo>
                    <a:pt x="455" y="574"/>
                  </a:lnTo>
                  <a:lnTo>
                    <a:pt x="347" y="537"/>
                  </a:lnTo>
                  <a:lnTo>
                    <a:pt x="235" y="510"/>
                  </a:lnTo>
                  <a:lnTo>
                    <a:pt x="119" y="494"/>
                  </a:lnTo>
                  <a:lnTo>
                    <a:pt x="0" y="487"/>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8" name="Freeform 24">
              <a:extLst>
                <a:ext uri="{FF2B5EF4-FFF2-40B4-BE49-F238E27FC236}">
                  <a16:creationId xmlns:a16="http://schemas.microsoft.com/office/drawing/2014/main" id="{D1FDA6F0-6AAF-4603-A15D-3E90C20D0A70}"/>
                </a:ext>
              </a:extLst>
            </p:cNvPr>
            <p:cNvSpPr>
              <a:spLocks/>
            </p:cNvSpPr>
            <p:nvPr/>
          </p:nvSpPr>
          <p:spPr bwMode="auto">
            <a:xfrm>
              <a:off x="6091238" y="1522412"/>
              <a:ext cx="2322513" cy="2798763"/>
            </a:xfrm>
            <a:custGeom>
              <a:avLst/>
              <a:gdLst>
                <a:gd name="T0" fmla="*/ 4 w 2927"/>
                <a:gd name="T1" fmla="*/ 2 h 3525"/>
                <a:gd name="T2" fmla="*/ 219 w 2927"/>
                <a:gd name="T3" fmla="*/ 9 h 3525"/>
                <a:gd name="T4" fmla="*/ 576 w 2927"/>
                <a:gd name="T5" fmla="*/ 59 h 3525"/>
                <a:gd name="T6" fmla="*/ 917 w 2927"/>
                <a:gd name="T7" fmla="*/ 148 h 3525"/>
                <a:gd name="T8" fmla="*/ 1240 w 2927"/>
                <a:gd name="T9" fmla="*/ 277 h 3525"/>
                <a:gd name="T10" fmla="*/ 1544 w 2927"/>
                <a:gd name="T11" fmla="*/ 443 h 3525"/>
                <a:gd name="T12" fmla="*/ 1824 w 2927"/>
                <a:gd name="T13" fmla="*/ 640 h 3525"/>
                <a:gd name="T14" fmla="*/ 2080 w 2927"/>
                <a:gd name="T15" fmla="*/ 871 h 3525"/>
                <a:gd name="T16" fmla="*/ 2307 w 2927"/>
                <a:gd name="T17" fmla="*/ 1128 h 3525"/>
                <a:gd name="T18" fmla="*/ 2502 w 2927"/>
                <a:gd name="T19" fmla="*/ 1411 h 3525"/>
                <a:gd name="T20" fmla="*/ 2664 w 2927"/>
                <a:gd name="T21" fmla="*/ 1716 h 3525"/>
                <a:gd name="T22" fmla="*/ 2788 w 2927"/>
                <a:gd name="T23" fmla="*/ 2042 h 3525"/>
                <a:gd name="T24" fmla="*/ 2875 w 2927"/>
                <a:gd name="T25" fmla="*/ 2386 h 3525"/>
                <a:gd name="T26" fmla="*/ 2920 w 2927"/>
                <a:gd name="T27" fmla="*/ 2743 h 3525"/>
                <a:gd name="T28" fmla="*/ 2925 w 2927"/>
                <a:gd name="T29" fmla="*/ 2928 h 3525"/>
                <a:gd name="T30" fmla="*/ 2925 w 2927"/>
                <a:gd name="T31" fmla="*/ 2965 h 3525"/>
                <a:gd name="T32" fmla="*/ 2895 w 2927"/>
                <a:gd name="T33" fmla="*/ 3115 h 3525"/>
                <a:gd name="T34" fmla="*/ 2831 w 2927"/>
                <a:gd name="T35" fmla="*/ 3250 h 3525"/>
                <a:gd name="T36" fmla="*/ 2737 w 2927"/>
                <a:gd name="T37" fmla="*/ 3362 h 3525"/>
                <a:gd name="T38" fmla="*/ 2618 w 2927"/>
                <a:gd name="T39" fmla="*/ 3449 h 3525"/>
                <a:gd name="T40" fmla="*/ 2479 w 2927"/>
                <a:gd name="T41" fmla="*/ 3506 h 3525"/>
                <a:gd name="T42" fmla="*/ 2325 w 2927"/>
                <a:gd name="T43" fmla="*/ 3525 h 3525"/>
                <a:gd name="T44" fmla="*/ 2169 w 2927"/>
                <a:gd name="T45" fmla="*/ 3504 h 3525"/>
                <a:gd name="T46" fmla="*/ 2027 w 2927"/>
                <a:gd name="T47" fmla="*/ 3445 h 3525"/>
                <a:gd name="T48" fmla="*/ 1906 w 2927"/>
                <a:gd name="T49" fmla="*/ 3355 h 3525"/>
                <a:gd name="T50" fmla="*/ 1815 w 2927"/>
                <a:gd name="T51" fmla="*/ 3243 h 3525"/>
                <a:gd name="T52" fmla="*/ 1757 w 2927"/>
                <a:gd name="T53" fmla="*/ 3115 h 3525"/>
                <a:gd name="T54" fmla="*/ 1728 w 2927"/>
                <a:gd name="T55" fmla="*/ 2989 h 3525"/>
                <a:gd name="T56" fmla="*/ 1725 w 2927"/>
                <a:gd name="T57" fmla="*/ 2928 h 3525"/>
                <a:gd name="T58" fmla="*/ 1719 w 2927"/>
                <a:gd name="T59" fmla="*/ 2788 h 3525"/>
                <a:gd name="T60" fmla="*/ 1675 w 2927"/>
                <a:gd name="T61" fmla="*/ 2516 h 3525"/>
                <a:gd name="T62" fmla="*/ 1590 w 2927"/>
                <a:gd name="T63" fmla="*/ 2260 h 3525"/>
                <a:gd name="T64" fmla="*/ 1469 w 2927"/>
                <a:gd name="T65" fmla="*/ 2024 h 3525"/>
                <a:gd name="T66" fmla="*/ 1313 w 2927"/>
                <a:gd name="T67" fmla="*/ 1811 h 3525"/>
                <a:gd name="T68" fmla="*/ 1128 w 2927"/>
                <a:gd name="T69" fmla="*/ 1622 h 3525"/>
                <a:gd name="T70" fmla="*/ 917 w 2927"/>
                <a:gd name="T71" fmla="*/ 1466 h 3525"/>
                <a:gd name="T72" fmla="*/ 681 w 2927"/>
                <a:gd name="T73" fmla="*/ 1342 h 3525"/>
                <a:gd name="T74" fmla="*/ 427 w 2927"/>
                <a:gd name="T75" fmla="*/ 1256 h 3525"/>
                <a:gd name="T76" fmla="*/ 155 w 2927"/>
                <a:gd name="T77" fmla="*/ 1210 h 3525"/>
                <a:gd name="T78" fmla="*/ 4 w 2927"/>
                <a:gd name="T79" fmla="*/ 1203 h 3525"/>
                <a:gd name="T80" fmla="*/ 0 w 2927"/>
                <a:gd name="T81" fmla="*/ 1203 h 3525"/>
                <a:gd name="T82" fmla="*/ 70 w 2927"/>
                <a:gd name="T83" fmla="*/ 1036 h 3525"/>
                <a:gd name="T84" fmla="*/ 0 w 2927"/>
                <a:gd name="T85" fmla="*/ 2 h 3525"/>
                <a:gd name="T86" fmla="*/ 0 w 2927"/>
                <a:gd name="T8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27" h="3525">
                  <a:moveTo>
                    <a:pt x="0" y="0"/>
                  </a:moveTo>
                  <a:lnTo>
                    <a:pt x="4" y="2"/>
                  </a:lnTo>
                  <a:lnTo>
                    <a:pt x="36" y="2"/>
                  </a:lnTo>
                  <a:lnTo>
                    <a:pt x="219" y="9"/>
                  </a:lnTo>
                  <a:lnTo>
                    <a:pt x="398" y="29"/>
                  </a:lnTo>
                  <a:lnTo>
                    <a:pt x="576" y="59"/>
                  </a:lnTo>
                  <a:lnTo>
                    <a:pt x="748" y="98"/>
                  </a:lnTo>
                  <a:lnTo>
                    <a:pt x="917" y="148"/>
                  </a:lnTo>
                  <a:lnTo>
                    <a:pt x="1082" y="208"/>
                  </a:lnTo>
                  <a:lnTo>
                    <a:pt x="1240" y="277"/>
                  </a:lnTo>
                  <a:lnTo>
                    <a:pt x="1396" y="356"/>
                  </a:lnTo>
                  <a:lnTo>
                    <a:pt x="1544" y="443"/>
                  </a:lnTo>
                  <a:lnTo>
                    <a:pt x="1687" y="537"/>
                  </a:lnTo>
                  <a:lnTo>
                    <a:pt x="1824" y="640"/>
                  </a:lnTo>
                  <a:lnTo>
                    <a:pt x="1956" y="752"/>
                  </a:lnTo>
                  <a:lnTo>
                    <a:pt x="2080" y="871"/>
                  </a:lnTo>
                  <a:lnTo>
                    <a:pt x="2197" y="995"/>
                  </a:lnTo>
                  <a:lnTo>
                    <a:pt x="2307" y="1128"/>
                  </a:lnTo>
                  <a:lnTo>
                    <a:pt x="2408" y="1265"/>
                  </a:lnTo>
                  <a:lnTo>
                    <a:pt x="2502" y="1411"/>
                  </a:lnTo>
                  <a:lnTo>
                    <a:pt x="2588" y="1560"/>
                  </a:lnTo>
                  <a:lnTo>
                    <a:pt x="2664" y="1716"/>
                  </a:lnTo>
                  <a:lnTo>
                    <a:pt x="2732" y="1876"/>
                  </a:lnTo>
                  <a:lnTo>
                    <a:pt x="2788" y="2042"/>
                  </a:lnTo>
                  <a:lnTo>
                    <a:pt x="2836" y="2212"/>
                  </a:lnTo>
                  <a:lnTo>
                    <a:pt x="2875" y="2386"/>
                  </a:lnTo>
                  <a:lnTo>
                    <a:pt x="2902" y="2562"/>
                  </a:lnTo>
                  <a:lnTo>
                    <a:pt x="2920" y="2743"/>
                  </a:lnTo>
                  <a:lnTo>
                    <a:pt x="2925" y="2926"/>
                  </a:lnTo>
                  <a:lnTo>
                    <a:pt x="2925" y="2928"/>
                  </a:lnTo>
                  <a:lnTo>
                    <a:pt x="2927" y="2928"/>
                  </a:lnTo>
                  <a:lnTo>
                    <a:pt x="2925" y="2965"/>
                  </a:lnTo>
                  <a:lnTo>
                    <a:pt x="2914" y="3042"/>
                  </a:lnTo>
                  <a:lnTo>
                    <a:pt x="2895" y="3115"/>
                  </a:lnTo>
                  <a:lnTo>
                    <a:pt x="2867" y="3184"/>
                  </a:lnTo>
                  <a:lnTo>
                    <a:pt x="2831" y="3250"/>
                  </a:lnTo>
                  <a:lnTo>
                    <a:pt x="2787" y="3308"/>
                  </a:lnTo>
                  <a:lnTo>
                    <a:pt x="2737" y="3362"/>
                  </a:lnTo>
                  <a:lnTo>
                    <a:pt x="2680" y="3410"/>
                  </a:lnTo>
                  <a:lnTo>
                    <a:pt x="2618" y="3449"/>
                  </a:lnTo>
                  <a:lnTo>
                    <a:pt x="2550" y="3481"/>
                  </a:lnTo>
                  <a:lnTo>
                    <a:pt x="2479" y="3506"/>
                  </a:lnTo>
                  <a:lnTo>
                    <a:pt x="2403" y="3520"/>
                  </a:lnTo>
                  <a:lnTo>
                    <a:pt x="2325" y="3525"/>
                  </a:lnTo>
                  <a:lnTo>
                    <a:pt x="2245" y="3520"/>
                  </a:lnTo>
                  <a:lnTo>
                    <a:pt x="2169" y="3504"/>
                  </a:lnTo>
                  <a:lnTo>
                    <a:pt x="2096" y="3479"/>
                  </a:lnTo>
                  <a:lnTo>
                    <a:pt x="2027" y="3445"/>
                  </a:lnTo>
                  <a:lnTo>
                    <a:pt x="1964" y="3404"/>
                  </a:lnTo>
                  <a:lnTo>
                    <a:pt x="1906" y="3355"/>
                  </a:lnTo>
                  <a:lnTo>
                    <a:pt x="1856" y="3298"/>
                  </a:lnTo>
                  <a:lnTo>
                    <a:pt x="1815" y="3243"/>
                  </a:lnTo>
                  <a:lnTo>
                    <a:pt x="1782" y="3180"/>
                  </a:lnTo>
                  <a:lnTo>
                    <a:pt x="1757" y="3115"/>
                  </a:lnTo>
                  <a:lnTo>
                    <a:pt x="1737" y="3047"/>
                  </a:lnTo>
                  <a:lnTo>
                    <a:pt x="1728" y="2989"/>
                  </a:lnTo>
                  <a:lnTo>
                    <a:pt x="1725" y="2930"/>
                  </a:lnTo>
                  <a:lnTo>
                    <a:pt x="1725" y="2928"/>
                  </a:lnTo>
                  <a:lnTo>
                    <a:pt x="1725" y="2928"/>
                  </a:lnTo>
                  <a:lnTo>
                    <a:pt x="1719" y="2788"/>
                  </a:lnTo>
                  <a:lnTo>
                    <a:pt x="1702" y="2649"/>
                  </a:lnTo>
                  <a:lnTo>
                    <a:pt x="1675" y="2516"/>
                  </a:lnTo>
                  <a:lnTo>
                    <a:pt x="1638" y="2386"/>
                  </a:lnTo>
                  <a:lnTo>
                    <a:pt x="1590" y="2260"/>
                  </a:lnTo>
                  <a:lnTo>
                    <a:pt x="1535" y="2139"/>
                  </a:lnTo>
                  <a:lnTo>
                    <a:pt x="1469" y="2024"/>
                  </a:lnTo>
                  <a:lnTo>
                    <a:pt x="1394" y="1914"/>
                  </a:lnTo>
                  <a:lnTo>
                    <a:pt x="1313" y="1811"/>
                  </a:lnTo>
                  <a:lnTo>
                    <a:pt x="1224" y="1713"/>
                  </a:lnTo>
                  <a:lnTo>
                    <a:pt x="1128" y="1622"/>
                  </a:lnTo>
                  <a:lnTo>
                    <a:pt x="1025" y="1541"/>
                  </a:lnTo>
                  <a:lnTo>
                    <a:pt x="917" y="1466"/>
                  </a:lnTo>
                  <a:lnTo>
                    <a:pt x="801" y="1400"/>
                  </a:lnTo>
                  <a:lnTo>
                    <a:pt x="681" y="1342"/>
                  </a:lnTo>
                  <a:lnTo>
                    <a:pt x="556" y="1294"/>
                  </a:lnTo>
                  <a:lnTo>
                    <a:pt x="427" y="1256"/>
                  </a:lnTo>
                  <a:lnTo>
                    <a:pt x="292" y="1228"/>
                  </a:lnTo>
                  <a:lnTo>
                    <a:pt x="155" y="1210"/>
                  </a:lnTo>
                  <a:lnTo>
                    <a:pt x="15" y="1203"/>
                  </a:lnTo>
                  <a:lnTo>
                    <a:pt x="4" y="1203"/>
                  </a:lnTo>
                  <a:lnTo>
                    <a:pt x="4" y="1203"/>
                  </a:lnTo>
                  <a:lnTo>
                    <a:pt x="0" y="1203"/>
                  </a:lnTo>
                  <a:lnTo>
                    <a:pt x="0" y="1203"/>
                  </a:lnTo>
                  <a:lnTo>
                    <a:pt x="70" y="1036"/>
                  </a:lnTo>
                  <a:lnTo>
                    <a:pt x="244" y="622"/>
                  </a:lnTo>
                  <a:lnTo>
                    <a:pt x="0" y="2"/>
                  </a:lnTo>
                  <a:lnTo>
                    <a:pt x="0" y="2"/>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9" name="Freeform 25">
              <a:extLst>
                <a:ext uri="{FF2B5EF4-FFF2-40B4-BE49-F238E27FC236}">
                  <a16:creationId xmlns:a16="http://schemas.microsoft.com/office/drawing/2014/main" id="{30FDD94E-5E75-4726-9702-81B0AF1DB22E}"/>
                </a:ext>
              </a:extLst>
            </p:cNvPr>
            <p:cNvSpPr>
              <a:spLocks/>
            </p:cNvSpPr>
            <p:nvPr/>
          </p:nvSpPr>
          <p:spPr bwMode="auto">
            <a:xfrm>
              <a:off x="3768725" y="1522412"/>
              <a:ext cx="2798763" cy="2322513"/>
            </a:xfrm>
            <a:custGeom>
              <a:avLst/>
              <a:gdLst>
                <a:gd name="T0" fmla="*/ 2930 w 3527"/>
                <a:gd name="T1" fmla="*/ 7 h 2926"/>
                <a:gd name="T2" fmla="*/ 3113 w 3527"/>
                <a:gd name="T3" fmla="*/ 30 h 2926"/>
                <a:gd name="T4" fmla="*/ 3363 w 3527"/>
                <a:gd name="T5" fmla="*/ 189 h 2926"/>
                <a:gd name="T6" fmla="*/ 3507 w 3527"/>
                <a:gd name="T7" fmla="*/ 448 h 2926"/>
                <a:gd name="T8" fmla="*/ 3505 w 3527"/>
                <a:gd name="T9" fmla="*/ 759 h 2926"/>
                <a:gd name="T10" fmla="*/ 3356 w 3527"/>
                <a:gd name="T11" fmla="*/ 1022 h 2926"/>
                <a:gd name="T12" fmla="*/ 3124 w 3527"/>
                <a:gd name="T13" fmla="*/ 1169 h 2926"/>
                <a:gd name="T14" fmla="*/ 2926 w 3527"/>
                <a:gd name="T15" fmla="*/ 1203 h 2926"/>
                <a:gd name="T16" fmla="*/ 2514 w 3527"/>
                <a:gd name="T17" fmla="*/ 1253 h 2926"/>
                <a:gd name="T18" fmla="*/ 2023 w 3527"/>
                <a:gd name="T19" fmla="*/ 1457 h 2926"/>
                <a:gd name="T20" fmla="*/ 1623 w 3527"/>
                <a:gd name="T21" fmla="*/ 1796 h 2926"/>
                <a:gd name="T22" fmla="*/ 1342 w 3527"/>
                <a:gd name="T23" fmla="*/ 2242 h 2926"/>
                <a:gd name="T24" fmla="*/ 1209 w 3527"/>
                <a:gd name="T25" fmla="*/ 2766 h 2926"/>
                <a:gd name="T26" fmla="*/ 1199 w 3527"/>
                <a:gd name="T27" fmla="*/ 2877 h 2926"/>
                <a:gd name="T28" fmla="*/ 1190 w 3527"/>
                <a:gd name="T29" fmla="*/ 2818 h 2926"/>
                <a:gd name="T30" fmla="*/ 1177 w 3527"/>
                <a:gd name="T31" fmla="*/ 2768 h 2926"/>
                <a:gd name="T32" fmla="*/ 1160 w 3527"/>
                <a:gd name="T33" fmla="*/ 2715 h 2926"/>
                <a:gd name="T34" fmla="*/ 1135 w 3527"/>
                <a:gd name="T35" fmla="*/ 2663 h 2926"/>
                <a:gd name="T36" fmla="*/ 1108 w 3527"/>
                <a:gd name="T37" fmla="*/ 2614 h 2926"/>
                <a:gd name="T38" fmla="*/ 1074 w 3527"/>
                <a:gd name="T39" fmla="*/ 2567 h 2926"/>
                <a:gd name="T40" fmla="*/ 1051 w 3527"/>
                <a:gd name="T41" fmla="*/ 2539 h 2926"/>
                <a:gd name="T42" fmla="*/ 1010 w 3527"/>
                <a:gd name="T43" fmla="*/ 2498 h 2926"/>
                <a:gd name="T44" fmla="*/ 968 w 3527"/>
                <a:gd name="T45" fmla="*/ 2461 h 2926"/>
                <a:gd name="T46" fmla="*/ 920 w 3527"/>
                <a:gd name="T47" fmla="*/ 2429 h 2926"/>
                <a:gd name="T48" fmla="*/ 870 w 3527"/>
                <a:gd name="T49" fmla="*/ 2400 h 2926"/>
                <a:gd name="T50" fmla="*/ 817 w 3527"/>
                <a:gd name="T51" fmla="*/ 2377 h 2926"/>
                <a:gd name="T52" fmla="*/ 762 w 3527"/>
                <a:gd name="T53" fmla="*/ 2358 h 2926"/>
                <a:gd name="T54" fmla="*/ 703 w 3527"/>
                <a:gd name="T55" fmla="*/ 2345 h 2926"/>
                <a:gd name="T56" fmla="*/ 641 w 3527"/>
                <a:gd name="T57" fmla="*/ 2338 h 2926"/>
                <a:gd name="T58" fmla="*/ 563 w 3527"/>
                <a:gd name="T59" fmla="*/ 2338 h 2926"/>
                <a:gd name="T60" fmla="*/ 494 w 3527"/>
                <a:gd name="T61" fmla="*/ 2345 h 2926"/>
                <a:gd name="T62" fmla="*/ 439 w 3527"/>
                <a:gd name="T63" fmla="*/ 2360 h 2926"/>
                <a:gd name="T64" fmla="*/ 380 w 3527"/>
                <a:gd name="T65" fmla="*/ 2379 h 2926"/>
                <a:gd name="T66" fmla="*/ 327 w 3527"/>
                <a:gd name="T67" fmla="*/ 2402 h 2926"/>
                <a:gd name="T68" fmla="*/ 277 w 3527"/>
                <a:gd name="T69" fmla="*/ 2432 h 2926"/>
                <a:gd name="T70" fmla="*/ 229 w 3527"/>
                <a:gd name="T71" fmla="*/ 2466 h 2926"/>
                <a:gd name="T72" fmla="*/ 185 w 3527"/>
                <a:gd name="T73" fmla="*/ 2503 h 2926"/>
                <a:gd name="T74" fmla="*/ 146 w 3527"/>
                <a:gd name="T75" fmla="*/ 2546 h 2926"/>
                <a:gd name="T76" fmla="*/ 110 w 3527"/>
                <a:gd name="T77" fmla="*/ 2591 h 2926"/>
                <a:gd name="T78" fmla="*/ 78 w 3527"/>
                <a:gd name="T79" fmla="*/ 2640 h 2926"/>
                <a:gd name="T80" fmla="*/ 53 w 3527"/>
                <a:gd name="T81" fmla="*/ 2692 h 2926"/>
                <a:gd name="T82" fmla="*/ 32 w 3527"/>
                <a:gd name="T83" fmla="*/ 2745 h 2926"/>
                <a:gd name="T84" fmla="*/ 16 w 3527"/>
                <a:gd name="T85" fmla="*/ 2802 h 2926"/>
                <a:gd name="T86" fmla="*/ 5 w 3527"/>
                <a:gd name="T87" fmla="*/ 2861 h 2926"/>
                <a:gd name="T88" fmla="*/ 0 w 3527"/>
                <a:gd name="T89" fmla="*/ 2921 h 2926"/>
                <a:gd name="T90" fmla="*/ 21 w 3527"/>
                <a:gd name="T91" fmla="*/ 2573 h 2926"/>
                <a:gd name="T92" fmla="*/ 183 w 3527"/>
                <a:gd name="T93" fmla="*/ 1907 h 2926"/>
                <a:gd name="T94" fmla="*/ 488 w 3527"/>
                <a:gd name="T95" fmla="*/ 1310 h 2926"/>
                <a:gd name="T96" fmla="*/ 916 w 3527"/>
                <a:gd name="T97" fmla="*/ 800 h 2926"/>
                <a:gd name="T98" fmla="*/ 1449 w 3527"/>
                <a:gd name="T99" fmla="*/ 402 h 2926"/>
                <a:gd name="T100" fmla="*/ 2065 w 3527"/>
                <a:gd name="T101" fmla="*/ 130 h 2926"/>
                <a:gd name="T102" fmla="*/ 2747 w 3527"/>
                <a:gd name="T103" fmla="*/ 7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7" h="2926">
                  <a:moveTo>
                    <a:pt x="2925" y="0"/>
                  </a:moveTo>
                  <a:lnTo>
                    <a:pt x="2926" y="2"/>
                  </a:lnTo>
                  <a:lnTo>
                    <a:pt x="2926" y="2"/>
                  </a:lnTo>
                  <a:lnTo>
                    <a:pt x="2930" y="7"/>
                  </a:lnTo>
                  <a:lnTo>
                    <a:pt x="2930" y="2"/>
                  </a:lnTo>
                  <a:lnTo>
                    <a:pt x="2962" y="2"/>
                  </a:lnTo>
                  <a:lnTo>
                    <a:pt x="3038" y="11"/>
                  </a:lnTo>
                  <a:lnTo>
                    <a:pt x="3113" y="30"/>
                  </a:lnTo>
                  <a:lnTo>
                    <a:pt x="3182" y="59"/>
                  </a:lnTo>
                  <a:lnTo>
                    <a:pt x="3248" y="94"/>
                  </a:lnTo>
                  <a:lnTo>
                    <a:pt x="3308" y="139"/>
                  </a:lnTo>
                  <a:lnTo>
                    <a:pt x="3363" y="189"/>
                  </a:lnTo>
                  <a:lnTo>
                    <a:pt x="3409" y="245"/>
                  </a:lnTo>
                  <a:lnTo>
                    <a:pt x="3450" y="308"/>
                  </a:lnTo>
                  <a:lnTo>
                    <a:pt x="3482" y="375"/>
                  </a:lnTo>
                  <a:lnTo>
                    <a:pt x="3507" y="448"/>
                  </a:lnTo>
                  <a:lnTo>
                    <a:pt x="3521" y="523"/>
                  </a:lnTo>
                  <a:lnTo>
                    <a:pt x="3527" y="603"/>
                  </a:lnTo>
                  <a:lnTo>
                    <a:pt x="3521" y="682"/>
                  </a:lnTo>
                  <a:lnTo>
                    <a:pt x="3505" y="759"/>
                  </a:lnTo>
                  <a:lnTo>
                    <a:pt x="3480" y="832"/>
                  </a:lnTo>
                  <a:lnTo>
                    <a:pt x="3447" y="901"/>
                  </a:lnTo>
                  <a:lnTo>
                    <a:pt x="3406" y="963"/>
                  </a:lnTo>
                  <a:lnTo>
                    <a:pt x="3356" y="1022"/>
                  </a:lnTo>
                  <a:lnTo>
                    <a:pt x="3299" y="1072"/>
                  </a:lnTo>
                  <a:lnTo>
                    <a:pt x="3246" y="1111"/>
                  </a:lnTo>
                  <a:lnTo>
                    <a:pt x="3186" y="1144"/>
                  </a:lnTo>
                  <a:lnTo>
                    <a:pt x="3124" y="1169"/>
                  </a:lnTo>
                  <a:lnTo>
                    <a:pt x="3058" y="1189"/>
                  </a:lnTo>
                  <a:lnTo>
                    <a:pt x="2930" y="1201"/>
                  </a:lnTo>
                  <a:lnTo>
                    <a:pt x="2930" y="1198"/>
                  </a:lnTo>
                  <a:lnTo>
                    <a:pt x="2926" y="1203"/>
                  </a:lnTo>
                  <a:lnTo>
                    <a:pt x="2926" y="1203"/>
                  </a:lnTo>
                  <a:lnTo>
                    <a:pt x="2786" y="1208"/>
                  </a:lnTo>
                  <a:lnTo>
                    <a:pt x="2648" y="1224"/>
                  </a:lnTo>
                  <a:lnTo>
                    <a:pt x="2514" y="1253"/>
                  </a:lnTo>
                  <a:lnTo>
                    <a:pt x="2385" y="1290"/>
                  </a:lnTo>
                  <a:lnTo>
                    <a:pt x="2259" y="1336"/>
                  </a:lnTo>
                  <a:lnTo>
                    <a:pt x="2138" y="1393"/>
                  </a:lnTo>
                  <a:lnTo>
                    <a:pt x="2023" y="1457"/>
                  </a:lnTo>
                  <a:lnTo>
                    <a:pt x="1914" y="1530"/>
                  </a:lnTo>
                  <a:lnTo>
                    <a:pt x="1809" y="1612"/>
                  </a:lnTo>
                  <a:lnTo>
                    <a:pt x="1714" y="1700"/>
                  </a:lnTo>
                  <a:lnTo>
                    <a:pt x="1623" y="1796"/>
                  </a:lnTo>
                  <a:lnTo>
                    <a:pt x="1541" y="1899"/>
                  </a:lnTo>
                  <a:lnTo>
                    <a:pt x="1467" y="2008"/>
                  </a:lnTo>
                  <a:lnTo>
                    <a:pt x="1399" y="2123"/>
                  </a:lnTo>
                  <a:lnTo>
                    <a:pt x="1342" y="2242"/>
                  </a:lnTo>
                  <a:lnTo>
                    <a:pt x="1295" y="2367"/>
                  </a:lnTo>
                  <a:lnTo>
                    <a:pt x="1255" y="2496"/>
                  </a:lnTo>
                  <a:lnTo>
                    <a:pt x="1227" y="2630"/>
                  </a:lnTo>
                  <a:lnTo>
                    <a:pt x="1209" y="2766"/>
                  </a:lnTo>
                  <a:lnTo>
                    <a:pt x="1200" y="2907"/>
                  </a:lnTo>
                  <a:lnTo>
                    <a:pt x="1200" y="2907"/>
                  </a:lnTo>
                  <a:lnTo>
                    <a:pt x="1199" y="2880"/>
                  </a:lnTo>
                  <a:lnTo>
                    <a:pt x="1199" y="2877"/>
                  </a:lnTo>
                  <a:lnTo>
                    <a:pt x="1195" y="2852"/>
                  </a:lnTo>
                  <a:lnTo>
                    <a:pt x="1195" y="2846"/>
                  </a:lnTo>
                  <a:lnTo>
                    <a:pt x="1192" y="2823"/>
                  </a:lnTo>
                  <a:lnTo>
                    <a:pt x="1190" y="2818"/>
                  </a:lnTo>
                  <a:lnTo>
                    <a:pt x="1188" y="2809"/>
                  </a:lnTo>
                  <a:lnTo>
                    <a:pt x="1184" y="2795"/>
                  </a:lnTo>
                  <a:lnTo>
                    <a:pt x="1183" y="2790"/>
                  </a:lnTo>
                  <a:lnTo>
                    <a:pt x="1177" y="2768"/>
                  </a:lnTo>
                  <a:lnTo>
                    <a:pt x="1176" y="2761"/>
                  </a:lnTo>
                  <a:lnTo>
                    <a:pt x="1168" y="2740"/>
                  </a:lnTo>
                  <a:lnTo>
                    <a:pt x="1167" y="2734"/>
                  </a:lnTo>
                  <a:lnTo>
                    <a:pt x="1160" y="2715"/>
                  </a:lnTo>
                  <a:lnTo>
                    <a:pt x="1156" y="2706"/>
                  </a:lnTo>
                  <a:lnTo>
                    <a:pt x="1147" y="2688"/>
                  </a:lnTo>
                  <a:lnTo>
                    <a:pt x="1144" y="2681"/>
                  </a:lnTo>
                  <a:lnTo>
                    <a:pt x="1135" y="2663"/>
                  </a:lnTo>
                  <a:lnTo>
                    <a:pt x="1131" y="2655"/>
                  </a:lnTo>
                  <a:lnTo>
                    <a:pt x="1122" y="2639"/>
                  </a:lnTo>
                  <a:lnTo>
                    <a:pt x="1117" y="2630"/>
                  </a:lnTo>
                  <a:lnTo>
                    <a:pt x="1108" y="2614"/>
                  </a:lnTo>
                  <a:lnTo>
                    <a:pt x="1103" y="2607"/>
                  </a:lnTo>
                  <a:lnTo>
                    <a:pt x="1092" y="2591"/>
                  </a:lnTo>
                  <a:lnTo>
                    <a:pt x="1087" y="2583"/>
                  </a:lnTo>
                  <a:lnTo>
                    <a:pt x="1074" y="2567"/>
                  </a:lnTo>
                  <a:lnTo>
                    <a:pt x="1069" y="2560"/>
                  </a:lnTo>
                  <a:lnTo>
                    <a:pt x="1069" y="2560"/>
                  </a:lnTo>
                  <a:lnTo>
                    <a:pt x="1057" y="2546"/>
                  </a:lnTo>
                  <a:lnTo>
                    <a:pt x="1051" y="2539"/>
                  </a:lnTo>
                  <a:lnTo>
                    <a:pt x="1039" y="2525"/>
                  </a:lnTo>
                  <a:lnTo>
                    <a:pt x="1032" y="2518"/>
                  </a:lnTo>
                  <a:lnTo>
                    <a:pt x="1019" y="2505"/>
                  </a:lnTo>
                  <a:lnTo>
                    <a:pt x="1010" y="2498"/>
                  </a:lnTo>
                  <a:lnTo>
                    <a:pt x="998" y="2486"/>
                  </a:lnTo>
                  <a:lnTo>
                    <a:pt x="989" y="2479"/>
                  </a:lnTo>
                  <a:lnTo>
                    <a:pt x="977" y="2468"/>
                  </a:lnTo>
                  <a:lnTo>
                    <a:pt x="968" y="2461"/>
                  </a:lnTo>
                  <a:lnTo>
                    <a:pt x="954" y="2452"/>
                  </a:lnTo>
                  <a:lnTo>
                    <a:pt x="945" y="2445"/>
                  </a:lnTo>
                  <a:lnTo>
                    <a:pt x="930" y="2434"/>
                  </a:lnTo>
                  <a:lnTo>
                    <a:pt x="920" y="2429"/>
                  </a:lnTo>
                  <a:lnTo>
                    <a:pt x="907" y="2420"/>
                  </a:lnTo>
                  <a:lnTo>
                    <a:pt x="895" y="2413"/>
                  </a:lnTo>
                  <a:lnTo>
                    <a:pt x="883" y="2406"/>
                  </a:lnTo>
                  <a:lnTo>
                    <a:pt x="870" y="2400"/>
                  </a:lnTo>
                  <a:lnTo>
                    <a:pt x="858" y="2393"/>
                  </a:lnTo>
                  <a:lnTo>
                    <a:pt x="843" y="2388"/>
                  </a:lnTo>
                  <a:lnTo>
                    <a:pt x="831" y="2381"/>
                  </a:lnTo>
                  <a:lnTo>
                    <a:pt x="817" y="2377"/>
                  </a:lnTo>
                  <a:lnTo>
                    <a:pt x="804" y="2372"/>
                  </a:lnTo>
                  <a:lnTo>
                    <a:pt x="790" y="2367"/>
                  </a:lnTo>
                  <a:lnTo>
                    <a:pt x="776" y="2363"/>
                  </a:lnTo>
                  <a:lnTo>
                    <a:pt x="762" y="2358"/>
                  </a:lnTo>
                  <a:lnTo>
                    <a:pt x="749" y="2354"/>
                  </a:lnTo>
                  <a:lnTo>
                    <a:pt x="733" y="2351"/>
                  </a:lnTo>
                  <a:lnTo>
                    <a:pt x="719" y="2347"/>
                  </a:lnTo>
                  <a:lnTo>
                    <a:pt x="703" y="2345"/>
                  </a:lnTo>
                  <a:lnTo>
                    <a:pt x="691" y="2344"/>
                  </a:lnTo>
                  <a:lnTo>
                    <a:pt x="673" y="2340"/>
                  </a:lnTo>
                  <a:lnTo>
                    <a:pt x="661" y="2338"/>
                  </a:lnTo>
                  <a:lnTo>
                    <a:pt x="641" y="2338"/>
                  </a:lnTo>
                  <a:lnTo>
                    <a:pt x="632" y="2336"/>
                  </a:lnTo>
                  <a:lnTo>
                    <a:pt x="600" y="2336"/>
                  </a:lnTo>
                  <a:lnTo>
                    <a:pt x="570" y="2336"/>
                  </a:lnTo>
                  <a:lnTo>
                    <a:pt x="563" y="2338"/>
                  </a:lnTo>
                  <a:lnTo>
                    <a:pt x="540" y="2340"/>
                  </a:lnTo>
                  <a:lnTo>
                    <a:pt x="526" y="2342"/>
                  </a:lnTo>
                  <a:lnTo>
                    <a:pt x="510" y="2344"/>
                  </a:lnTo>
                  <a:lnTo>
                    <a:pt x="494" y="2345"/>
                  </a:lnTo>
                  <a:lnTo>
                    <a:pt x="481" y="2349"/>
                  </a:lnTo>
                  <a:lnTo>
                    <a:pt x="465" y="2351"/>
                  </a:lnTo>
                  <a:lnTo>
                    <a:pt x="453" y="2354"/>
                  </a:lnTo>
                  <a:lnTo>
                    <a:pt x="439" y="2360"/>
                  </a:lnTo>
                  <a:lnTo>
                    <a:pt x="424" y="2363"/>
                  </a:lnTo>
                  <a:lnTo>
                    <a:pt x="408" y="2368"/>
                  </a:lnTo>
                  <a:lnTo>
                    <a:pt x="396" y="2372"/>
                  </a:lnTo>
                  <a:lnTo>
                    <a:pt x="380" y="2379"/>
                  </a:lnTo>
                  <a:lnTo>
                    <a:pt x="369" y="2383"/>
                  </a:lnTo>
                  <a:lnTo>
                    <a:pt x="352" y="2390"/>
                  </a:lnTo>
                  <a:lnTo>
                    <a:pt x="343" y="2395"/>
                  </a:lnTo>
                  <a:lnTo>
                    <a:pt x="327" y="2402"/>
                  </a:lnTo>
                  <a:lnTo>
                    <a:pt x="316" y="2408"/>
                  </a:lnTo>
                  <a:lnTo>
                    <a:pt x="300" y="2416"/>
                  </a:lnTo>
                  <a:lnTo>
                    <a:pt x="291" y="2422"/>
                  </a:lnTo>
                  <a:lnTo>
                    <a:pt x="277" y="2432"/>
                  </a:lnTo>
                  <a:lnTo>
                    <a:pt x="268" y="2438"/>
                  </a:lnTo>
                  <a:lnTo>
                    <a:pt x="252" y="2448"/>
                  </a:lnTo>
                  <a:lnTo>
                    <a:pt x="245" y="2454"/>
                  </a:lnTo>
                  <a:lnTo>
                    <a:pt x="229" y="2466"/>
                  </a:lnTo>
                  <a:lnTo>
                    <a:pt x="222" y="2472"/>
                  </a:lnTo>
                  <a:lnTo>
                    <a:pt x="206" y="2484"/>
                  </a:lnTo>
                  <a:lnTo>
                    <a:pt x="201" y="2489"/>
                  </a:lnTo>
                  <a:lnTo>
                    <a:pt x="185" y="2503"/>
                  </a:lnTo>
                  <a:lnTo>
                    <a:pt x="179" y="2509"/>
                  </a:lnTo>
                  <a:lnTo>
                    <a:pt x="165" y="2525"/>
                  </a:lnTo>
                  <a:lnTo>
                    <a:pt x="160" y="2530"/>
                  </a:lnTo>
                  <a:lnTo>
                    <a:pt x="146" y="2546"/>
                  </a:lnTo>
                  <a:lnTo>
                    <a:pt x="140" y="2551"/>
                  </a:lnTo>
                  <a:lnTo>
                    <a:pt x="128" y="2567"/>
                  </a:lnTo>
                  <a:lnTo>
                    <a:pt x="123" y="2573"/>
                  </a:lnTo>
                  <a:lnTo>
                    <a:pt x="110" y="2591"/>
                  </a:lnTo>
                  <a:lnTo>
                    <a:pt x="107" y="2596"/>
                  </a:lnTo>
                  <a:lnTo>
                    <a:pt x="94" y="2615"/>
                  </a:lnTo>
                  <a:lnTo>
                    <a:pt x="91" y="2621"/>
                  </a:lnTo>
                  <a:lnTo>
                    <a:pt x="78" y="2640"/>
                  </a:lnTo>
                  <a:lnTo>
                    <a:pt x="76" y="2646"/>
                  </a:lnTo>
                  <a:lnTo>
                    <a:pt x="66" y="2665"/>
                  </a:lnTo>
                  <a:lnTo>
                    <a:pt x="62" y="2671"/>
                  </a:lnTo>
                  <a:lnTo>
                    <a:pt x="53" y="2692"/>
                  </a:lnTo>
                  <a:lnTo>
                    <a:pt x="50" y="2697"/>
                  </a:lnTo>
                  <a:lnTo>
                    <a:pt x="41" y="2718"/>
                  </a:lnTo>
                  <a:lnTo>
                    <a:pt x="39" y="2724"/>
                  </a:lnTo>
                  <a:lnTo>
                    <a:pt x="32" y="2745"/>
                  </a:lnTo>
                  <a:lnTo>
                    <a:pt x="30" y="2752"/>
                  </a:lnTo>
                  <a:lnTo>
                    <a:pt x="23" y="2774"/>
                  </a:lnTo>
                  <a:lnTo>
                    <a:pt x="21" y="2781"/>
                  </a:lnTo>
                  <a:lnTo>
                    <a:pt x="16" y="2802"/>
                  </a:lnTo>
                  <a:lnTo>
                    <a:pt x="14" y="2809"/>
                  </a:lnTo>
                  <a:lnTo>
                    <a:pt x="9" y="2830"/>
                  </a:lnTo>
                  <a:lnTo>
                    <a:pt x="9" y="2838"/>
                  </a:lnTo>
                  <a:lnTo>
                    <a:pt x="5" y="2861"/>
                  </a:lnTo>
                  <a:lnTo>
                    <a:pt x="4" y="2868"/>
                  </a:lnTo>
                  <a:lnTo>
                    <a:pt x="2" y="2891"/>
                  </a:lnTo>
                  <a:lnTo>
                    <a:pt x="2" y="2898"/>
                  </a:lnTo>
                  <a:lnTo>
                    <a:pt x="0" y="2921"/>
                  </a:lnTo>
                  <a:lnTo>
                    <a:pt x="0" y="2926"/>
                  </a:lnTo>
                  <a:lnTo>
                    <a:pt x="0" y="2926"/>
                  </a:lnTo>
                  <a:lnTo>
                    <a:pt x="5" y="2749"/>
                  </a:lnTo>
                  <a:lnTo>
                    <a:pt x="21" y="2573"/>
                  </a:lnTo>
                  <a:lnTo>
                    <a:pt x="48" y="2400"/>
                  </a:lnTo>
                  <a:lnTo>
                    <a:pt x="83" y="2232"/>
                  </a:lnTo>
                  <a:lnTo>
                    <a:pt x="128" y="2068"/>
                  </a:lnTo>
                  <a:lnTo>
                    <a:pt x="183" y="1907"/>
                  </a:lnTo>
                  <a:lnTo>
                    <a:pt x="247" y="1750"/>
                  </a:lnTo>
                  <a:lnTo>
                    <a:pt x="320" y="1597"/>
                  </a:lnTo>
                  <a:lnTo>
                    <a:pt x="400" y="1450"/>
                  </a:lnTo>
                  <a:lnTo>
                    <a:pt x="488" y="1310"/>
                  </a:lnTo>
                  <a:lnTo>
                    <a:pt x="584" y="1173"/>
                  </a:lnTo>
                  <a:lnTo>
                    <a:pt x="689" y="1043"/>
                  </a:lnTo>
                  <a:lnTo>
                    <a:pt x="799" y="919"/>
                  </a:lnTo>
                  <a:lnTo>
                    <a:pt x="916" y="800"/>
                  </a:lnTo>
                  <a:lnTo>
                    <a:pt x="1041" y="690"/>
                  </a:lnTo>
                  <a:lnTo>
                    <a:pt x="1170" y="587"/>
                  </a:lnTo>
                  <a:lnTo>
                    <a:pt x="1307" y="489"/>
                  </a:lnTo>
                  <a:lnTo>
                    <a:pt x="1449" y="402"/>
                  </a:lnTo>
                  <a:lnTo>
                    <a:pt x="1596" y="320"/>
                  </a:lnTo>
                  <a:lnTo>
                    <a:pt x="1747" y="249"/>
                  </a:lnTo>
                  <a:lnTo>
                    <a:pt x="1904" y="185"/>
                  </a:lnTo>
                  <a:lnTo>
                    <a:pt x="2065" y="130"/>
                  </a:lnTo>
                  <a:lnTo>
                    <a:pt x="2230" y="84"/>
                  </a:lnTo>
                  <a:lnTo>
                    <a:pt x="2399" y="48"/>
                  </a:lnTo>
                  <a:lnTo>
                    <a:pt x="2571" y="22"/>
                  </a:lnTo>
                  <a:lnTo>
                    <a:pt x="2747" y="7"/>
                  </a:lnTo>
                  <a:lnTo>
                    <a:pt x="2925"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60" name="Rectangle 59">
            <a:extLst>
              <a:ext uri="{FF2B5EF4-FFF2-40B4-BE49-F238E27FC236}">
                <a16:creationId xmlns:a16="http://schemas.microsoft.com/office/drawing/2014/main" id="{871D410B-5C0A-4FF8-94C9-DC1F75F1E87C}"/>
              </a:ext>
            </a:extLst>
          </p:cNvPr>
          <p:cNvSpPr/>
          <p:nvPr/>
        </p:nvSpPr>
        <p:spPr>
          <a:xfrm>
            <a:off x="7128284" y="2272161"/>
            <a:ext cx="4309193" cy="369332"/>
          </a:xfrm>
          <a:prstGeom prst="rect">
            <a:avLst/>
          </a:prstGeom>
        </p:spPr>
        <p:txBody>
          <a:bodyPr wrap="none">
            <a:spAutoFit/>
          </a:bodyPr>
          <a:lstStyle/>
          <a:p>
            <a:r>
              <a:rPr lang="en-ZA" b="1">
                <a:solidFill>
                  <a:srgbClr val="C1C1C1"/>
                </a:solidFill>
              </a:rPr>
              <a:t>1. Devise a communication strategy for ERT</a:t>
            </a:r>
          </a:p>
        </p:txBody>
      </p:sp>
      <p:sp>
        <p:nvSpPr>
          <p:cNvPr id="61" name="Rectangle 60">
            <a:extLst>
              <a:ext uri="{FF2B5EF4-FFF2-40B4-BE49-F238E27FC236}">
                <a16:creationId xmlns:a16="http://schemas.microsoft.com/office/drawing/2014/main" id="{59181A63-80FC-43DF-8036-847E365D5B8B}"/>
              </a:ext>
            </a:extLst>
          </p:cNvPr>
          <p:cNvSpPr/>
          <p:nvPr/>
        </p:nvSpPr>
        <p:spPr>
          <a:xfrm>
            <a:off x="545277" y="4983706"/>
            <a:ext cx="3478709" cy="369332"/>
          </a:xfrm>
          <a:prstGeom prst="rect">
            <a:avLst/>
          </a:prstGeom>
        </p:spPr>
        <p:txBody>
          <a:bodyPr wrap="none">
            <a:spAutoFit/>
          </a:bodyPr>
          <a:lstStyle/>
          <a:p>
            <a:pPr algn="r"/>
            <a:r>
              <a:rPr lang="en-ZA" b="1"/>
              <a:t>3. ERT digital communication tools</a:t>
            </a:r>
          </a:p>
        </p:txBody>
      </p:sp>
      <p:sp>
        <p:nvSpPr>
          <p:cNvPr id="63" name="Rectangle 62">
            <a:extLst>
              <a:ext uri="{FF2B5EF4-FFF2-40B4-BE49-F238E27FC236}">
                <a16:creationId xmlns:a16="http://schemas.microsoft.com/office/drawing/2014/main" id="{C5447C4B-38AC-45F7-BF91-5E3DFFAD5DB0}"/>
              </a:ext>
            </a:extLst>
          </p:cNvPr>
          <p:cNvSpPr/>
          <p:nvPr/>
        </p:nvSpPr>
        <p:spPr>
          <a:xfrm>
            <a:off x="7077488" y="4840819"/>
            <a:ext cx="4215686" cy="369332"/>
          </a:xfrm>
          <a:prstGeom prst="rect">
            <a:avLst/>
          </a:prstGeom>
        </p:spPr>
        <p:txBody>
          <a:bodyPr wrap="square">
            <a:spAutoFit/>
          </a:bodyPr>
          <a:lstStyle/>
          <a:p>
            <a:r>
              <a:rPr lang="en-ZA" b="1">
                <a:solidFill>
                  <a:schemeClr val="bg1">
                    <a:lumMod val="75000"/>
                  </a:schemeClr>
                </a:solidFill>
              </a:rPr>
              <a:t>2. Effective communication practice </a:t>
            </a:r>
          </a:p>
        </p:txBody>
      </p:sp>
      <p:pic>
        <p:nvPicPr>
          <p:cNvPr id="64" name="Graphic 63" descr="Gantt Chart">
            <a:extLst>
              <a:ext uri="{FF2B5EF4-FFF2-40B4-BE49-F238E27FC236}">
                <a16:creationId xmlns:a16="http://schemas.microsoft.com/office/drawing/2014/main" id="{6933B685-EBB1-440D-BD8F-3D9F4FCF83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448517" y="2539995"/>
            <a:ext cx="583130" cy="583130"/>
          </a:xfrm>
          <a:prstGeom prst="rect">
            <a:avLst/>
          </a:prstGeom>
        </p:spPr>
      </p:pic>
      <p:pic>
        <p:nvPicPr>
          <p:cNvPr id="65" name="Graphic 64" descr="Megaphone1">
            <a:extLst>
              <a:ext uri="{FF2B5EF4-FFF2-40B4-BE49-F238E27FC236}">
                <a16:creationId xmlns:a16="http://schemas.microsoft.com/office/drawing/2014/main" id="{437EF8DA-675F-4DA8-889D-1E78C76C6B5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042337" y="4462575"/>
            <a:ext cx="801382" cy="801382"/>
          </a:xfrm>
          <a:prstGeom prst="rect">
            <a:avLst/>
          </a:prstGeom>
        </p:spPr>
      </p:pic>
      <p:pic>
        <p:nvPicPr>
          <p:cNvPr id="67" name="Graphic 66" descr="Server">
            <a:extLst>
              <a:ext uri="{FF2B5EF4-FFF2-40B4-BE49-F238E27FC236}">
                <a16:creationId xmlns:a16="http://schemas.microsoft.com/office/drawing/2014/main" id="{A419A8E7-C23C-42ED-87C0-439982058C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06781" y="4322181"/>
            <a:ext cx="559216" cy="559216"/>
          </a:xfrm>
          <a:prstGeom prst="rect">
            <a:avLst/>
          </a:prstGeom>
        </p:spPr>
      </p:pic>
      <p:sp>
        <p:nvSpPr>
          <p:cNvPr id="52" name="Rectangle 51">
            <a:extLst>
              <a:ext uri="{FF2B5EF4-FFF2-40B4-BE49-F238E27FC236}">
                <a16:creationId xmlns:a16="http://schemas.microsoft.com/office/drawing/2014/main" id="{7AC1C5A4-D7F9-4222-AB67-059E586C7D20}"/>
              </a:ext>
            </a:extLst>
          </p:cNvPr>
          <p:cNvSpPr/>
          <p:nvPr/>
        </p:nvSpPr>
        <p:spPr>
          <a:xfrm>
            <a:off x="604441" y="1952651"/>
            <a:ext cx="3419545" cy="369332"/>
          </a:xfrm>
          <a:prstGeom prst="rect">
            <a:avLst/>
          </a:prstGeom>
        </p:spPr>
        <p:txBody>
          <a:bodyPr wrap="square">
            <a:spAutoFit/>
          </a:bodyPr>
          <a:lstStyle/>
          <a:p>
            <a:pPr algn="r"/>
            <a:r>
              <a:rPr lang="en-ZA" b="1">
                <a:solidFill>
                  <a:srgbClr val="C1C1C1"/>
                </a:solidFill>
              </a:rPr>
              <a:t>4. Synchronous meeting tips </a:t>
            </a:r>
          </a:p>
        </p:txBody>
      </p:sp>
      <p:pic>
        <p:nvPicPr>
          <p:cNvPr id="54" name="Graphic 53" descr="Sort">
            <a:extLst>
              <a:ext uri="{FF2B5EF4-FFF2-40B4-BE49-F238E27FC236}">
                <a16:creationId xmlns:a16="http://schemas.microsoft.com/office/drawing/2014/main" id="{6B53ECFD-D323-4BC1-A611-30EA0E6AF8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269457" y="2268897"/>
            <a:ext cx="528749" cy="528749"/>
          </a:xfrm>
          <a:prstGeom prst="rect">
            <a:avLst/>
          </a:prstGeom>
        </p:spPr>
      </p:pic>
    </p:spTree>
    <p:extLst>
      <p:ext uri="{BB962C8B-B14F-4D97-AF65-F5344CB8AC3E}">
        <p14:creationId xmlns:p14="http://schemas.microsoft.com/office/powerpoint/2010/main" val="2727036006"/>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8CD8-39B8-4A35-9E87-C4D3DEBA1E83}"/>
              </a:ext>
            </a:extLst>
          </p:cNvPr>
          <p:cNvSpPr>
            <a:spLocks noGrp="1"/>
          </p:cNvSpPr>
          <p:nvPr>
            <p:ph type="title"/>
          </p:nvPr>
        </p:nvSpPr>
        <p:spPr/>
        <p:txBody>
          <a:bodyPr>
            <a:normAutofit/>
          </a:bodyPr>
          <a:lstStyle/>
          <a:p>
            <a:r>
              <a:rPr lang="en-ZA"/>
              <a:t>Communication tools</a:t>
            </a:r>
          </a:p>
        </p:txBody>
      </p:sp>
      <p:sp>
        <p:nvSpPr>
          <p:cNvPr id="27" name="TextBox 26">
            <a:extLst>
              <a:ext uri="{FF2B5EF4-FFF2-40B4-BE49-F238E27FC236}">
                <a16:creationId xmlns:a16="http://schemas.microsoft.com/office/drawing/2014/main" id="{442D485D-FF22-469C-A835-7A714219CCFD}"/>
              </a:ext>
            </a:extLst>
          </p:cNvPr>
          <p:cNvSpPr txBox="1"/>
          <p:nvPr/>
        </p:nvSpPr>
        <p:spPr>
          <a:xfrm>
            <a:off x="838200" y="1582310"/>
            <a:ext cx="4881593" cy="369332"/>
          </a:xfrm>
          <a:prstGeom prst="rect">
            <a:avLst/>
          </a:prstGeom>
          <a:noFill/>
        </p:spPr>
        <p:txBody>
          <a:bodyPr wrap="none" rtlCol="0">
            <a:spAutoFit/>
          </a:bodyPr>
          <a:lstStyle/>
          <a:p>
            <a:r>
              <a:rPr lang="en-US" b="1"/>
              <a:t>What tools are available for ERT communication?</a:t>
            </a:r>
            <a:endParaRPr lang="en-ZA" b="1"/>
          </a:p>
        </p:txBody>
      </p:sp>
      <p:grpSp>
        <p:nvGrpSpPr>
          <p:cNvPr id="22" name="Group 21">
            <a:extLst>
              <a:ext uri="{FF2B5EF4-FFF2-40B4-BE49-F238E27FC236}">
                <a16:creationId xmlns:a16="http://schemas.microsoft.com/office/drawing/2014/main" id="{C1071E71-CE58-40A8-9630-E569A165DA98}"/>
              </a:ext>
            </a:extLst>
          </p:cNvPr>
          <p:cNvGrpSpPr/>
          <p:nvPr/>
        </p:nvGrpSpPr>
        <p:grpSpPr>
          <a:xfrm>
            <a:off x="813412" y="2609788"/>
            <a:ext cx="2591466" cy="3360146"/>
            <a:chOff x="813412" y="2609788"/>
            <a:chExt cx="2591466" cy="3360146"/>
          </a:xfrm>
        </p:grpSpPr>
        <p:sp>
          <p:nvSpPr>
            <p:cNvPr id="4" name="Rectangle 3">
              <a:extLst>
                <a:ext uri="{FF2B5EF4-FFF2-40B4-BE49-F238E27FC236}">
                  <a16:creationId xmlns:a16="http://schemas.microsoft.com/office/drawing/2014/main" id="{670B2340-FC72-4006-BABB-405F8A15031B}"/>
                </a:ext>
              </a:extLst>
            </p:cNvPr>
            <p:cNvSpPr/>
            <p:nvPr/>
          </p:nvSpPr>
          <p:spPr>
            <a:xfrm>
              <a:off x="813412"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1573C36-6E52-4645-A6AD-7C1A5A271973}"/>
                </a:ext>
              </a:extLst>
            </p:cNvPr>
            <p:cNvSpPr/>
            <p:nvPr/>
          </p:nvSpPr>
          <p:spPr>
            <a:xfrm>
              <a:off x="1523445" y="2741802"/>
              <a:ext cx="1188720" cy="1188720"/>
            </a:xfrm>
            <a:prstGeom prst="ellipse">
              <a:avLst/>
            </a:prstGeom>
            <a:solidFill>
              <a:srgbClr val="393464"/>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32E760-8DF8-4D04-88FC-AF2033D8037E}"/>
                </a:ext>
              </a:extLst>
            </p:cNvPr>
            <p:cNvSpPr/>
            <p:nvPr/>
          </p:nvSpPr>
          <p:spPr>
            <a:xfrm>
              <a:off x="993873" y="4189296"/>
              <a:ext cx="2344677" cy="1200329"/>
            </a:xfrm>
            <a:prstGeom prst="rect">
              <a:avLst/>
            </a:prstGeom>
          </p:spPr>
          <p:txBody>
            <a:bodyPr wrap="square">
              <a:spAutoFit/>
            </a:bodyPr>
            <a:lstStyle/>
            <a:p>
              <a:pPr algn="ctr"/>
              <a:r>
                <a:rPr lang="en-US" sz="2400">
                  <a:solidFill>
                    <a:srgbClr val="393464"/>
                  </a:solidFill>
                  <a:latin typeface="Arial" panose="020B0604020202020204" pitchFamily="34" charset="0"/>
                  <a:cs typeface="Arial" panose="020B0604020202020204" pitchFamily="34" charset="0"/>
                </a:rPr>
                <a:t>LMS communication tools</a:t>
              </a:r>
            </a:p>
          </p:txBody>
        </p:sp>
      </p:grpSp>
      <p:grpSp>
        <p:nvGrpSpPr>
          <p:cNvPr id="28" name="Group 27">
            <a:extLst>
              <a:ext uri="{FF2B5EF4-FFF2-40B4-BE49-F238E27FC236}">
                <a16:creationId xmlns:a16="http://schemas.microsoft.com/office/drawing/2014/main" id="{058E6B3B-D07D-488E-91A6-869E3EE1E54B}"/>
              </a:ext>
            </a:extLst>
          </p:cNvPr>
          <p:cNvGrpSpPr/>
          <p:nvPr/>
        </p:nvGrpSpPr>
        <p:grpSpPr>
          <a:xfrm>
            <a:off x="3504978" y="2609788"/>
            <a:ext cx="2591466" cy="3360146"/>
            <a:chOff x="3504978" y="2609788"/>
            <a:chExt cx="2591466" cy="3360146"/>
          </a:xfrm>
        </p:grpSpPr>
        <p:sp>
          <p:nvSpPr>
            <p:cNvPr id="15" name="Rectangle 14">
              <a:extLst>
                <a:ext uri="{FF2B5EF4-FFF2-40B4-BE49-F238E27FC236}">
                  <a16:creationId xmlns:a16="http://schemas.microsoft.com/office/drawing/2014/main" id="{B5A36A86-2960-443F-8C0D-5524A8699D3D}"/>
                </a:ext>
              </a:extLst>
            </p:cNvPr>
            <p:cNvSpPr/>
            <p:nvPr/>
          </p:nvSpPr>
          <p:spPr>
            <a:xfrm>
              <a:off x="3504978"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07BBD27-D9D1-4A6E-8521-B27FB9CD8FBC}"/>
                </a:ext>
              </a:extLst>
            </p:cNvPr>
            <p:cNvSpPr/>
            <p:nvPr/>
          </p:nvSpPr>
          <p:spPr>
            <a:xfrm>
              <a:off x="4206351" y="2741802"/>
              <a:ext cx="1188720" cy="1188720"/>
            </a:xfrm>
            <a:prstGeom prst="ellipse">
              <a:avLst/>
            </a:prstGeom>
            <a:solidFill>
              <a:schemeClr val="accent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81D2A634-DE7A-4DF7-9BCD-7EB1DC731AC9}"/>
              </a:ext>
            </a:extLst>
          </p:cNvPr>
          <p:cNvSpPr/>
          <p:nvPr/>
        </p:nvSpPr>
        <p:spPr>
          <a:xfrm>
            <a:off x="3622742" y="4189296"/>
            <a:ext cx="2344677" cy="1200329"/>
          </a:xfrm>
          <a:prstGeom prst="rect">
            <a:avLst/>
          </a:prstGeom>
        </p:spPr>
        <p:txBody>
          <a:bodyPr wrap="square">
            <a:spAutoFit/>
          </a:bodyPr>
          <a:lstStyle/>
          <a:p>
            <a:pPr algn="ctr"/>
            <a:r>
              <a:rPr lang="en-US" sz="2400" kern="0">
                <a:solidFill>
                  <a:schemeClr val="accent1"/>
                </a:solidFill>
                <a:latin typeface="Arial" pitchFamily="34" charset="0"/>
                <a:cs typeface="Arial" pitchFamily="34" charset="0"/>
              </a:rPr>
              <a:t>Traditional:</a:t>
            </a:r>
          </a:p>
          <a:p>
            <a:pPr algn="ctr"/>
            <a:r>
              <a:rPr lang="en-US" sz="2400" kern="0">
                <a:solidFill>
                  <a:schemeClr val="accent1"/>
                </a:solidFill>
                <a:latin typeface="Arial" pitchFamily="34" charset="0"/>
                <a:cs typeface="Arial" pitchFamily="34" charset="0"/>
              </a:rPr>
              <a:t>Phone, mobile and e-mail</a:t>
            </a:r>
            <a:endParaRPr lang="en-US">
              <a:solidFill>
                <a:schemeClr val="tx1">
                  <a:lumMod val="75000"/>
                  <a:lumOff val="25000"/>
                </a:schemeClr>
              </a:solidFill>
            </a:endParaRPr>
          </a:p>
        </p:txBody>
      </p:sp>
      <p:pic>
        <p:nvPicPr>
          <p:cNvPr id="35" name="Graphic 34" descr="Server">
            <a:extLst>
              <a:ext uri="{FF2B5EF4-FFF2-40B4-BE49-F238E27FC236}">
                <a16:creationId xmlns:a16="http://schemas.microsoft.com/office/drawing/2014/main" id="{EED3FEB2-486C-41DD-B6C2-F53BBC0BED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741876" y="2952341"/>
            <a:ext cx="774383" cy="774383"/>
          </a:xfrm>
          <a:prstGeom prst="rect">
            <a:avLst/>
          </a:prstGeom>
        </p:spPr>
      </p:pic>
      <p:pic>
        <p:nvPicPr>
          <p:cNvPr id="36" name="Graphic 35" descr="Telephone">
            <a:extLst>
              <a:ext uri="{FF2B5EF4-FFF2-40B4-BE49-F238E27FC236}">
                <a16:creationId xmlns:a16="http://schemas.microsoft.com/office/drawing/2014/main" id="{E457071A-24DB-460A-8CAA-479C0A4AB7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17703" y="2927778"/>
            <a:ext cx="754754" cy="754754"/>
          </a:xfrm>
          <a:prstGeom prst="rect">
            <a:avLst/>
          </a:prstGeom>
        </p:spPr>
      </p:pic>
      <p:grpSp>
        <p:nvGrpSpPr>
          <p:cNvPr id="14" name="Group 13">
            <a:extLst>
              <a:ext uri="{FF2B5EF4-FFF2-40B4-BE49-F238E27FC236}">
                <a16:creationId xmlns:a16="http://schemas.microsoft.com/office/drawing/2014/main" id="{FFECB14A-7F58-4049-A036-9DFB20A307F1}"/>
              </a:ext>
            </a:extLst>
          </p:cNvPr>
          <p:cNvGrpSpPr/>
          <p:nvPr/>
        </p:nvGrpSpPr>
        <p:grpSpPr>
          <a:xfrm>
            <a:off x="6196544" y="2609788"/>
            <a:ext cx="2591466" cy="3360146"/>
            <a:chOff x="6196544" y="2609788"/>
            <a:chExt cx="2591466" cy="3360146"/>
          </a:xfrm>
        </p:grpSpPr>
        <p:sp>
          <p:nvSpPr>
            <p:cNvPr id="16" name="Rectangle 15">
              <a:extLst>
                <a:ext uri="{FF2B5EF4-FFF2-40B4-BE49-F238E27FC236}">
                  <a16:creationId xmlns:a16="http://schemas.microsoft.com/office/drawing/2014/main" id="{F7ACF5A2-03F8-4753-B962-926011C24EE7}"/>
                </a:ext>
              </a:extLst>
            </p:cNvPr>
            <p:cNvSpPr/>
            <p:nvPr/>
          </p:nvSpPr>
          <p:spPr>
            <a:xfrm>
              <a:off x="6196544"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4BABB22-1E2B-4345-A126-81D46CFCDDCC}"/>
                </a:ext>
              </a:extLst>
            </p:cNvPr>
            <p:cNvSpPr/>
            <p:nvPr/>
          </p:nvSpPr>
          <p:spPr>
            <a:xfrm>
              <a:off x="6948287" y="2784422"/>
              <a:ext cx="1188720" cy="1188720"/>
            </a:xfrm>
            <a:prstGeom prst="ellipse">
              <a:avLst/>
            </a:prstGeom>
            <a:solidFill>
              <a:schemeClr val="accent4"/>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5DD64C-3F82-4577-B592-703DEDD6AFBF}"/>
                </a:ext>
              </a:extLst>
            </p:cNvPr>
            <p:cNvSpPr/>
            <p:nvPr/>
          </p:nvSpPr>
          <p:spPr>
            <a:xfrm>
              <a:off x="6217457" y="4189296"/>
              <a:ext cx="2544877" cy="830997"/>
            </a:xfrm>
            <a:prstGeom prst="rect">
              <a:avLst/>
            </a:prstGeom>
          </p:spPr>
          <p:txBody>
            <a:bodyPr wrap="square">
              <a:spAutoFit/>
            </a:bodyPr>
            <a:lstStyle/>
            <a:p>
              <a:pPr algn="ctr"/>
              <a:r>
                <a:rPr lang="en-US" sz="2400" kern="0">
                  <a:solidFill>
                    <a:schemeClr val="accent4">
                      <a:lumMod val="75000"/>
                    </a:schemeClr>
                  </a:solidFill>
                  <a:latin typeface="Arial" pitchFamily="34" charset="0"/>
                  <a:cs typeface="Arial" pitchFamily="34" charset="0"/>
                </a:rPr>
                <a:t>Social media platforms</a:t>
              </a:r>
              <a:endParaRPr lang="en-US">
                <a:solidFill>
                  <a:schemeClr val="tx1">
                    <a:lumMod val="75000"/>
                    <a:lumOff val="25000"/>
                  </a:schemeClr>
                </a:solidFill>
              </a:endParaRPr>
            </a:p>
          </p:txBody>
        </p:sp>
      </p:grpSp>
      <p:pic>
        <p:nvPicPr>
          <p:cNvPr id="20" name="Graphic 19" descr="Online Network">
            <a:extLst>
              <a:ext uri="{FF2B5EF4-FFF2-40B4-BE49-F238E27FC236}">
                <a16:creationId xmlns:a16="http://schemas.microsoft.com/office/drawing/2014/main" id="{55AFD758-2924-4666-8B1D-0387760132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127148" y="2923115"/>
            <a:ext cx="830997" cy="830997"/>
          </a:xfrm>
          <a:prstGeom prst="rect">
            <a:avLst/>
          </a:prstGeom>
        </p:spPr>
      </p:pic>
      <p:grpSp>
        <p:nvGrpSpPr>
          <p:cNvPr id="21" name="Group 20">
            <a:extLst>
              <a:ext uri="{FF2B5EF4-FFF2-40B4-BE49-F238E27FC236}">
                <a16:creationId xmlns:a16="http://schemas.microsoft.com/office/drawing/2014/main" id="{248616B4-FE45-4B06-B2DB-90D98C7666F9}"/>
              </a:ext>
            </a:extLst>
          </p:cNvPr>
          <p:cNvGrpSpPr/>
          <p:nvPr/>
        </p:nvGrpSpPr>
        <p:grpSpPr>
          <a:xfrm>
            <a:off x="8888110" y="2609788"/>
            <a:ext cx="2591466" cy="3360146"/>
            <a:chOff x="8888110" y="2609788"/>
            <a:chExt cx="2591466" cy="3360146"/>
          </a:xfrm>
        </p:grpSpPr>
        <p:sp>
          <p:nvSpPr>
            <p:cNvPr id="24" name="Rectangle 23">
              <a:extLst>
                <a:ext uri="{FF2B5EF4-FFF2-40B4-BE49-F238E27FC236}">
                  <a16:creationId xmlns:a16="http://schemas.microsoft.com/office/drawing/2014/main" id="{E2286796-3B07-4BE3-A18B-E696EC1F4A30}"/>
                </a:ext>
              </a:extLst>
            </p:cNvPr>
            <p:cNvSpPr/>
            <p:nvPr/>
          </p:nvSpPr>
          <p:spPr>
            <a:xfrm>
              <a:off x="8888110"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704C4C2-83F7-4CEA-B758-B9A96930A0F8}"/>
                </a:ext>
              </a:extLst>
            </p:cNvPr>
            <p:cNvSpPr/>
            <p:nvPr/>
          </p:nvSpPr>
          <p:spPr>
            <a:xfrm>
              <a:off x="9605370" y="2779434"/>
              <a:ext cx="1188720" cy="1188720"/>
            </a:xfrm>
            <a:prstGeom prst="ellipse">
              <a:avLst/>
            </a:prstGeom>
            <a:solidFill>
              <a:schemeClr val="bg1">
                <a:lumMod val="6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78BFCF2-52DD-4ABD-81F2-AC8B43C71A96}"/>
                </a:ext>
              </a:extLst>
            </p:cNvPr>
            <p:cNvSpPr/>
            <p:nvPr/>
          </p:nvSpPr>
          <p:spPr>
            <a:xfrm>
              <a:off x="9009123" y="4189296"/>
              <a:ext cx="2344677" cy="1200329"/>
            </a:xfrm>
            <a:prstGeom prst="rect">
              <a:avLst/>
            </a:prstGeom>
          </p:spPr>
          <p:txBody>
            <a:bodyPr wrap="square">
              <a:spAutoFit/>
            </a:bodyPr>
            <a:lstStyle/>
            <a:p>
              <a:pPr algn="ctr"/>
              <a:r>
                <a:rPr lang="en-US" sz="2400">
                  <a:solidFill>
                    <a:srgbClr val="1C75BC"/>
                  </a:solidFill>
                  <a:latin typeface="Arial" panose="020B0604020202020204" pitchFamily="34" charset="0"/>
                  <a:cs typeface="Arial" panose="020B0604020202020204" pitchFamily="34" charset="0"/>
                </a:rPr>
                <a:t>Synchronous online team meetings</a:t>
              </a:r>
              <a:endParaRPr lang="en-US">
                <a:solidFill>
                  <a:srgbClr val="1C75BC"/>
                </a:solidFill>
                <a:latin typeface="Arial" panose="020B0604020202020204" pitchFamily="34" charset="0"/>
                <a:cs typeface="Arial" panose="020B0604020202020204" pitchFamily="34" charset="0"/>
              </a:endParaRPr>
            </a:p>
          </p:txBody>
        </p:sp>
      </p:grpSp>
      <p:sp>
        <p:nvSpPr>
          <p:cNvPr id="5" name="Rectangle 4">
            <a:extLst>
              <a:ext uri="{FF2B5EF4-FFF2-40B4-BE49-F238E27FC236}">
                <a16:creationId xmlns:a16="http://schemas.microsoft.com/office/drawing/2014/main" id="{C9CC1ADA-5706-48DD-83EB-A2F7E20D9322}"/>
              </a:ext>
            </a:extLst>
          </p:cNvPr>
          <p:cNvSpPr/>
          <p:nvPr/>
        </p:nvSpPr>
        <p:spPr>
          <a:xfrm>
            <a:off x="9972541" y="3168203"/>
            <a:ext cx="467932" cy="440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 name="Picture 2">
            <a:extLst>
              <a:ext uri="{FF2B5EF4-FFF2-40B4-BE49-F238E27FC236}">
                <a16:creationId xmlns:a16="http://schemas.microsoft.com/office/drawing/2014/main" id="{5CE4031A-BCF5-493D-A283-A7327A87360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836947" y="2952341"/>
            <a:ext cx="751562" cy="808131"/>
          </a:xfrm>
          <a:prstGeom prst="rect">
            <a:avLst/>
          </a:prstGeom>
        </p:spPr>
      </p:pic>
      <p:pic>
        <p:nvPicPr>
          <p:cNvPr id="10" name="Picture 9" descr="A picture containing building, bridge&#10;&#10;Description automatically generated">
            <a:extLst>
              <a:ext uri="{FF2B5EF4-FFF2-40B4-BE49-F238E27FC236}">
                <a16:creationId xmlns:a16="http://schemas.microsoft.com/office/drawing/2014/main" id="{3B5E21E4-AB2F-4CAC-8F01-FEE98B1F9F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1527" y="5438576"/>
            <a:ext cx="504460" cy="504460"/>
          </a:xfrm>
          <a:prstGeom prst="rect">
            <a:avLst/>
          </a:prstGeom>
        </p:spPr>
      </p:pic>
      <p:pic>
        <p:nvPicPr>
          <p:cNvPr id="12" name="Picture 11" descr="A drawing of a cartoon character&#10;&#10;Description automatically generated">
            <a:extLst>
              <a:ext uri="{FF2B5EF4-FFF2-40B4-BE49-F238E27FC236}">
                <a16:creationId xmlns:a16="http://schemas.microsoft.com/office/drawing/2014/main" id="{0A41F9DF-8E7B-4719-A158-1733627CC1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14752" y="5501587"/>
            <a:ext cx="329485" cy="329485"/>
          </a:xfrm>
          <a:prstGeom prst="rect">
            <a:avLst/>
          </a:prstGeom>
        </p:spPr>
      </p:pic>
      <p:pic>
        <p:nvPicPr>
          <p:cNvPr id="31" name="Picture 30" descr="A picture containing drawing, food&#10;&#10;Description automatically generated">
            <a:extLst>
              <a:ext uri="{FF2B5EF4-FFF2-40B4-BE49-F238E27FC236}">
                <a16:creationId xmlns:a16="http://schemas.microsoft.com/office/drawing/2014/main" id="{9C18ABE8-DB52-4065-836F-27FB1D1E46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61509" y="5454767"/>
            <a:ext cx="397769" cy="397769"/>
          </a:xfrm>
          <a:prstGeom prst="rect">
            <a:avLst/>
          </a:prstGeom>
        </p:spPr>
      </p:pic>
      <p:pic>
        <p:nvPicPr>
          <p:cNvPr id="37" name="Picture 36" descr="A picture containing food&#10;&#10;Description automatically generated">
            <a:extLst>
              <a:ext uri="{FF2B5EF4-FFF2-40B4-BE49-F238E27FC236}">
                <a16:creationId xmlns:a16="http://schemas.microsoft.com/office/drawing/2014/main" id="{B7241A86-A84C-41D1-829A-3771D6D515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94100" y="5532818"/>
            <a:ext cx="370900" cy="357871"/>
          </a:xfrm>
          <a:prstGeom prst="rect">
            <a:avLst/>
          </a:prstGeom>
        </p:spPr>
      </p:pic>
      <p:pic>
        <p:nvPicPr>
          <p:cNvPr id="38" name="Picture 37" descr="A close up of a logo&#10;&#10;Description automatically generated">
            <a:extLst>
              <a:ext uri="{FF2B5EF4-FFF2-40B4-BE49-F238E27FC236}">
                <a16:creationId xmlns:a16="http://schemas.microsoft.com/office/drawing/2014/main" id="{29F7D1D4-2925-493A-8A7D-2F44CD2541C7}"/>
              </a:ext>
            </a:extLst>
          </p:cNvPr>
          <p:cNvPicPr>
            <a:picLocks noChangeAspect="1"/>
          </p:cNvPicPr>
          <p:nvPr/>
        </p:nvPicPr>
        <p:blipFill rotWithShape="1">
          <a:blip r:embed="rId13">
            <a:extLst>
              <a:ext uri="{28A0092B-C50C-407E-A947-70E740481C1C}">
                <a14:useLocalDpi xmlns:a14="http://schemas.microsoft.com/office/drawing/2010/main" val="0"/>
              </a:ext>
            </a:extLst>
          </a:blip>
          <a:srcRect l="9010" t="12785" r="8254" b="19141"/>
          <a:stretch/>
        </p:blipFill>
        <p:spPr>
          <a:xfrm>
            <a:off x="1741876" y="5527696"/>
            <a:ext cx="434952" cy="357871"/>
          </a:xfrm>
          <a:prstGeom prst="rect">
            <a:avLst/>
          </a:prstGeom>
        </p:spPr>
      </p:pic>
      <p:pic>
        <p:nvPicPr>
          <p:cNvPr id="34" name="Picture 33" descr="A picture containing object, clock, drawing&#10;&#10;Description automatically generated">
            <a:extLst>
              <a:ext uri="{FF2B5EF4-FFF2-40B4-BE49-F238E27FC236}">
                <a16:creationId xmlns:a16="http://schemas.microsoft.com/office/drawing/2014/main" id="{C405F2D4-9B90-43E7-964E-586203FE41B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67799" y="5506804"/>
            <a:ext cx="368004" cy="368004"/>
          </a:xfrm>
          <a:prstGeom prst="rect">
            <a:avLst/>
          </a:prstGeom>
        </p:spPr>
      </p:pic>
      <p:pic>
        <p:nvPicPr>
          <p:cNvPr id="40" name="Picture 39" descr="A close up of a logo&#10;&#10;Description automatically generated">
            <a:extLst>
              <a:ext uri="{FF2B5EF4-FFF2-40B4-BE49-F238E27FC236}">
                <a16:creationId xmlns:a16="http://schemas.microsoft.com/office/drawing/2014/main" id="{54B3517F-232D-4711-A972-FA1EB13D80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62714" y="5438576"/>
            <a:ext cx="446991" cy="446991"/>
          </a:xfrm>
          <a:prstGeom prst="rect">
            <a:avLst/>
          </a:prstGeom>
        </p:spPr>
      </p:pic>
      <p:pic>
        <p:nvPicPr>
          <p:cNvPr id="42" name="Picture 41" descr="A close up of a logo&#10;&#10;Description automatically generated">
            <a:extLst>
              <a:ext uri="{FF2B5EF4-FFF2-40B4-BE49-F238E27FC236}">
                <a16:creationId xmlns:a16="http://schemas.microsoft.com/office/drawing/2014/main" id="{A8F25F76-DD9B-4A4D-9D8A-67B99743EAD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34459" y="5556100"/>
            <a:ext cx="292609" cy="291877"/>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A75295D6-9713-4204-B1B3-7477E183256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91380" y="5532818"/>
            <a:ext cx="365125" cy="365125"/>
          </a:xfrm>
          <a:prstGeom prst="rect">
            <a:avLst/>
          </a:prstGeom>
        </p:spPr>
      </p:pic>
      <p:pic>
        <p:nvPicPr>
          <p:cNvPr id="46" name="Picture 45" descr="A close up of a logo&#10;&#10;Description automatically generated">
            <a:extLst>
              <a:ext uri="{FF2B5EF4-FFF2-40B4-BE49-F238E27FC236}">
                <a16:creationId xmlns:a16="http://schemas.microsoft.com/office/drawing/2014/main" id="{B9A05052-2EEE-41FD-B640-93B1F8A334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199730" y="5421287"/>
            <a:ext cx="555451" cy="588186"/>
          </a:xfrm>
          <a:prstGeom prst="rect">
            <a:avLst/>
          </a:prstGeom>
        </p:spPr>
      </p:pic>
      <p:pic>
        <p:nvPicPr>
          <p:cNvPr id="48" name="Graphic 47" descr="Smart Phone">
            <a:extLst>
              <a:ext uri="{FF2B5EF4-FFF2-40B4-BE49-F238E27FC236}">
                <a16:creationId xmlns:a16="http://schemas.microsoft.com/office/drawing/2014/main" id="{DB33BDAD-3631-48FA-847F-5C3A70B6137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604337" y="5501586"/>
            <a:ext cx="373221" cy="373221"/>
          </a:xfrm>
          <a:prstGeom prst="rect">
            <a:avLst/>
          </a:prstGeom>
        </p:spPr>
      </p:pic>
      <p:pic>
        <p:nvPicPr>
          <p:cNvPr id="50" name="Picture 49" descr="A picture containing drawing&#10;&#10;Description automatically generated">
            <a:extLst>
              <a:ext uri="{FF2B5EF4-FFF2-40B4-BE49-F238E27FC236}">
                <a16:creationId xmlns:a16="http://schemas.microsoft.com/office/drawing/2014/main" id="{F4A565B1-49C1-42B8-8C9D-A3B48542200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92311" y="5524126"/>
            <a:ext cx="306946" cy="306946"/>
          </a:xfrm>
          <a:prstGeom prst="rect">
            <a:avLst/>
          </a:prstGeom>
        </p:spPr>
      </p:pic>
    </p:spTree>
    <p:extLst>
      <p:ext uri="{BB962C8B-B14F-4D97-AF65-F5344CB8AC3E}">
        <p14:creationId xmlns:p14="http://schemas.microsoft.com/office/powerpoint/2010/main" val="6220282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ipe(down)">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down)">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down)">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down)">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down)">
                                      <p:cBhvr>
                                        <p:cTn id="6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E96582E-9B0A-460C-AF52-B6E3F0BD2CBF}"/>
              </a:ext>
            </a:extLst>
          </p:cNvPr>
          <p:cNvPicPr>
            <a:picLocks noChangeAspect="1"/>
          </p:cNvPicPr>
          <p:nvPr/>
        </p:nvPicPr>
        <p:blipFill>
          <a:blip r:embed="rId2"/>
          <a:stretch>
            <a:fillRect/>
          </a:stretch>
        </p:blipFill>
        <p:spPr>
          <a:xfrm>
            <a:off x="9806201" y="3188064"/>
            <a:ext cx="1443309" cy="18317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Graphic 3" descr="Speech">
            <a:extLst>
              <a:ext uri="{FF2B5EF4-FFF2-40B4-BE49-F238E27FC236}">
                <a16:creationId xmlns:a16="http://schemas.microsoft.com/office/drawing/2014/main" id="{9A946002-D5AA-450F-9C87-21482CB3F0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66119" y="-294204"/>
            <a:ext cx="4789648" cy="4789648"/>
          </a:xfrm>
          <a:prstGeom prst="rect">
            <a:avLst/>
          </a:prstGeom>
        </p:spPr>
      </p:pic>
      <p:grpSp>
        <p:nvGrpSpPr>
          <p:cNvPr id="13" name="Group 12"/>
          <p:cNvGrpSpPr/>
          <p:nvPr/>
        </p:nvGrpSpPr>
        <p:grpSpPr>
          <a:xfrm>
            <a:off x="1323821" y="5259182"/>
            <a:ext cx="9544358" cy="1197382"/>
            <a:chOff x="1529620" y="5396308"/>
            <a:chExt cx="9544358" cy="1197382"/>
          </a:xfrm>
        </p:grpSpPr>
        <p:grpSp>
          <p:nvGrpSpPr>
            <p:cNvPr id="14" name="Group 13"/>
            <p:cNvGrpSpPr/>
            <p:nvPr/>
          </p:nvGrpSpPr>
          <p:grpSpPr>
            <a:xfrm>
              <a:off x="4711893" y="5396308"/>
              <a:ext cx="3179812" cy="502729"/>
              <a:chOff x="4548720" y="5396308"/>
              <a:chExt cx="3179812" cy="502729"/>
            </a:xfrm>
          </p:grpSpPr>
          <p:sp>
            <p:nvSpPr>
              <p:cNvPr id="19" name="Rectangle 18"/>
              <p:cNvSpPr/>
              <p:nvPr/>
            </p:nvSpPr>
            <p:spPr>
              <a:xfrm>
                <a:off x="4696598" y="5447617"/>
                <a:ext cx="2884056" cy="400110"/>
              </a:xfrm>
              <a:prstGeom prst="rect">
                <a:avLst/>
              </a:prstGeom>
            </p:spPr>
            <p:txBody>
              <a:bodyPr wrap="square">
                <a:spAutoFit/>
              </a:bodyPr>
              <a:lstStyle/>
              <a:p>
                <a:pPr algn="ctr"/>
                <a:r>
                  <a:rPr lang="en-US" sz="2000" kern="0">
                    <a:solidFill>
                      <a:schemeClr val="accent1"/>
                    </a:solidFill>
                    <a:latin typeface="Arial" pitchFamily="34" charset="0"/>
                    <a:cs typeface="Arial" pitchFamily="34" charset="0"/>
                  </a:rPr>
                  <a:t>AAU &amp; OER Africa</a:t>
                </a:r>
                <a:endParaRPr lang="en-US" sz="2000">
                  <a:solidFill>
                    <a:schemeClr val="tx1">
                      <a:lumMod val="75000"/>
                      <a:lumOff val="25000"/>
                    </a:schemeClr>
                  </a:solidFill>
                </a:endParaRPr>
              </a:p>
            </p:txBody>
          </p:sp>
          <p:grpSp>
            <p:nvGrpSpPr>
              <p:cNvPr id="20" name="Group 19"/>
              <p:cNvGrpSpPr/>
              <p:nvPr/>
            </p:nvGrpSpPr>
            <p:grpSpPr>
              <a:xfrm>
                <a:off x="4548720" y="5396308"/>
                <a:ext cx="3179812" cy="502729"/>
                <a:chOff x="4584355" y="5396308"/>
                <a:chExt cx="3179812" cy="502729"/>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flipV="1">
                  <a:off x="4370059" y="5610604"/>
                  <a:ext cx="502729" cy="7413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7475733" y="5610604"/>
                  <a:ext cx="502729" cy="74138"/>
                </a:xfrm>
                <a:prstGeom prst="rect">
                  <a:avLst/>
                </a:prstGeom>
              </p:spPr>
            </p:pic>
          </p:grpSp>
        </p:grpSp>
        <p:grpSp>
          <p:nvGrpSpPr>
            <p:cNvPr id="15" name="Group 14"/>
            <p:cNvGrpSpPr/>
            <p:nvPr/>
          </p:nvGrpSpPr>
          <p:grpSpPr>
            <a:xfrm>
              <a:off x="1529620" y="5947359"/>
              <a:ext cx="9544358" cy="646331"/>
              <a:chOff x="1529620" y="5947359"/>
              <a:chExt cx="9544358" cy="646331"/>
            </a:xfrm>
          </p:grpSpPr>
          <p:sp>
            <p:nvSpPr>
              <p:cNvPr id="16" name="Rectangle 15"/>
              <p:cNvSpPr/>
              <p:nvPr/>
            </p:nvSpPr>
            <p:spPr>
              <a:xfrm>
                <a:off x="1529620" y="5947359"/>
                <a:ext cx="9544358" cy="646331"/>
              </a:xfrm>
              <a:prstGeom prst="rect">
                <a:avLst/>
              </a:prstGeom>
            </p:spPr>
            <p:txBody>
              <a:bodyPr wrap="square">
                <a:spAutoFit/>
              </a:bodyPr>
              <a:lstStyle/>
              <a:p>
                <a:pPr algn="ctr"/>
                <a:r>
                  <a:rPr lang="en-US" kern="0">
                    <a:solidFill>
                      <a:schemeClr val="tx1">
                        <a:lumMod val="75000"/>
                        <a:lumOff val="25000"/>
                      </a:schemeClr>
                    </a:solidFill>
                    <a:latin typeface="Arial" pitchFamily="34" charset="0"/>
                    <a:cs typeface="Arial" pitchFamily="34" charset="0"/>
                  </a:rPr>
                  <a:t>Use either the Zoom chat facility or the Google Classroom discussion forum </a:t>
                </a:r>
                <a:br>
                  <a:rPr lang="en-US" kern="0">
                    <a:solidFill>
                      <a:schemeClr val="tx1">
                        <a:lumMod val="75000"/>
                        <a:lumOff val="25000"/>
                      </a:schemeClr>
                    </a:solidFill>
                    <a:latin typeface="Arial" pitchFamily="34" charset="0"/>
                    <a:cs typeface="Arial" pitchFamily="34" charset="0"/>
                  </a:rPr>
                </a:br>
                <a:r>
                  <a:rPr lang="en-US" kern="0">
                    <a:solidFill>
                      <a:schemeClr val="tx1">
                        <a:lumMod val="75000"/>
                        <a:lumOff val="25000"/>
                      </a:schemeClr>
                    </a:solidFill>
                    <a:latin typeface="Arial" pitchFamily="34" charset="0"/>
                    <a:cs typeface="Arial" pitchFamily="34" charset="0"/>
                  </a:rPr>
                  <a:t>to tell us what your response is to the above query</a:t>
                </a:r>
                <a:endParaRPr lang="en-US">
                  <a:solidFill>
                    <a:schemeClr val="tx1">
                      <a:lumMod val="75000"/>
                      <a:lumOff val="25000"/>
                    </a:schemeClr>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flipV="1">
                <a:off x="1636191" y="6226320"/>
                <a:ext cx="646330" cy="8840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flipV="1">
                <a:off x="10314902" y="6232496"/>
                <a:ext cx="646330" cy="76057"/>
              </a:xfrm>
              <a:prstGeom prst="rect">
                <a:avLst/>
              </a:prstGeom>
            </p:spPr>
          </p:pic>
        </p:grpSp>
      </p:grpSp>
      <p:sp>
        <p:nvSpPr>
          <p:cNvPr id="23" name="Isosceles Triangle 22"/>
          <p:cNvSpPr/>
          <p:nvPr/>
        </p:nvSpPr>
        <p:spPr>
          <a:xfrm rot="5400000">
            <a:off x="6051672" y="2833630"/>
            <a:ext cx="1594155" cy="4426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40106" y="2157905"/>
            <a:ext cx="5547323" cy="1754326"/>
          </a:xfrm>
          <a:prstGeom prst="rect">
            <a:avLst/>
          </a:prstGeom>
        </p:spPr>
        <p:txBody>
          <a:bodyPr wrap="square">
            <a:spAutoFit/>
          </a:bodyPr>
          <a:lstStyle/>
          <a:p>
            <a:pPr algn="r"/>
            <a:r>
              <a:rPr lang="en-US" sz="3600" kern="0">
                <a:solidFill>
                  <a:srgbClr val="393464"/>
                </a:solidFill>
                <a:latin typeface="Arial" pitchFamily="34" charset="0"/>
                <a:cs typeface="Arial" pitchFamily="34" charset="0"/>
              </a:rPr>
              <a:t>What options are </a:t>
            </a:r>
            <a:br>
              <a:rPr lang="en-US" sz="3600" kern="0">
                <a:solidFill>
                  <a:srgbClr val="393464"/>
                </a:solidFill>
                <a:latin typeface="Arial" pitchFamily="34" charset="0"/>
                <a:cs typeface="Arial" pitchFamily="34" charset="0"/>
              </a:rPr>
            </a:br>
            <a:r>
              <a:rPr lang="en-US" sz="3600" kern="0">
                <a:solidFill>
                  <a:srgbClr val="393464"/>
                </a:solidFill>
                <a:latin typeface="Arial" pitchFamily="34" charset="0"/>
                <a:cs typeface="Arial" pitchFamily="34" charset="0"/>
              </a:rPr>
              <a:t>best for low bandwidth learning environments?</a:t>
            </a:r>
            <a:endParaRPr lang="en-US" sz="3600">
              <a:solidFill>
                <a:srgbClr val="393464"/>
              </a:solidFill>
            </a:endParaRPr>
          </a:p>
        </p:txBody>
      </p:sp>
      <p:sp>
        <p:nvSpPr>
          <p:cNvPr id="27" name="Rectangle 26"/>
          <p:cNvSpPr/>
          <p:nvPr/>
        </p:nvSpPr>
        <p:spPr>
          <a:xfrm>
            <a:off x="510576" y="467168"/>
            <a:ext cx="11283318"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a:solidFill>
                  <a:srgbClr val="009FEB"/>
                </a:solidFill>
                <a:latin typeface="Arial" panose="020B0604020202020204" pitchFamily="34" charset="0"/>
                <a:cs typeface="Arial" panose="020B0604020202020204" pitchFamily="34" charset="0"/>
              </a:rPr>
              <a:t>Consider…</a:t>
            </a:r>
          </a:p>
        </p:txBody>
      </p:sp>
      <p:pic>
        <p:nvPicPr>
          <p:cNvPr id="2" name="Picture 1">
            <a:extLst>
              <a:ext uri="{FF2B5EF4-FFF2-40B4-BE49-F238E27FC236}">
                <a16:creationId xmlns:a16="http://schemas.microsoft.com/office/drawing/2014/main" id="{24019255-C414-4EE2-83AF-5AD98322B9B6}"/>
              </a:ext>
            </a:extLst>
          </p:cNvPr>
          <p:cNvPicPr>
            <a:picLocks noChangeAspect="1"/>
          </p:cNvPicPr>
          <p:nvPr/>
        </p:nvPicPr>
        <p:blipFill>
          <a:blip r:embed="rId8"/>
          <a:stretch>
            <a:fillRect/>
          </a:stretch>
        </p:blipFill>
        <p:spPr>
          <a:xfrm>
            <a:off x="7755490" y="767773"/>
            <a:ext cx="2871465" cy="1889924"/>
          </a:xfrm>
          <a:prstGeom prst="rect">
            <a:avLst/>
          </a:prstGeom>
        </p:spPr>
      </p:pic>
    </p:spTree>
    <p:extLst>
      <p:ext uri="{BB962C8B-B14F-4D97-AF65-F5344CB8AC3E}">
        <p14:creationId xmlns:p14="http://schemas.microsoft.com/office/powerpoint/2010/main" val="246327877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E8D7-299D-4697-B0EC-5538CC0EB8A7}"/>
              </a:ext>
            </a:extLst>
          </p:cNvPr>
          <p:cNvSpPr>
            <a:spLocks noGrp="1"/>
          </p:cNvSpPr>
          <p:nvPr>
            <p:ph type="title"/>
          </p:nvPr>
        </p:nvSpPr>
        <p:spPr/>
        <p:txBody>
          <a:bodyPr>
            <a:normAutofit/>
          </a:bodyPr>
          <a:lstStyle/>
          <a:p>
            <a:r>
              <a:rPr lang="en-ZA"/>
              <a:t>Synchronous tips</a:t>
            </a:r>
            <a:endParaRPr lang="en-ZA" sz="4000">
              <a:solidFill>
                <a:srgbClr val="393464"/>
              </a:solidFill>
            </a:endParaRPr>
          </a:p>
        </p:txBody>
      </p:sp>
      <p:pic>
        <p:nvPicPr>
          <p:cNvPr id="27" name="Graphic 26" descr="Badge Tick">
            <a:extLst>
              <a:ext uri="{FF2B5EF4-FFF2-40B4-BE49-F238E27FC236}">
                <a16:creationId xmlns:a16="http://schemas.microsoft.com/office/drawing/2014/main" id="{1886AB37-9B4E-4E60-B9B8-958C104A7F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50665" y="2520678"/>
            <a:ext cx="643554" cy="643554"/>
          </a:xfrm>
          <a:prstGeom prst="rect">
            <a:avLst/>
          </a:prstGeom>
        </p:spPr>
      </p:pic>
      <p:pic>
        <p:nvPicPr>
          <p:cNvPr id="29" name="Graphic 28" descr="Baby crawling">
            <a:extLst>
              <a:ext uri="{FF2B5EF4-FFF2-40B4-BE49-F238E27FC236}">
                <a16:creationId xmlns:a16="http://schemas.microsoft.com/office/drawing/2014/main" id="{E3E719CD-8C66-407E-915B-56CB5E3DD9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44485" y="4443258"/>
            <a:ext cx="801382" cy="801382"/>
          </a:xfrm>
          <a:prstGeom prst="rect">
            <a:avLst/>
          </a:prstGeom>
        </p:spPr>
      </p:pic>
      <p:pic>
        <p:nvPicPr>
          <p:cNvPr id="31" name="Graphic 30" descr="Badge Cross">
            <a:extLst>
              <a:ext uri="{FF2B5EF4-FFF2-40B4-BE49-F238E27FC236}">
                <a16:creationId xmlns:a16="http://schemas.microsoft.com/office/drawing/2014/main" id="{4A01006A-BE1D-4892-B0EE-2FA3AC9105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73806" y="2449967"/>
            <a:ext cx="429675" cy="429675"/>
          </a:xfrm>
          <a:prstGeom prst="rect">
            <a:avLst/>
          </a:prstGeom>
        </p:spPr>
      </p:pic>
      <p:pic>
        <p:nvPicPr>
          <p:cNvPr id="33" name="Graphic 32" descr="Server">
            <a:extLst>
              <a:ext uri="{FF2B5EF4-FFF2-40B4-BE49-F238E27FC236}">
                <a16:creationId xmlns:a16="http://schemas.microsoft.com/office/drawing/2014/main" id="{74C0ED0C-B273-46B3-9797-9C8BB1A88C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08929" y="4302864"/>
            <a:ext cx="559216" cy="559216"/>
          </a:xfrm>
          <a:prstGeom prst="rect">
            <a:avLst/>
          </a:prstGeom>
        </p:spPr>
      </p:pic>
      <p:pic>
        <p:nvPicPr>
          <p:cNvPr id="38" name="Graphic 37" descr="Shield Tick">
            <a:extLst>
              <a:ext uri="{FF2B5EF4-FFF2-40B4-BE49-F238E27FC236}">
                <a16:creationId xmlns:a16="http://schemas.microsoft.com/office/drawing/2014/main" id="{F1845D90-B12A-48B2-BAE3-06252908CE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89187" y="2148549"/>
            <a:ext cx="643554" cy="643554"/>
          </a:xfrm>
          <a:prstGeom prst="rect">
            <a:avLst/>
          </a:prstGeom>
        </p:spPr>
      </p:pic>
      <p:grpSp>
        <p:nvGrpSpPr>
          <p:cNvPr id="34" name="Group 33">
            <a:extLst>
              <a:ext uri="{FF2B5EF4-FFF2-40B4-BE49-F238E27FC236}">
                <a16:creationId xmlns:a16="http://schemas.microsoft.com/office/drawing/2014/main" id="{A820D9C6-62E2-48E1-94ED-AFAA35EAE164}"/>
              </a:ext>
            </a:extLst>
          </p:cNvPr>
          <p:cNvGrpSpPr/>
          <p:nvPr/>
        </p:nvGrpSpPr>
        <p:grpSpPr>
          <a:xfrm>
            <a:off x="3598779" y="1826415"/>
            <a:ext cx="3789401" cy="3791991"/>
            <a:chOff x="3768725" y="1522412"/>
            <a:chExt cx="4645026" cy="4648201"/>
          </a:xfrm>
        </p:grpSpPr>
        <p:sp>
          <p:nvSpPr>
            <p:cNvPr id="35" name="Freeform 6">
              <a:extLst>
                <a:ext uri="{FF2B5EF4-FFF2-40B4-BE49-F238E27FC236}">
                  <a16:creationId xmlns:a16="http://schemas.microsoft.com/office/drawing/2014/main" id="{52FBAB8F-0B22-4BCF-AF20-58BBCD645047}"/>
                </a:ext>
              </a:extLst>
            </p:cNvPr>
            <p:cNvSpPr>
              <a:spLocks/>
            </p:cNvSpPr>
            <p:nvPr/>
          </p:nvSpPr>
          <p:spPr bwMode="auto">
            <a:xfrm>
              <a:off x="4618038" y="3554413"/>
              <a:ext cx="3175" cy="6350"/>
            </a:xfrm>
            <a:custGeom>
              <a:avLst/>
              <a:gdLst>
                <a:gd name="T0" fmla="*/ 0 w 5"/>
                <a:gd name="T1" fmla="*/ 0 h 7"/>
                <a:gd name="T2" fmla="*/ 5 w 5"/>
                <a:gd name="T3" fmla="*/ 7 h 7"/>
                <a:gd name="T4" fmla="*/ 0 w 5"/>
                <a:gd name="T5" fmla="*/ 0 h 7"/>
                <a:gd name="T6" fmla="*/ 0 w 5"/>
                <a:gd name="T7" fmla="*/ 0 h 7"/>
              </a:gdLst>
              <a:ahLst/>
              <a:cxnLst>
                <a:cxn ang="0">
                  <a:pos x="T0" y="T1"/>
                </a:cxn>
                <a:cxn ang="0">
                  <a:pos x="T2" y="T3"/>
                </a:cxn>
                <a:cxn ang="0">
                  <a:pos x="T4" y="T5"/>
                </a:cxn>
                <a:cxn ang="0">
                  <a:pos x="T6" y="T7"/>
                </a:cxn>
              </a:cxnLst>
              <a:rect l="0" t="0" r="r" b="b"/>
              <a:pathLst>
                <a:path w="5" h="7">
                  <a:moveTo>
                    <a:pt x="0" y="0"/>
                  </a:moveTo>
                  <a:lnTo>
                    <a:pt x="5" y="7"/>
                  </a:lnTo>
                  <a:lnTo>
                    <a:pt x="0" y="0"/>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Freeform 7">
              <a:extLst>
                <a:ext uri="{FF2B5EF4-FFF2-40B4-BE49-F238E27FC236}">
                  <a16:creationId xmlns:a16="http://schemas.microsoft.com/office/drawing/2014/main" id="{1F5C9DE2-A7E6-4897-93A6-D1CD4064CF30}"/>
                </a:ext>
              </a:extLst>
            </p:cNvPr>
            <p:cNvSpPr>
              <a:spLocks/>
            </p:cNvSpPr>
            <p:nvPr/>
          </p:nvSpPr>
          <p:spPr bwMode="auto">
            <a:xfrm>
              <a:off x="4721225" y="3843338"/>
              <a:ext cx="1370013" cy="1373188"/>
            </a:xfrm>
            <a:custGeom>
              <a:avLst/>
              <a:gdLst>
                <a:gd name="T0" fmla="*/ 489 w 1726"/>
                <a:gd name="T1" fmla="*/ 0 h 1728"/>
                <a:gd name="T2" fmla="*/ 489 w 1726"/>
                <a:gd name="T3" fmla="*/ 3 h 1728"/>
                <a:gd name="T4" fmla="*/ 494 w 1726"/>
                <a:gd name="T5" fmla="*/ 122 h 1728"/>
                <a:gd name="T6" fmla="*/ 510 w 1726"/>
                <a:gd name="T7" fmla="*/ 238 h 1728"/>
                <a:gd name="T8" fmla="*/ 538 w 1726"/>
                <a:gd name="T9" fmla="*/ 351 h 1728"/>
                <a:gd name="T10" fmla="*/ 576 w 1726"/>
                <a:gd name="T11" fmla="*/ 458 h 1728"/>
                <a:gd name="T12" fmla="*/ 622 w 1726"/>
                <a:gd name="T13" fmla="*/ 563 h 1728"/>
                <a:gd name="T14" fmla="*/ 677 w 1726"/>
                <a:gd name="T15" fmla="*/ 660 h 1728"/>
                <a:gd name="T16" fmla="*/ 741 w 1726"/>
                <a:gd name="T17" fmla="*/ 753 h 1728"/>
                <a:gd name="T18" fmla="*/ 812 w 1726"/>
                <a:gd name="T19" fmla="*/ 838 h 1728"/>
                <a:gd name="T20" fmla="*/ 892 w 1726"/>
                <a:gd name="T21" fmla="*/ 916 h 1728"/>
                <a:gd name="T22" fmla="*/ 977 w 1726"/>
                <a:gd name="T23" fmla="*/ 989 h 1728"/>
                <a:gd name="T24" fmla="*/ 1069 w 1726"/>
                <a:gd name="T25" fmla="*/ 1053 h 1728"/>
                <a:gd name="T26" fmla="*/ 1167 w 1726"/>
                <a:gd name="T27" fmla="*/ 1108 h 1728"/>
                <a:gd name="T28" fmla="*/ 1270 w 1726"/>
                <a:gd name="T29" fmla="*/ 1154 h 1728"/>
                <a:gd name="T30" fmla="*/ 1378 w 1726"/>
                <a:gd name="T31" fmla="*/ 1192 h 1728"/>
                <a:gd name="T32" fmla="*/ 1490 w 1726"/>
                <a:gd name="T33" fmla="*/ 1218 h 1728"/>
                <a:gd name="T34" fmla="*/ 1606 w 1726"/>
                <a:gd name="T35" fmla="*/ 1236 h 1728"/>
                <a:gd name="T36" fmla="*/ 1726 w 1726"/>
                <a:gd name="T37" fmla="*/ 1241 h 1728"/>
                <a:gd name="T38" fmla="*/ 1726 w 1726"/>
                <a:gd name="T39" fmla="*/ 1241 h 1728"/>
                <a:gd name="T40" fmla="*/ 1726 w 1726"/>
                <a:gd name="T41" fmla="*/ 1728 h 1728"/>
                <a:gd name="T42" fmla="*/ 1705 w 1726"/>
                <a:gd name="T43" fmla="*/ 1728 h 1728"/>
                <a:gd name="T44" fmla="*/ 1565 w 1726"/>
                <a:gd name="T45" fmla="*/ 1721 h 1728"/>
                <a:gd name="T46" fmla="*/ 1428 w 1726"/>
                <a:gd name="T47" fmla="*/ 1703 h 1728"/>
                <a:gd name="T48" fmla="*/ 1295 w 1726"/>
                <a:gd name="T49" fmla="*/ 1675 h 1728"/>
                <a:gd name="T50" fmla="*/ 1167 w 1726"/>
                <a:gd name="T51" fmla="*/ 1636 h 1728"/>
                <a:gd name="T52" fmla="*/ 1041 w 1726"/>
                <a:gd name="T53" fmla="*/ 1588 h 1728"/>
                <a:gd name="T54" fmla="*/ 922 w 1726"/>
                <a:gd name="T55" fmla="*/ 1531 h 1728"/>
                <a:gd name="T56" fmla="*/ 808 w 1726"/>
                <a:gd name="T57" fmla="*/ 1464 h 1728"/>
                <a:gd name="T58" fmla="*/ 698 w 1726"/>
                <a:gd name="T59" fmla="*/ 1391 h 1728"/>
                <a:gd name="T60" fmla="*/ 597 w 1726"/>
                <a:gd name="T61" fmla="*/ 1307 h 1728"/>
                <a:gd name="T62" fmla="*/ 501 w 1726"/>
                <a:gd name="T63" fmla="*/ 1218 h 1728"/>
                <a:gd name="T64" fmla="*/ 412 w 1726"/>
                <a:gd name="T65" fmla="*/ 1121 h 1728"/>
                <a:gd name="T66" fmla="*/ 331 w 1726"/>
                <a:gd name="T67" fmla="*/ 1018 h 1728"/>
                <a:gd name="T68" fmla="*/ 258 w 1726"/>
                <a:gd name="T69" fmla="*/ 909 h 1728"/>
                <a:gd name="T70" fmla="*/ 192 w 1726"/>
                <a:gd name="T71" fmla="*/ 794 h 1728"/>
                <a:gd name="T72" fmla="*/ 135 w 1726"/>
                <a:gd name="T73" fmla="*/ 673 h 1728"/>
                <a:gd name="T74" fmla="*/ 89 w 1726"/>
                <a:gd name="T75" fmla="*/ 549 h 1728"/>
                <a:gd name="T76" fmla="*/ 52 w 1726"/>
                <a:gd name="T77" fmla="*/ 419 h 1728"/>
                <a:gd name="T78" fmla="*/ 23 w 1726"/>
                <a:gd name="T79" fmla="*/ 286 h 1728"/>
                <a:gd name="T80" fmla="*/ 8 w 1726"/>
                <a:gd name="T81" fmla="*/ 149 h 1728"/>
                <a:gd name="T82" fmla="*/ 0 w 1726"/>
                <a:gd name="T83" fmla="*/ 8 h 1728"/>
                <a:gd name="T84" fmla="*/ 2 w 1726"/>
                <a:gd name="T85" fmla="*/ 8 h 1728"/>
                <a:gd name="T86" fmla="*/ 2 w 1726"/>
                <a:gd name="T87" fmla="*/ 3 h 1728"/>
                <a:gd name="T88" fmla="*/ 489 w 1726"/>
                <a:gd name="T89"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26" h="1728">
                  <a:moveTo>
                    <a:pt x="489" y="0"/>
                  </a:moveTo>
                  <a:lnTo>
                    <a:pt x="489" y="3"/>
                  </a:lnTo>
                  <a:lnTo>
                    <a:pt x="494" y="122"/>
                  </a:lnTo>
                  <a:lnTo>
                    <a:pt x="510" y="238"/>
                  </a:lnTo>
                  <a:lnTo>
                    <a:pt x="538" y="351"/>
                  </a:lnTo>
                  <a:lnTo>
                    <a:pt x="576" y="458"/>
                  </a:lnTo>
                  <a:lnTo>
                    <a:pt x="622" y="563"/>
                  </a:lnTo>
                  <a:lnTo>
                    <a:pt x="677" y="660"/>
                  </a:lnTo>
                  <a:lnTo>
                    <a:pt x="741" y="753"/>
                  </a:lnTo>
                  <a:lnTo>
                    <a:pt x="812" y="838"/>
                  </a:lnTo>
                  <a:lnTo>
                    <a:pt x="892" y="916"/>
                  </a:lnTo>
                  <a:lnTo>
                    <a:pt x="977" y="989"/>
                  </a:lnTo>
                  <a:lnTo>
                    <a:pt x="1069" y="1053"/>
                  </a:lnTo>
                  <a:lnTo>
                    <a:pt x="1167" y="1108"/>
                  </a:lnTo>
                  <a:lnTo>
                    <a:pt x="1270" y="1154"/>
                  </a:lnTo>
                  <a:lnTo>
                    <a:pt x="1378" y="1192"/>
                  </a:lnTo>
                  <a:lnTo>
                    <a:pt x="1490" y="1218"/>
                  </a:lnTo>
                  <a:lnTo>
                    <a:pt x="1606" y="1236"/>
                  </a:lnTo>
                  <a:lnTo>
                    <a:pt x="1726" y="1241"/>
                  </a:lnTo>
                  <a:lnTo>
                    <a:pt x="1726" y="1241"/>
                  </a:lnTo>
                  <a:lnTo>
                    <a:pt x="1726" y="1728"/>
                  </a:lnTo>
                  <a:lnTo>
                    <a:pt x="1705" y="1728"/>
                  </a:lnTo>
                  <a:lnTo>
                    <a:pt x="1565" y="1721"/>
                  </a:lnTo>
                  <a:lnTo>
                    <a:pt x="1428" y="1703"/>
                  </a:lnTo>
                  <a:lnTo>
                    <a:pt x="1295" y="1675"/>
                  </a:lnTo>
                  <a:lnTo>
                    <a:pt x="1167" y="1636"/>
                  </a:lnTo>
                  <a:lnTo>
                    <a:pt x="1041" y="1588"/>
                  </a:lnTo>
                  <a:lnTo>
                    <a:pt x="922" y="1531"/>
                  </a:lnTo>
                  <a:lnTo>
                    <a:pt x="808" y="1464"/>
                  </a:lnTo>
                  <a:lnTo>
                    <a:pt x="698" y="1391"/>
                  </a:lnTo>
                  <a:lnTo>
                    <a:pt x="597" y="1307"/>
                  </a:lnTo>
                  <a:lnTo>
                    <a:pt x="501" y="1218"/>
                  </a:lnTo>
                  <a:lnTo>
                    <a:pt x="412" y="1121"/>
                  </a:lnTo>
                  <a:lnTo>
                    <a:pt x="331" y="1018"/>
                  </a:lnTo>
                  <a:lnTo>
                    <a:pt x="258" y="909"/>
                  </a:lnTo>
                  <a:lnTo>
                    <a:pt x="192" y="794"/>
                  </a:lnTo>
                  <a:lnTo>
                    <a:pt x="135" y="673"/>
                  </a:lnTo>
                  <a:lnTo>
                    <a:pt x="89" y="549"/>
                  </a:lnTo>
                  <a:lnTo>
                    <a:pt x="52" y="419"/>
                  </a:lnTo>
                  <a:lnTo>
                    <a:pt x="23" y="286"/>
                  </a:lnTo>
                  <a:lnTo>
                    <a:pt x="8" y="149"/>
                  </a:lnTo>
                  <a:lnTo>
                    <a:pt x="0" y="8"/>
                  </a:lnTo>
                  <a:lnTo>
                    <a:pt x="2" y="8"/>
                  </a:lnTo>
                  <a:lnTo>
                    <a:pt x="2" y="3"/>
                  </a:lnTo>
                  <a:lnTo>
                    <a:pt x="489" y="0"/>
                  </a:lnTo>
                  <a:close/>
                </a:path>
              </a:pathLst>
            </a:custGeom>
            <a:solidFill>
              <a:srgbClr val="3934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8">
              <a:extLst>
                <a:ext uri="{FF2B5EF4-FFF2-40B4-BE49-F238E27FC236}">
                  <a16:creationId xmlns:a16="http://schemas.microsoft.com/office/drawing/2014/main" id="{AAE8F760-66F6-4A2A-8495-A7EEDC92395F}"/>
                </a:ext>
              </a:extLst>
            </p:cNvPr>
            <p:cNvSpPr>
              <a:spLocks/>
            </p:cNvSpPr>
            <p:nvPr/>
          </p:nvSpPr>
          <p:spPr bwMode="auto">
            <a:xfrm>
              <a:off x="6091238" y="3843338"/>
              <a:ext cx="1368425" cy="1373188"/>
            </a:xfrm>
            <a:custGeom>
              <a:avLst/>
              <a:gdLst>
                <a:gd name="T0" fmla="*/ 1236 w 1725"/>
                <a:gd name="T1" fmla="*/ 0 h 1728"/>
                <a:gd name="T2" fmla="*/ 1725 w 1725"/>
                <a:gd name="T3" fmla="*/ 3 h 1728"/>
                <a:gd name="T4" fmla="*/ 1725 w 1725"/>
                <a:gd name="T5" fmla="*/ 3 h 1728"/>
                <a:gd name="T6" fmla="*/ 1725 w 1725"/>
                <a:gd name="T7" fmla="*/ 5 h 1728"/>
                <a:gd name="T8" fmla="*/ 1719 w 1725"/>
                <a:gd name="T9" fmla="*/ 138 h 1728"/>
                <a:gd name="T10" fmla="*/ 1703 w 1725"/>
                <a:gd name="T11" fmla="*/ 270 h 1728"/>
                <a:gd name="T12" fmla="*/ 1679 w 1725"/>
                <a:gd name="T13" fmla="*/ 399 h 1728"/>
                <a:gd name="T14" fmla="*/ 1645 w 1725"/>
                <a:gd name="T15" fmla="*/ 524 h 1728"/>
                <a:gd name="T16" fmla="*/ 1602 w 1725"/>
                <a:gd name="T17" fmla="*/ 644 h 1728"/>
                <a:gd name="T18" fmla="*/ 1549 w 1725"/>
                <a:gd name="T19" fmla="*/ 762 h 1728"/>
                <a:gd name="T20" fmla="*/ 1490 w 1725"/>
                <a:gd name="T21" fmla="*/ 874 h 1728"/>
                <a:gd name="T22" fmla="*/ 1421 w 1725"/>
                <a:gd name="T23" fmla="*/ 980 h 1728"/>
                <a:gd name="T24" fmla="*/ 1346 w 1725"/>
                <a:gd name="T25" fmla="*/ 1082 h 1728"/>
                <a:gd name="T26" fmla="*/ 1265 w 1725"/>
                <a:gd name="T27" fmla="*/ 1177 h 1728"/>
                <a:gd name="T28" fmla="*/ 1176 w 1725"/>
                <a:gd name="T29" fmla="*/ 1266 h 1728"/>
                <a:gd name="T30" fmla="*/ 1080 w 1725"/>
                <a:gd name="T31" fmla="*/ 1348 h 1728"/>
                <a:gd name="T32" fmla="*/ 979 w 1725"/>
                <a:gd name="T33" fmla="*/ 1424 h 1728"/>
                <a:gd name="T34" fmla="*/ 872 w 1725"/>
                <a:gd name="T35" fmla="*/ 1492 h 1728"/>
                <a:gd name="T36" fmla="*/ 760 w 1725"/>
                <a:gd name="T37" fmla="*/ 1552 h 1728"/>
                <a:gd name="T38" fmla="*/ 645 w 1725"/>
                <a:gd name="T39" fmla="*/ 1604 h 1728"/>
                <a:gd name="T40" fmla="*/ 524 w 1725"/>
                <a:gd name="T41" fmla="*/ 1648 h 1728"/>
                <a:gd name="T42" fmla="*/ 398 w 1725"/>
                <a:gd name="T43" fmla="*/ 1682 h 1728"/>
                <a:gd name="T44" fmla="*/ 270 w 1725"/>
                <a:gd name="T45" fmla="*/ 1707 h 1728"/>
                <a:gd name="T46" fmla="*/ 139 w 1725"/>
                <a:gd name="T47" fmla="*/ 1723 h 1728"/>
                <a:gd name="T48" fmla="*/ 4 w 1725"/>
                <a:gd name="T49" fmla="*/ 1728 h 1728"/>
                <a:gd name="T50" fmla="*/ 4 w 1725"/>
                <a:gd name="T51" fmla="*/ 1728 h 1728"/>
                <a:gd name="T52" fmla="*/ 0 w 1725"/>
                <a:gd name="T53" fmla="*/ 1728 h 1728"/>
                <a:gd name="T54" fmla="*/ 0 w 1725"/>
                <a:gd name="T55" fmla="*/ 1241 h 1728"/>
                <a:gd name="T56" fmla="*/ 119 w 1725"/>
                <a:gd name="T57" fmla="*/ 1236 h 1728"/>
                <a:gd name="T58" fmla="*/ 237 w 1725"/>
                <a:gd name="T59" fmla="*/ 1218 h 1728"/>
                <a:gd name="T60" fmla="*/ 348 w 1725"/>
                <a:gd name="T61" fmla="*/ 1192 h 1728"/>
                <a:gd name="T62" fmla="*/ 455 w 1725"/>
                <a:gd name="T63" fmla="*/ 1154 h 1728"/>
                <a:gd name="T64" fmla="*/ 560 w 1725"/>
                <a:gd name="T65" fmla="*/ 1108 h 1728"/>
                <a:gd name="T66" fmla="*/ 657 w 1725"/>
                <a:gd name="T67" fmla="*/ 1051 h 1728"/>
                <a:gd name="T68" fmla="*/ 748 w 1725"/>
                <a:gd name="T69" fmla="*/ 989 h 1728"/>
                <a:gd name="T70" fmla="*/ 835 w 1725"/>
                <a:gd name="T71" fmla="*/ 916 h 1728"/>
                <a:gd name="T72" fmla="*/ 913 w 1725"/>
                <a:gd name="T73" fmla="*/ 838 h 1728"/>
                <a:gd name="T74" fmla="*/ 986 w 1725"/>
                <a:gd name="T75" fmla="*/ 751 h 1728"/>
                <a:gd name="T76" fmla="*/ 1048 w 1725"/>
                <a:gd name="T77" fmla="*/ 660 h 1728"/>
                <a:gd name="T78" fmla="*/ 1105 w 1725"/>
                <a:gd name="T79" fmla="*/ 561 h 1728"/>
                <a:gd name="T80" fmla="*/ 1151 w 1725"/>
                <a:gd name="T81" fmla="*/ 458 h 1728"/>
                <a:gd name="T82" fmla="*/ 1188 w 1725"/>
                <a:gd name="T83" fmla="*/ 351 h 1728"/>
                <a:gd name="T84" fmla="*/ 1215 w 1725"/>
                <a:gd name="T85" fmla="*/ 238 h 1728"/>
                <a:gd name="T86" fmla="*/ 1231 w 1725"/>
                <a:gd name="T87" fmla="*/ 122 h 1728"/>
                <a:gd name="T88" fmla="*/ 1236 w 1725"/>
                <a:gd name="T89" fmla="*/ 3 h 1728"/>
                <a:gd name="T90" fmla="*/ 1236 w 1725"/>
                <a:gd name="T91"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25" h="1728">
                  <a:moveTo>
                    <a:pt x="1236" y="0"/>
                  </a:moveTo>
                  <a:lnTo>
                    <a:pt x="1725" y="3"/>
                  </a:lnTo>
                  <a:lnTo>
                    <a:pt x="1725" y="3"/>
                  </a:lnTo>
                  <a:lnTo>
                    <a:pt x="1725" y="5"/>
                  </a:lnTo>
                  <a:lnTo>
                    <a:pt x="1719" y="138"/>
                  </a:lnTo>
                  <a:lnTo>
                    <a:pt x="1703" y="270"/>
                  </a:lnTo>
                  <a:lnTo>
                    <a:pt x="1679" y="399"/>
                  </a:lnTo>
                  <a:lnTo>
                    <a:pt x="1645" y="524"/>
                  </a:lnTo>
                  <a:lnTo>
                    <a:pt x="1602" y="644"/>
                  </a:lnTo>
                  <a:lnTo>
                    <a:pt x="1549" y="762"/>
                  </a:lnTo>
                  <a:lnTo>
                    <a:pt x="1490" y="874"/>
                  </a:lnTo>
                  <a:lnTo>
                    <a:pt x="1421" y="980"/>
                  </a:lnTo>
                  <a:lnTo>
                    <a:pt x="1346" y="1082"/>
                  </a:lnTo>
                  <a:lnTo>
                    <a:pt x="1265" y="1177"/>
                  </a:lnTo>
                  <a:lnTo>
                    <a:pt x="1176" y="1266"/>
                  </a:lnTo>
                  <a:lnTo>
                    <a:pt x="1080" y="1348"/>
                  </a:lnTo>
                  <a:lnTo>
                    <a:pt x="979" y="1424"/>
                  </a:lnTo>
                  <a:lnTo>
                    <a:pt x="872" y="1492"/>
                  </a:lnTo>
                  <a:lnTo>
                    <a:pt x="760" y="1552"/>
                  </a:lnTo>
                  <a:lnTo>
                    <a:pt x="645" y="1604"/>
                  </a:lnTo>
                  <a:lnTo>
                    <a:pt x="524" y="1648"/>
                  </a:lnTo>
                  <a:lnTo>
                    <a:pt x="398" y="1682"/>
                  </a:lnTo>
                  <a:lnTo>
                    <a:pt x="270" y="1707"/>
                  </a:lnTo>
                  <a:lnTo>
                    <a:pt x="139" y="1723"/>
                  </a:lnTo>
                  <a:lnTo>
                    <a:pt x="4" y="1728"/>
                  </a:lnTo>
                  <a:lnTo>
                    <a:pt x="4" y="1728"/>
                  </a:lnTo>
                  <a:lnTo>
                    <a:pt x="0" y="1728"/>
                  </a:lnTo>
                  <a:lnTo>
                    <a:pt x="0" y="1241"/>
                  </a:lnTo>
                  <a:lnTo>
                    <a:pt x="119" y="1236"/>
                  </a:lnTo>
                  <a:lnTo>
                    <a:pt x="237" y="1218"/>
                  </a:lnTo>
                  <a:lnTo>
                    <a:pt x="348" y="1192"/>
                  </a:lnTo>
                  <a:lnTo>
                    <a:pt x="455" y="1154"/>
                  </a:lnTo>
                  <a:lnTo>
                    <a:pt x="560" y="1108"/>
                  </a:lnTo>
                  <a:lnTo>
                    <a:pt x="657" y="1051"/>
                  </a:lnTo>
                  <a:lnTo>
                    <a:pt x="748" y="989"/>
                  </a:lnTo>
                  <a:lnTo>
                    <a:pt x="835" y="916"/>
                  </a:lnTo>
                  <a:lnTo>
                    <a:pt x="913" y="838"/>
                  </a:lnTo>
                  <a:lnTo>
                    <a:pt x="986" y="751"/>
                  </a:lnTo>
                  <a:lnTo>
                    <a:pt x="1048" y="660"/>
                  </a:lnTo>
                  <a:lnTo>
                    <a:pt x="1105" y="561"/>
                  </a:lnTo>
                  <a:lnTo>
                    <a:pt x="1151" y="458"/>
                  </a:lnTo>
                  <a:lnTo>
                    <a:pt x="1188" y="351"/>
                  </a:lnTo>
                  <a:lnTo>
                    <a:pt x="1215" y="238"/>
                  </a:lnTo>
                  <a:lnTo>
                    <a:pt x="1231" y="122"/>
                  </a:lnTo>
                  <a:lnTo>
                    <a:pt x="1236" y="3"/>
                  </a:lnTo>
                  <a:lnTo>
                    <a:pt x="1236" y="0"/>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Freeform 9">
              <a:extLst>
                <a:ext uri="{FF2B5EF4-FFF2-40B4-BE49-F238E27FC236}">
                  <a16:creationId xmlns:a16="http://schemas.microsoft.com/office/drawing/2014/main" id="{9B693A38-1F85-4C01-9A72-427E6E63146A}"/>
                </a:ext>
              </a:extLst>
            </p:cNvPr>
            <p:cNvSpPr>
              <a:spLocks/>
            </p:cNvSpPr>
            <p:nvPr/>
          </p:nvSpPr>
          <p:spPr bwMode="auto">
            <a:xfrm>
              <a:off x="4721225" y="2478088"/>
              <a:ext cx="1370013" cy="1368425"/>
            </a:xfrm>
            <a:custGeom>
              <a:avLst/>
              <a:gdLst>
                <a:gd name="T0" fmla="*/ 1726 w 1726"/>
                <a:gd name="T1" fmla="*/ 0 h 1725"/>
                <a:gd name="T2" fmla="*/ 1726 w 1726"/>
                <a:gd name="T3" fmla="*/ 487 h 1725"/>
                <a:gd name="T4" fmla="*/ 1726 w 1726"/>
                <a:gd name="T5" fmla="*/ 487 h 1725"/>
                <a:gd name="T6" fmla="*/ 1607 w 1726"/>
                <a:gd name="T7" fmla="*/ 492 h 1725"/>
                <a:gd name="T8" fmla="*/ 1490 w 1726"/>
                <a:gd name="T9" fmla="*/ 510 h 1725"/>
                <a:gd name="T10" fmla="*/ 1378 w 1726"/>
                <a:gd name="T11" fmla="*/ 537 h 1725"/>
                <a:gd name="T12" fmla="*/ 1272 w 1726"/>
                <a:gd name="T13" fmla="*/ 574 h 1725"/>
                <a:gd name="T14" fmla="*/ 1169 w 1726"/>
                <a:gd name="T15" fmla="*/ 620 h 1725"/>
                <a:gd name="T16" fmla="*/ 1069 w 1726"/>
                <a:gd name="T17" fmla="*/ 675 h 1725"/>
                <a:gd name="T18" fmla="*/ 979 w 1726"/>
                <a:gd name="T19" fmla="*/ 739 h 1725"/>
                <a:gd name="T20" fmla="*/ 892 w 1726"/>
                <a:gd name="T21" fmla="*/ 810 h 1725"/>
                <a:gd name="T22" fmla="*/ 814 w 1726"/>
                <a:gd name="T23" fmla="*/ 888 h 1725"/>
                <a:gd name="T24" fmla="*/ 743 w 1726"/>
                <a:gd name="T25" fmla="*/ 975 h 1725"/>
                <a:gd name="T26" fmla="*/ 679 w 1726"/>
                <a:gd name="T27" fmla="*/ 1066 h 1725"/>
                <a:gd name="T28" fmla="*/ 622 w 1726"/>
                <a:gd name="T29" fmla="*/ 1164 h 1725"/>
                <a:gd name="T30" fmla="*/ 576 w 1726"/>
                <a:gd name="T31" fmla="*/ 1267 h 1725"/>
                <a:gd name="T32" fmla="*/ 538 w 1726"/>
                <a:gd name="T33" fmla="*/ 1375 h 1725"/>
                <a:gd name="T34" fmla="*/ 512 w 1726"/>
                <a:gd name="T35" fmla="*/ 1487 h 1725"/>
                <a:gd name="T36" fmla="*/ 494 w 1726"/>
                <a:gd name="T37" fmla="*/ 1603 h 1725"/>
                <a:gd name="T38" fmla="*/ 489 w 1726"/>
                <a:gd name="T39" fmla="*/ 1722 h 1725"/>
                <a:gd name="T40" fmla="*/ 2 w 1726"/>
                <a:gd name="T41" fmla="*/ 1725 h 1725"/>
                <a:gd name="T42" fmla="*/ 0 w 1726"/>
                <a:gd name="T43" fmla="*/ 1704 h 1725"/>
                <a:gd name="T44" fmla="*/ 0 w 1726"/>
                <a:gd name="T45" fmla="*/ 1704 h 1725"/>
                <a:gd name="T46" fmla="*/ 9 w 1726"/>
                <a:gd name="T47" fmla="*/ 1563 h 1725"/>
                <a:gd name="T48" fmla="*/ 27 w 1726"/>
                <a:gd name="T49" fmla="*/ 1427 h 1725"/>
                <a:gd name="T50" fmla="*/ 55 w 1726"/>
                <a:gd name="T51" fmla="*/ 1293 h 1725"/>
                <a:gd name="T52" fmla="*/ 95 w 1726"/>
                <a:gd name="T53" fmla="*/ 1164 h 1725"/>
                <a:gd name="T54" fmla="*/ 142 w 1726"/>
                <a:gd name="T55" fmla="*/ 1039 h 1725"/>
                <a:gd name="T56" fmla="*/ 199 w 1726"/>
                <a:gd name="T57" fmla="*/ 920 h 1725"/>
                <a:gd name="T58" fmla="*/ 267 w 1726"/>
                <a:gd name="T59" fmla="*/ 805 h 1725"/>
                <a:gd name="T60" fmla="*/ 341 w 1726"/>
                <a:gd name="T61" fmla="*/ 696 h 1725"/>
                <a:gd name="T62" fmla="*/ 423 w 1726"/>
                <a:gd name="T63" fmla="*/ 593 h 1725"/>
                <a:gd name="T64" fmla="*/ 514 w 1726"/>
                <a:gd name="T65" fmla="*/ 497 h 1725"/>
                <a:gd name="T66" fmla="*/ 609 w 1726"/>
                <a:gd name="T67" fmla="*/ 409 h 1725"/>
                <a:gd name="T68" fmla="*/ 714 w 1726"/>
                <a:gd name="T69" fmla="*/ 327 h 1725"/>
                <a:gd name="T70" fmla="*/ 823 w 1726"/>
                <a:gd name="T71" fmla="*/ 254 h 1725"/>
                <a:gd name="T72" fmla="*/ 938 w 1726"/>
                <a:gd name="T73" fmla="*/ 190 h 1725"/>
                <a:gd name="T74" fmla="*/ 1059 w 1726"/>
                <a:gd name="T75" fmla="*/ 133 h 1725"/>
                <a:gd name="T76" fmla="*/ 1185 w 1726"/>
                <a:gd name="T77" fmla="*/ 87 h 1725"/>
                <a:gd name="T78" fmla="*/ 1314 w 1726"/>
                <a:gd name="T79" fmla="*/ 50 h 1725"/>
                <a:gd name="T80" fmla="*/ 1448 w 1726"/>
                <a:gd name="T81" fmla="*/ 21 h 1725"/>
                <a:gd name="T82" fmla="*/ 1586 w 1726"/>
                <a:gd name="T83" fmla="*/ 5 h 1725"/>
                <a:gd name="T84" fmla="*/ 1726 w 1726"/>
                <a:gd name="T85"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26" h="1725">
                  <a:moveTo>
                    <a:pt x="1726" y="0"/>
                  </a:moveTo>
                  <a:lnTo>
                    <a:pt x="1726" y="487"/>
                  </a:lnTo>
                  <a:lnTo>
                    <a:pt x="1726" y="487"/>
                  </a:lnTo>
                  <a:lnTo>
                    <a:pt x="1607" y="492"/>
                  </a:lnTo>
                  <a:lnTo>
                    <a:pt x="1490" y="510"/>
                  </a:lnTo>
                  <a:lnTo>
                    <a:pt x="1378" y="537"/>
                  </a:lnTo>
                  <a:lnTo>
                    <a:pt x="1272" y="574"/>
                  </a:lnTo>
                  <a:lnTo>
                    <a:pt x="1169" y="620"/>
                  </a:lnTo>
                  <a:lnTo>
                    <a:pt x="1069" y="675"/>
                  </a:lnTo>
                  <a:lnTo>
                    <a:pt x="979" y="739"/>
                  </a:lnTo>
                  <a:lnTo>
                    <a:pt x="892" y="810"/>
                  </a:lnTo>
                  <a:lnTo>
                    <a:pt x="814" y="888"/>
                  </a:lnTo>
                  <a:lnTo>
                    <a:pt x="743" y="975"/>
                  </a:lnTo>
                  <a:lnTo>
                    <a:pt x="679" y="1066"/>
                  </a:lnTo>
                  <a:lnTo>
                    <a:pt x="622" y="1164"/>
                  </a:lnTo>
                  <a:lnTo>
                    <a:pt x="576" y="1267"/>
                  </a:lnTo>
                  <a:lnTo>
                    <a:pt x="538" y="1375"/>
                  </a:lnTo>
                  <a:lnTo>
                    <a:pt x="512" y="1487"/>
                  </a:lnTo>
                  <a:lnTo>
                    <a:pt x="494" y="1603"/>
                  </a:lnTo>
                  <a:lnTo>
                    <a:pt x="489" y="1722"/>
                  </a:lnTo>
                  <a:lnTo>
                    <a:pt x="2" y="1725"/>
                  </a:lnTo>
                  <a:lnTo>
                    <a:pt x="0" y="1704"/>
                  </a:lnTo>
                  <a:lnTo>
                    <a:pt x="0" y="1704"/>
                  </a:lnTo>
                  <a:lnTo>
                    <a:pt x="9" y="1563"/>
                  </a:lnTo>
                  <a:lnTo>
                    <a:pt x="27" y="1427"/>
                  </a:lnTo>
                  <a:lnTo>
                    <a:pt x="55" y="1293"/>
                  </a:lnTo>
                  <a:lnTo>
                    <a:pt x="95" y="1164"/>
                  </a:lnTo>
                  <a:lnTo>
                    <a:pt x="142" y="1039"/>
                  </a:lnTo>
                  <a:lnTo>
                    <a:pt x="199" y="920"/>
                  </a:lnTo>
                  <a:lnTo>
                    <a:pt x="267" y="805"/>
                  </a:lnTo>
                  <a:lnTo>
                    <a:pt x="341" y="696"/>
                  </a:lnTo>
                  <a:lnTo>
                    <a:pt x="423" y="593"/>
                  </a:lnTo>
                  <a:lnTo>
                    <a:pt x="514" y="497"/>
                  </a:lnTo>
                  <a:lnTo>
                    <a:pt x="609" y="409"/>
                  </a:lnTo>
                  <a:lnTo>
                    <a:pt x="714" y="327"/>
                  </a:lnTo>
                  <a:lnTo>
                    <a:pt x="823" y="254"/>
                  </a:lnTo>
                  <a:lnTo>
                    <a:pt x="938" y="190"/>
                  </a:lnTo>
                  <a:lnTo>
                    <a:pt x="1059" y="133"/>
                  </a:lnTo>
                  <a:lnTo>
                    <a:pt x="1185" y="87"/>
                  </a:lnTo>
                  <a:lnTo>
                    <a:pt x="1314" y="50"/>
                  </a:lnTo>
                  <a:lnTo>
                    <a:pt x="1448" y="21"/>
                  </a:lnTo>
                  <a:lnTo>
                    <a:pt x="1586" y="5"/>
                  </a:lnTo>
                  <a:lnTo>
                    <a:pt x="1726"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10">
              <a:extLst>
                <a:ext uri="{FF2B5EF4-FFF2-40B4-BE49-F238E27FC236}">
                  <a16:creationId xmlns:a16="http://schemas.microsoft.com/office/drawing/2014/main" id="{8AA0C63D-D0C9-4B71-9BBD-02EF1AA55EEC}"/>
                </a:ext>
              </a:extLst>
            </p:cNvPr>
            <p:cNvSpPr>
              <a:spLocks/>
            </p:cNvSpPr>
            <p:nvPr/>
          </p:nvSpPr>
          <p:spPr bwMode="auto">
            <a:xfrm>
              <a:off x="3768725" y="3376613"/>
              <a:ext cx="2320925" cy="2794000"/>
            </a:xfrm>
            <a:custGeom>
              <a:avLst/>
              <a:gdLst>
                <a:gd name="T0" fmla="*/ 661 w 2925"/>
                <a:gd name="T1" fmla="*/ 2 h 3520"/>
                <a:gd name="T2" fmla="*/ 719 w 2925"/>
                <a:gd name="T3" fmla="*/ 11 h 3520"/>
                <a:gd name="T4" fmla="*/ 776 w 2925"/>
                <a:gd name="T5" fmla="*/ 27 h 3520"/>
                <a:gd name="T6" fmla="*/ 831 w 2925"/>
                <a:gd name="T7" fmla="*/ 45 h 3520"/>
                <a:gd name="T8" fmla="*/ 883 w 2925"/>
                <a:gd name="T9" fmla="*/ 70 h 3520"/>
                <a:gd name="T10" fmla="*/ 930 w 2925"/>
                <a:gd name="T11" fmla="*/ 98 h 3520"/>
                <a:gd name="T12" fmla="*/ 977 w 2925"/>
                <a:gd name="T13" fmla="*/ 132 h 3520"/>
                <a:gd name="T14" fmla="*/ 1019 w 2925"/>
                <a:gd name="T15" fmla="*/ 169 h 3520"/>
                <a:gd name="T16" fmla="*/ 1057 w 2925"/>
                <a:gd name="T17" fmla="*/ 210 h 3520"/>
                <a:gd name="T18" fmla="*/ 1087 w 2925"/>
                <a:gd name="T19" fmla="*/ 247 h 3520"/>
                <a:gd name="T20" fmla="*/ 1117 w 2925"/>
                <a:gd name="T21" fmla="*/ 294 h 3520"/>
                <a:gd name="T22" fmla="*/ 1144 w 2925"/>
                <a:gd name="T23" fmla="*/ 345 h 3520"/>
                <a:gd name="T24" fmla="*/ 1167 w 2925"/>
                <a:gd name="T25" fmla="*/ 398 h 3520"/>
                <a:gd name="T26" fmla="*/ 1183 w 2925"/>
                <a:gd name="T27" fmla="*/ 454 h 3520"/>
                <a:gd name="T28" fmla="*/ 1202 w 2925"/>
                <a:gd name="T29" fmla="*/ 592 h 3520"/>
                <a:gd name="T30" fmla="*/ 1223 w 2925"/>
                <a:gd name="T31" fmla="*/ 875 h 3520"/>
                <a:gd name="T32" fmla="*/ 1392 w 2925"/>
                <a:gd name="T33" fmla="*/ 1383 h 3520"/>
                <a:gd name="T34" fmla="*/ 1701 w 2925"/>
                <a:gd name="T35" fmla="*/ 1807 h 3520"/>
                <a:gd name="T36" fmla="*/ 2122 w 2925"/>
                <a:gd name="T37" fmla="*/ 2120 h 3520"/>
                <a:gd name="T38" fmla="*/ 2628 w 2925"/>
                <a:gd name="T39" fmla="*/ 2292 h 3520"/>
                <a:gd name="T40" fmla="*/ 2807 w 2925"/>
                <a:gd name="T41" fmla="*/ 2331 h 3520"/>
                <a:gd name="T42" fmla="*/ 2559 w 2925"/>
                <a:gd name="T43" fmla="*/ 2450 h 3520"/>
                <a:gd name="T44" fmla="*/ 2380 w 2925"/>
                <a:gd name="T45" fmla="*/ 2689 h 3520"/>
                <a:gd name="T46" fmla="*/ 2339 w 2925"/>
                <a:gd name="T47" fmla="*/ 2999 h 3520"/>
                <a:gd name="T48" fmla="*/ 2458 w 2925"/>
                <a:gd name="T49" fmla="*/ 3282 h 3520"/>
                <a:gd name="T50" fmla="*/ 2696 w 2925"/>
                <a:gd name="T51" fmla="*/ 3468 h 3520"/>
                <a:gd name="T52" fmla="*/ 2925 w 2925"/>
                <a:gd name="T53" fmla="*/ 3520 h 3520"/>
                <a:gd name="T54" fmla="*/ 2230 w 2925"/>
                <a:gd name="T55" fmla="*/ 3436 h 3520"/>
                <a:gd name="T56" fmla="*/ 1596 w 2925"/>
                <a:gd name="T57" fmla="*/ 3200 h 3520"/>
                <a:gd name="T58" fmla="*/ 1042 w 2925"/>
                <a:gd name="T59" fmla="*/ 2832 h 3520"/>
                <a:gd name="T60" fmla="*/ 586 w 2925"/>
                <a:gd name="T61" fmla="*/ 2349 h 3520"/>
                <a:gd name="T62" fmla="*/ 249 w 2925"/>
                <a:gd name="T63" fmla="*/ 1774 h 3520"/>
                <a:gd name="T64" fmla="*/ 48 w 2925"/>
                <a:gd name="T65" fmla="*/ 1122 h 3520"/>
                <a:gd name="T66" fmla="*/ 0 w 2925"/>
                <a:gd name="T67" fmla="*/ 597 h 3520"/>
                <a:gd name="T68" fmla="*/ 0 w 2925"/>
                <a:gd name="T69" fmla="*/ 585 h 3520"/>
                <a:gd name="T70" fmla="*/ 5 w 2925"/>
                <a:gd name="T71" fmla="*/ 525 h 3520"/>
                <a:gd name="T72" fmla="*/ 16 w 2925"/>
                <a:gd name="T73" fmla="*/ 466 h 3520"/>
                <a:gd name="T74" fmla="*/ 32 w 2925"/>
                <a:gd name="T75" fmla="*/ 409 h 3520"/>
                <a:gd name="T76" fmla="*/ 53 w 2925"/>
                <a:gd name="T77" fmla="*/ 356 h 3520"/>
                <a:gd name="T78" fmla="*/ 78 w 2925"/>
                <a:gd name="T79" fmla="*/ 304 h 3520"/>
                <a:gd name="T80" fmla="*/ 110 w 2925"/>
                <a:gd name="T81" fmla="*/ 255 h 3520"/>
                <a:gd name="T82" fmla="*/ 146 w 2925"/>
                <a:gd name="T83" fmla="*/ 210 h 3520"/>
                <a:gd name="T84" fmla="*/ 185 w 2925"/>
                <a:gd name="T85" fmla="*/ 167 h 3520"/>
                <a:gd name="T86" fmla="*/ 229 w 2925"/>
                <a:gd name="T87" fmla="*/ 130 h 3520"/>
                <a:gd name="T88" fmla="*/ 277 w 2925"/>
                <a:gd name="T89" fmla="*/ 96 h 3520"/>
                <a:gd name="T90" fmla="*/ 327 w 2925"/>
                <a:gd name="T91" fmla="*/ 66 h 3520"/>
                <a:gd name="T92" fmla="*/ 380 w 2925"/>
                <a:gd name="T93" fmla="*/ 43 h 3520"/>
                <a:gd name="T94" fmla="*/ 439 w 2925"/>
                <a:gd name="T95" fmla="*/ 24 h 3520"/>
                <a:gd name="T96" fmla="*/ 494 w 2925"/>
                <a:gd name="T97" fmla="*/ 9 h 3520"/>
                <a:gd name="T98" fmla="*/ 563 w 2925"/>
                <a:gd name="T99" fmla="*/ 2 h 3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5" h="3520">
                  <a:moveTo>
                    <a:pt x="600" y="0"/>
                  </a:moveTo>
                  <a:lnTo>
                    <a:pt x="632" y="0"/>
                  </a:lnTo>
                  <a:lnTo>
                    <a:pt x="641" y="2"/>
                  </a:lnTo>
                  <a:lnTo>
                    <a:pt x="661" y="2"/>
                  </a:lnTo>
                  <a:lnTo>
                    <a:pt x="673" y="4"/>
                  </a:lnTo>
                  <a:lnTo>
                    <a:pt x="691" y="8"/>
                  </a:lnTo>
                  <a:lnTo>
                    <a:pt x="703" y="9"/>
                  </a:lnTo>
                  <a:lnTo>
                    <a:pt x="719" y="11"/>
                  </a:lnTo>
                  <a:lnTo>
                    <a:pt x="733" y="15"/>
                  </a:lnTo>
                  <a:lnTo>
                    <a:pt x="749" y="18"/>
                  </a:lnTo>
                  <a:lnTo>
                    <a:pt x="762" y="22"/>
                  </a:lnTo>
                  <a:lnTo>
                    <a:pt x="776" y="27"/>
                  </a:lnTo>
                  <a:lnTo>
                    <a:pt x="790" y="31"/>
                  </a:lnTo>
                  <a:lnTo>
                    <a:pt x="804" y="36"/>
                  </a:lnTo>
                  <a:lnTo>
                    <a:pt x="817" y="41"/>
                  </a:lnTo>
                  <a:lnTo>
                    <a:pt x="831" y="45"/>
                  </a:lnTo>
                  <a:lnTo>
                    <a:pt x="843" y="52"/>
                  </a:lnTo>
                  <a:lnTo>
                    <a:pt x="858" y="57"/>
                  </a:lnTo>
                  <a:lnTo>
                    <a:pt x="870" y="64"/>
                  </a:lnTo>
                  <a:lnTo>
                    <a:pt x="883" y="70"/>
                  </a:lnTo>
                  <a:lnTo>
                    <a:pt x="895" y="77"/>
                  </a:lnTo>
                  <a:lnTo>
                    <a:pt x="907" y="84"/>
                  </a:lnTo>
                  <a:lnTo>
                    <a:pt x="920" y="93"/>
                  </a:lnTo>
                  <a:lnTo>
                    <a:pt x="930" y="98"/>
                  </a:lnTo>
                  <a:lnTo>
                    <a:pt x="945" y="109"/>
                  </a:lnTo>
                  <a:lnTo>
                    <a:pt x="954" y="116"/>
                  </a:lnTo>
                  <a:lnTo>
                    <a:pt x="968" y="125"/>
                  </a:lnTo>
                  <a:lnTo>
                    <a:pt x="977" y="132"/>
                  </a:lnTo>
                  <a:lnTo>
                    <a:pt x="989" y="143"/>
                  </a:lnTo>
                  <a:lnTo>
                    <a:pt x="998" y="150"/>
                  </a:lnTo>
                  <a:lnTo>
                    <a:pt x="1010" y="162"/>
                  </a:lnTo>
                  <a:lnTo>
                    <a:pt x="1019" y="169"/>
                  </a:lnTo>
                  <a:lnTo>
                    <a:pt x="1032" y="182"/>
                  </a:lnTo>
                  <a:lnTo>
                    <a:pt x="1039" y="189"/>
                  </a:lnTo>
                  <a:lnTo>
                    <a:pt x="1051" y="203"/>
                  </a:lnTo>
                  <a:lnTo>
                    <a:pt x="1057" y="210"/>
                  </a:lnTo>
                  <a:lnTo>
                    <a:pt x="1069" y="224"/>
                  </a:lnTo>
                  <a:lnTo>
                    <a:pt x="1069" y="224"/>
                  </a:lnTo>
                  <a:lnTo>
                    <a:pt x="1074" y="231"/>
                  </a:lnTo>
                  <a:lnTo>
                    <a:pt x="1087" y="247"/>
                  </a:lnTo>
                  <a:lnTo>
                    <a:pt x="1092" y="255"/>
                  </a:lnTo>
                  <a:lnTo>
                    <a:pt x="1103" y="271"/>
                  </a:lnTo>
                  <a:lnTo>
                    <a:pt x="1108" y="278"/>
                  </a:lnTo>
                  <a:lnTo>
                    <a:pt x="1117" y="294"/>
                  </a:lnTo>
                  <a:lnTo>
                    <a:pt x="1122" y="303"/>
                  </a:lnTo>
                  <a:lnTo>
                    <a:pt x="1131" y="319"/>
                  </a:lnTo>
                  <a:lnTo>
                    <a:pt x="1135" y="327"/>
                  </a:lnTo>
                  <a:lnTo>
                    <a:pt x="1144" y="345"/>
                  </a:lnTo>
                  <a:lnTo>
                    <a:pt x="1147" y="352"/>
                  </a:lnTo>
                  <a:lnTo>
                    <a:pt x="1156" y="370"/>
                  </a:lnTo>
                  <a:lnTo>
                    <a:pt x="1160" y="379"/>
                  </a:lnTo>
                  <a:lnTo>
                    <a:pt x="1167" y="398"/>
                  </a:lnTo>
                  <a:lnTo>
                    <a:pt x="1168" y="404"/>
                  </a:lnTo>
                  <a:lnTo>
                    <a:pt x="1176" y="425"/>
                  </a:lnTo>
                  <a:lnTo>
                    <a:pt x="1177" y="432"/>
                  </a:lnTo>
                  <a:lnTo>
                    <a:pt x="1183" y="454"/>
                  </a:lnTo>
                  <a:lnTo>
                    <a:pt x="1184" y="459"/>
                  </a:lnTo>
                  <a:lnTo>
                    <a:pt x="1188" y="475"/>
                  </a:lnTo>
                  <a:lnTo>
                    <a:pt x="1200" y="592"/>
                  </a:lnTo>
                  <a:lnTo>
                    <a:pt x="1202" y="592"/>
                  </a:lnTo>
                  <a:lnTo>
                    <a:pt x="1202" y="597"/>
                  </a:lnTo>
                  <a:lnTo>
                    <a:pt x="1200" y="597"/>
                  </a:lnTo>
                  <a:lnTo>
                    <a:pt x="1208" y="738"/>
                  </a:lnTo>
                  <a:lnTo>
                    <a:pt x="1223" y="875"/>
                  </a:lnTo>
                  <a:lnTo>
                    <a:pt x="1252" y="1008"/>
                  </a:lnTo>
                  <a:lnTo>
                    <a:pt x="1289" y="1138"/>
                  </a:lnTo>
                  <a:lnTo>
                    <a:pt x="1335" y="1262"/>
                  </a:lnTo>
                  <a:lnTo>
                    <a:pt x="1392" y="1383"/>
                  </a:lnTo>
                  <a:lnTo>
                    <a:pt x="1458" y="1498"/>
                  </a:lnTo>
                  <a:lnTo>
                    <a:pt x="1531" y="1607"/>
                  </a:lnTo>
                  <a:lnTo>
                    <a:pt x="1612" y="1710"/>
                  </a:lnTo>
                  <a:lnTo>
                    <a:pt x="1701" y="1807"/>
                  </a:lnTo>
                  <a:lnTo>
                    <a:pt x="1797" y="1896"/>
                  </a:lnTo>
                  <a:lnTo>
                    <a:pt x="1898" y="1980"/>
                  </a:lnTo>
                  <a:lnTo>
                    <a:pt x="2008" y="2053"/>
                  </a:lnTo>
                  <a:lnTo>
                    <a:pt x="2122" y="2120"/>
                  </a:lnTo>
                  <a:lnTo>
                    <a:pt x="2241" y="2177"/>
                  </a:lnTo>
                  <a:lnTo>
                    <a:pt x="2367" y="2225"/>
                  </a:lnTo>
                  <a:lnTo>
                    <a:pt x="2495" y="2264"/>
                  </a:lnTo>
                  <a:lnTo>
                    <a:pt x="2628" y="2292"/>
                  </a:lnTo>
                  <a:lnTo>
                    <a:pt x="2765" y="2310"/>
                  </a:lnTo>
                  <a:lnTo>
                    <a:pt x="2905" y="2317"/>
                  </a:lnTo>
                  <a:lnTo>
                    <a:pt x="2855" y="2323"/>
                  </a:lnTo>
                  <a:lnTo>
                    <a:pt x="2807" y="2331"/>
                  </a:lnTo>
                  <a:lnTo>
                    <a:pt x="2740" y="2349"/>
                  </a:lnTo>
                  <a:lnTo>
                    <a:pt x="2674" y="2376"/>
                  </a:lnTo>
                  <a:lnTo>
                    <a:pt x="2614" y="2410"/>
                  </a:lnTo>
                  <a:lnTo>
                    <a:pt x="2559" y="2450"/>
                  </a:lnTo>
                  <a:lnTo>
                    <a:pt x="2504" y="2500"/>
                  </a:lnTo>
                  <a:lnTo>
                    <a:pt x="2454" y="2557"/>
                  </a:lnTo>
                  <a:lnTo>
                    <a:pt x="2413" y="2621"/>
                  </a:lnTo>
                  <a:lnTo>
                    <a:pt x="2380" y="2689"/>
                  </a:lnTo>
                  <a:lnTo>
                    <a:pt x="2355" y="2761"/>
                  </a:lnTo>
                  <a:lnTo>
                    <a:pt x="2339" y="2838"/>
                  </a:lnTo>
                  <a:lnTo>
                    <a:pt x="2333" y="2918"/>
                  </a:lnTo>
                  <a:lnTo>
                    <a:pt x="2339" y="2999"/>
                  </a:lnTo>
                  <a:lnTo>
                    <a:pt x="2355" y="3076"/>
                  </a:lnTo>
                  <a:lnTo>
                    <a:pt x="2381" y="3150"/>
                  </a:lnTo>
                  <a:lnTo>
                    <a:pt x="2415" y="3218"/>
                  </a:lnTo>
                  <a:lnTo>
                    <a:pt x="2458" y="3282"/>
                  </a:lnTo>
                  <a:lnTo>
                    <a:pt x="2507" y="3341"/>
                  </a:lnTo>
                  <a:lnTo>
                    <a:pt x="2564" y="3390"/>
                  </a:lnTo>
                  <a:lnTo>
                    <a:pt x="2626" y="3435"/>
                  </a:lnTo>
                  <a:lnTo>
                    <a:pt x="2696" y="3468"/>
                  </a:lnTo>
                  <a:lnTo>
                    <a:pt x="2768" y="3495"/>
                  </a:lnTo>
                  <a:lnTo>
                    <a:pt x="2845" y="3513"/>
                  </a:lnTo>
                  <a:lnTo>
                    <a:pt x="2925" y="3520"/>
                  </a:lnTo>
                  <a:lnTo>
                    <a:pt x="2925" y="3520"/>
                  </a:lnTo>
                  <a:lnTo>
                    <a:pt x="2747" y="3515"/>
                  </a:lnTo>
                  <a:lnTo>
                    <a:pt x="2571" y="3499"/>
                  </a:lnTo>
                  <a:lnTo>
                    <a:pt x="2399" y="3472"/>
                  </a:lnTo>
                  <a:lnTo>
                    <a:pt x="2230" y="3436"/>
                  </a:lnTo>
                  <a:lnTo>
                    <a:pt x="2065" y="3390"/>
                  </a:lnTo>
                  <a:lnTo>
                    <a:pt x="1905" y="3337"/>
                  </a:lnTo>
                  <a:lnTo>
                    <a:pt x="1749" y="3273"/>
                  </a:lnTo>
                  <a:lnTo>
                    <a:pt x="1596" y="3200"/>
                  </a:lnTo>
                  <a:lnTo>
                    <a:pt x="1449" y="3120"/>
                  </a:lnTo>
                  <a:lnTo>
                    <a:pt x="1309" y="3031"/>
                  </a:lnTo>
                  <a:lnTo>
                    <a:pt x="1172" y="2935"/>
                  </a:lnTo>
                  <a:lnTo>
                    <a:pt x="1042" y="2832"/>
                  </a:lnTo>
                  <a:lnTo>
                    <a:pt x="918" y="2721"/>
                  </a:lnTo>
                  <a:lnTo>
                    <a:pt x="801" y="2603"/>
                  </a:lnTo>
                  <a:lnTo>
                    <a:pt x="689" y="2479"/>
                  </a:lnTo>
                  <a:lnTo>
                    <a:pt x="586" y="2349"/>
                  </a:lnTo>
                  <a:lnTo>
                    <a:pt x="490" y="2214"/>
                  </a:lnTo>
                  <a:lnTo>
                    <a:pt x="401" y="2072"/>
                  </a:lnTo>
                  <a:lnTo>
                    <a:pt x="320" y="1925"/>
                  </a:lnTo>
                  <a:lnTo>
                    <a:pt x="249" y="1774"/>
                  </a:lnTo>
                  <a:lnTo>
                    <a:pt x="185" y="1617"/>
                  </a:lnTo>
                  <a:lnTo>
                    <a:pt x="130" y="1456"/>
                  </a:lnTo>
                  <a:lnTo>
                    <a:pt x="83" y="1290"/>
                  </a:lnTo>
                  <a:lnTo>
                    <a:pt x="48" y="1122"/>
                  </a:lnTo>
                  <a:lnTo>
                    <a:pt x="21" y="949"/>
                  </a:lnTo>
                  <a:lnTo>
                    <a:pt x="5" y="775"/>
                  </a:lnTo>
                  <a:lnTo>
                    <a:pt x="0" y="597"/>
                  </a:lnTo>
                  <a:lnTo>
                    <a:pt x="0" y="597"/>
                  </a:lnTo>
                  <a:lnTo>
                    <a:pt x="0" y="596"/>
                  </a:lnTo>
                  <a:lnTo>
                    <a:pt x="0" y="594"/>
                  </a:lnTo>
                  <a:lnTo>
                    <a:pt x="0" y="592"/>
                  </a:lnTo>
                  <a:lnTo>
                    <a:pt x="0" y="585"/>
                  </a:lnTo>
                  <a:lnTo>
                    <a:pt x="2" y="562"/>
                  </a:lnTo>
                  <a:lnTo>
                    <a:pt x="2" y="555"/>
                  </a:lnTo>
                  <a:lnTo>
                    <a:pt x="4" y="532"/>
                  </a:lnTo>
                  <a:lnTo>
                    <a:pt x="5" y="525"/>
                  </a:lnTo>
                  <a:lnTo>
                    <a:pt x="9" y="502"/>
                  </a:lnTo>
                  <a:lnTo>
                    <a:pt x="9" y="494"/>
                  </a:lnTo>
                  <a:lnTo>
                    <a:pt x="14" y="473"/>
                  </a:lnTo>
                  <a:lnTo>
                    <a:pt x="16" y="466"/>
                  </a:lnTo>
                  <a:lnTo>
                    <a:pt x="21" y="445"/>
                  </a:lnTo>
                  <a:lnTo>
                    <a:pt x="23" y="438"/>
                  </a:lnTo>
                  <a:lnTo>
                    <a:pt x="30" y="416"/>
                  </a:lnTo>
                  <a:lnTo>
                    <a:pt x="32" y="409"/>
                  </a:lnTo>
                  <a:lnTo>
                    <a:pt x="39" y="388"/>
                  </a:lnTo>
                  <a:lnTo>
                    <a:pt x="41" y="382"/>
                  </a:lnTo>
                  <a:lnTo>
                    <a:pt x="50" y="361"/>
                  </a:lnTo>
                  <a:lnTo>
                    <a:pt x="53" y="356"/>
                  </a:lnTo>
                  <a:lnTo>
                    <a:pt x="62" y="335"/>
                  </a:lnTo>
                  <a:lnTo>
                    <a:pt x="66" y="329"/>
                  </a:lnTo>
                  <a:lnTo>
                    <a:pt x="76" y="310"/>
                  </a:lnTo>
                  <a:lnTo>
                    <a:pt x="78" y="304"/>
                  </a:lnTo>
                  <a:lnTo>
                    <a:pt x="91" y="285"/>
                  </a:lnTo>
                  <a:lnTo>
                    <a:pt x="94" y="279"/>
                  </a:lnTo>
                  <a:lnTo>
                    <a:pt x="107" y="260"/>
                  </a:lnTo>
                  <a:lnTo>
                    <a:pt x="110" y="255"/>
                  </a:lnTo>
                  <a:lnTo>
                    <a:pt x="123" y="237"/>
                  </a:lnTo>
                  <a:lnTo>
                    <a:pt x="128" y="231"/>
                  </a:lnTo>
                  <a:lnTo>
                    <a:pt x="140" y="215"/>
                  </a:lnTo>
                  <a:lnTo>
                    <a:pt x="146" y="210"/>
                  </a:lnTo>
                  <a:lnTo>
                    <a:pt x="160" y="194"/>
                  </a:lnTo>
                  <a:lnTo>
                    <a:pt x="165" y="189"/>
                  </a:lnTo>
                  <a:lnTo>
                    <a:pt x="179" y="173"/>
                  </a:lnTo>
                  <a:lnTo>
                    <a:pt x="185" y="167"/>
                  </a:lnTo>
                  <a:lnTo>
                    <a:pt x="201" y="153"/>
                  </a:lnTo>
                  <a:lnTo>
                    <a:pt x="206" y="148"/>
                  </a:lnTo>
                  <a:lnTo>
                    <a:pt x="222" y="136"/>
                  </a:lnTo>
                  <a:lnTo>
                    <a:pt x="229" y="130"/>
                  </a:lnTo>
                  <a:lnTo>
                    <a:pt x="245" y="118"/>
                  </a:lnTo>
                  <a:lnTo>
                    <a:pt x="252" y="112"/>
                  </a:lnTo>
                  <a:lnTo>
                    <a:pt x="268" y="102"/>
                  </a:lnTo>
                  <a:lnTo>
                    <a:pt x="277" y="96"/>
                  </a:lnTo>
                  <a:lnTo>
                    <a:pt x="291" y="86"/>
                  </a:lnTo>
                  <a:lnTo>
                    <a:pt x="300" y="80"/>
                  </a:lnTo>
                  <a:lnTo>
                    <a:pt x="316" y="72"/>
                  </a:lnTo>
                  <a:lnTo>
                    <a:pt x="327" y="66"/>
                  </a:lnTo>
                  <a:lnTo>
                    <a:pt x="343" y="59"/>
                  </a:lnTo>
                  <a:lnTo>
                    <a:pt x="352" y="54"/>
                  </a:lnTo>
                  <a:lnTo>
                    <a:pt x="369" y="47"/>
                  </a:lnTo>
                  <a:lnTo>
                    <a:pt x="380" y="43"/>
                  </a:lnTo>
                  <a:lnTo>
                    <a:pt x="396" y="36"/>
                  </a:lnTo>
                  <a:lnTo>
                    <a:pt x="408" y="32"/>
                  </a:lnTo>
                  <a:lnTo>
                    <a:pt x="424" y="27"/>
                  </a:lnTo>
                  <a:lnTo>
                    <a:pt x="439" y="24"/>
                  </a:lnTo>
                  <a:lnTo>
                    <a:pt x="453" y="18"/>
                  </a:lnTo>
                  <a:lnTo>
                    <a:pt x="465" y="15"/>
                  </a:lnTo>
                  <a:lnTo>
                    <a:pt x="481" y="13"/>
                  </a:lnTo>
                  <a:lnTo>
                    <a:pt x="494" y="9"/>
                  </a:lnTo>
                  <a:lnTo>
                    <a:pt x="510" y="8"/>
                  </a:lnTo>
                  <a:lnTo>
                    <a:pt x="526" y="6"/>
                  </a:lnTo>
                  <a:lnTo>
                    <a:pt x="540" y="4"/>
                  </a:lnTo>
                  <a:lnTo>
                    <a:pt x="563" y="2"/>
                  </a:lnTo>
                  <a:lnTo>
                    <a:pt x="570" y="0"/>
                  </a:lnTo>
                  <a:lnTo>
                    <a:pt x="600" y="0"/>
                  </a:lnTo>
                  <a:close/>
                </a:path>
              </a:pathLst>
            </a:custGeom>
            <a:solidFill>
              <a:srgbClr val="3934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11">
              <a:extLst>
                <a:ext uri="{FF2B5EF4-FFF2-40B4-BE49-F238E27FC236}">
                  <a16:creationId xmlns:a16="http://schemas.microsoft.com/office/drawing/2014/main" id="{F4BA732A-3EAB-40A2-8467-CB155B70D0B4}"/>
                </a:ext>
              </a:extLst>
            </p:cNvPr>
            <p:cNvSpPr>
              <a:spLocks/>
            </p:cNvSpPr>
            <p:nvPr/>
          </p:nvSpPr>
          <p:spPr bwMode="auto">
            <a:xfrm>
              <a:off x="4711700" y="3752850"/>
              <a:ext cx="11113" cy="93663"/>
            </a:xfrm>
            <a:custGeom>
              <a:avLst/>
              <a:gdLst>
                <a:gd name="T0" fmla="*/ 0 w 14"/>
                <a:gd name="T1" fmla="*/ 0 h 117"/>
                <a:gd name="T2" fmla="*/ 2 w 14"/>
                <a:gd name="T3" fmla="*/ 7 h 117"/>
                <a:gd name="T4" fmla="*/ 4 w 14"/>
                <a:gd name="T5" fmla="*/ 12 h 117"/>
                <a:gd name="T6" fmla="*/ 7 w 14"/>
                <a:gd name="T7" fmla="*/ 35 h 117"/>
                <a:gd name="T8" fmla="*/ 7 w 14"/>
                <a:gd name="T9" fmla="*/ 41 h 117"/>
                <a:gd name="T10" fmla="*/ 11 w 14"/>
                <a:gd name="T11" fmla="*/ 66 h 117"/>
                <a:gd name="T12" fmla="*/ 11 w 14"/>
                <a:gd name="T13" fmla="*/ 69 h 117"/>
                <a:gd name="T14" fmla="*/ 12 w 14"/>
                <a:gd name="T15" fmla="*/ 96 h 117"/>
                <a:gd name="T16" fmla="*/ 14 w 14"/>
                <a:gd name="T17" fmla="*/ 117 h 117"/>
                <a:gd name="T18" fmla="*/ 12 w 14"/>
                <a:gd name="T19" fmla="*/ 117 h 117"/>
                <a:gd name="T20" fmla="*/ 0 w 14"/>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17">
                  <a:moveTo>
                    <a:pt x="0" y="0"/>
                  </a:moveTo>
                  <a:lnTo>
                    <a:pt x="2" y="7"/>
                  </a:lnTo>
                  <a:lnTo>
                    <a:pt x="4" y="12"/>
                  </a:lnTo>
                  <a:lnTo>
                    <a:pt x="7" y="35"/>
                  </a:lnTo>
                  <a:lnTo>
                    <a:pt x="7" y="41"/>
                  </a:lnTo>
                  <a:lnTo>
                    <a:pt x="11" y="66"/>
                  </a:lnTo>
                  <a:lnTo>
                    <a:pt x="11" y="69"/>
                  </a:lnTo>
                  <a:lnTo>
                    <a:pt x="12" y="96"/>
                  </a:lnTo>
                  <a:lnTo>
                    <a:pt x="14" y="117"/>
                  </a:lnTo>
                  <a:lnTo>
                    <a:pt x="12" y="117"/>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12">
              <a:extLst>
                <a:ext uri="{FF2B5EF4-FFF2-40B4-BE49-F238E27FC236}">
                  <a16:creationId xmlns:a16="http://schemas.microsoft.com/office/drawing/2014/main" id="{5134BD4D-13D6-49FC-A796-C9EB584CFA75}"/>
                </a:ext>
              </a:extLst>
            </p:cNvPr>
            <p:cNvSpPr>
              <a:spLocks/>
            </p:cNvSpPr>
            <p:nvPr/>
          </p:nvSpPr>
          <p:spPr bwMode="auto">
            <a:xfrm>
              <a:off x="4719638" y="3835400"/>
              <a:ext cx="3175" cy="11113"/>
            </a:xfrm>
            <a:custGeom>
              <a:avLst/>
              <a:gdLst>
                <a:gd name="T0" fmla="*/ 0 w 3"/>
                <a:gd name="T1" fmla="*/ 0 h 14"/>
                <a:gd name="T2" fmla="*/ 3 w 3"/>
                <a:gd name="T3" fmla="*/ 2 h 14"/>
                <a:gd name="T4" fmla="*/ 3 w 3"/>
                <a:gd name="T5" fmla="*/ 14 h 14"/>
                <a:gd name="T6" fmla="*/ 1 w 3"/>
                <a:gd name="T7" fmla="*/ 14 h 14"/>
                <a:gd name="T8" fmla="*/ 0 w 3"/>
                <a:gd name="T9" fmla="*/ 0 h 14"/>
              </a:gdLst>
              <a:ahLst/>
              <a:cxnLst>
                <a:cxn ang="0">
                  <a:pos x="T0" y="T1"/>
                </a:cxn>
                <a:cxn ang="0">
                  <a:pos x="T2" y="T3"/>
                </a:cxn>
                <a:cxn ang="0">
                  <a:pos x="T4" y="T5"/>
                </a:cxn>
                <a:cxn ang="0">
                  <a:pos x="T6" y="T7"/>
                </a:cxn>
                <a:cxn ang="0">
                  <a:pos x="T8" y="T9"/>
                </a:cxn>
              </a:cxnLst>
              <a:rect l="0" t="0" r="r" b="b"/>
              <a:pathLst>
                <a:path w="3" h="14">
                  <a:moveTo>
                    <a:pt x="0" y="0"/>
                  </a:moveTo>
                  <a:lnTo>
                    <a:pt x="3" y="2"/>
                  </a:lnTo>
                  <a:lnTo>
                    <a:pt x="3" y="14"/>
                  </a:lnTo>
                  <a:lnTo>
                    <a:pt x="1" y="14"/>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13">
              <a:extLst>
                <a:ext uri="{FF2B5EF4-FFF2-40B4-BE49-F238E27FC236}">
                  <a16:creationId xmlns:a16="http://schemas.microsoft.com/office/drawing/2014/main" id="{4C1FEE57-0174-40DF-9382-267358DC8D41}"/>
                </a:ext>
              </a:extLst>
            </p:cNvPr>
            <p:cNvSpPr>
              <a:spLocks/>
            </p:cNvSpPr>
            <p:nvPr/>
          </p:nvSpPr>
          <p:spPr bwMode="auto">
            <a:xfrm>
              <a:off x="4718050" y="3814763"/>
              <a:ext cx="4763" cy="22225"/>
            </a:xfrm>
            <a:custGeom>
              <a:avLst/>
              <a:gdLst>
                <a:gd name="T0" fmla="*/ 0 w 5"/>
                <a:gd name="T1" fmla="*/ 0 h 29"/>
                <a:gd name="T2" fmla="*/ 3 w 5"/>
                <a:gd name="T3" fmla="*/ 4 h 29"/>
                <a:gd name="T4" fmla="*/ 3 w 5"/>
                <a:gd name="T5" fmla="*/ 20 h 29"/>
                <a:gd name="T6" fmla="*/ 5 w 5"/>
                <a:gd name="T7" fmla="*/ 29 h 29"/>
                <a:gd name="T8" fmla="*/ 2 w 5"/>
                <a:gd name="T9" fmla="*/ 27 h 29"/>
                <a:gd name="T10" fmla="*/ 0 w 5"/>
                <a:gd name="T11" fmla="*/ 0 h 29"/>
              </a:gdLst>
              <a:ahLst/>
              <a:cxnLst>
                <a:cxn ang="0">
                  <a:pos x="T0" y="T1"/>
                </a:cxn>
                <a:cxn ang="0">
                  <a:pos x="T2" y="T3"/>
                </a:cxn>
                <a:cxn ang="0">
                  <a:pos x="T4" y="T5"/>
                </a:cxn>
                <a:cxn ang="0">
                  <a:pos x="T6" y="T7"/>
                </a:cxn>
                <a:cxn ang="0">
                  <a:pos x="T8" y="T9"/>
                </a:cxn>
                <a:cxn ang="0">
                  <a:pos x="T10" y="T11"/>
                </a:cxn>
              </a:cxnLst>
              <a:rect l="0" t="0" r="r" b="b"/>
              <a:pathLst>
                <a:path w="5" h="29">
                  <a:moveTo>
                    <a:pt x="0" y="0"/>
                  </a:moveTo>
                  <a:lnTo>
                    <a:pt x="3" y="4"/>
                  </a:lnTo>
                  <a:lnTo>
                    <a:pt x="3" y="20"/>
                  </a:lnTo>
                  <a:lnTo>
                    <a:pt x="5" y="29"/>
                  </a:lnTo>
                  <a:lnTo>
                    <a:pt x="2" y="27"/>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 name="Freeform 14">
              <a:extLst>
                <a:ext uri="{FF2B5EF4-FFF2-40B4-BE49-F238E27FC236}">
                  <a16:creationId xmlns:a16="http://schemas.microsoft.com/office/drawing/2014/main" id="{B4F172F8-F426-469A-B16E-7D54AA8AA99C}"/>
                </a:ext>
              </a:extLst>
            </p:cNvPr>
            <p:cNvSpPr>
              <a:spLocks/>
            </p:cNvSpPr>
            <p:nvPr/>
          </p:nvSpPr>
          <p:spPr bwMode="auto">
            <a:xfrm>
              <a:off x="4716463" y="3792538"/>
              <a:ext cx="4763" cy="23813"/>
            </a:xfrm>
            <a:custGeom>
              <a:avLst/>
              <a:gdLst>
                <a:gd name="T0" fmla="*/ 0 w 7"/>
                <a:gd name="T1" fmla="*/ 0 h 30"/>
                <a:gd name="T2" fmla="*/ 4 w 7"/>
                <a:gd name="T3" fmla="*/ 3 h 30"/>
                <a:gd name="T4" fmla="*/ 6 w 7"/>
                <a:gd name="T5" fmla="*/ 16 h 30"/>
                <a:gd name="T6" fmla="*/ 6 w 7"/>
                <a:gd name="T7" fmla="*/ 19 h 30"/>
                <a:gd name="T8" fmla="*/ 7 w 7"/>
                <a:gd name="T9" fmla="*/ 30 h 30"/>
                <a:gd name="T10" fmla="*/ 4 w 7"/>
                <a:gd name="T11" fmla="*/ 26 h 30"/>
                <a:gd name="T12" fmla="*/ 0 w 7"/>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0" y="0"/>
                  </a:moveTo>
                  <a:lnTo>
                    <a:pt x="4" y="3"/>
                  </a:lnTo>
                  <a:lnTo>
                    <a:pt x="6" y="16"/>
                  </a:lnTo>
                  <a:lnTo>
                    <a:pt x="6" y="19"/>
                  </a:lnTo>
                  <a:lnTo>
                    <a:pt x="7" y="30"/>
                  </a:lnTo>
                  <a:lnTo>
                    <a:pt x="4" y="26"/>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 name="Freeform 15">
              <a:extLst>
                <a:ext uri="{FF2B5EF4-FFF2-40B4-BE49-F238E27FC236}">
                  <a16:creationId xmlns:a16="http://schemas.microsoft.com/office/drawing/2014/main" id="{9D1A382F-D665-44BF-86DB-541B48E04D8F}"/>
                </a:ext>
              </a:extLst>
            </p:cNvPr>
            <p:cNvSpPr>
              <a:spLocks/>
            </p:cNvSpPr>
            <p:nvPr/>
          </p:nvSpPr>
          <p:spPr bwMode="auto">
            <a:xfrm>
              <a:off x="4714875" y="3771900"/>
              <a:ext cx="3175" cy="23813"/>
            </a:xfrm>
            <a:custGeom>
              <a:avLst/>
              <a:gdLst>
                <a:gd name="T0" fmla="*/ 0 w 5"/>
                <a:gd name="T1" fmla="*/ 0 h 30"/>
                <a:gd name="T2" fmla="*/ 1 w 5"/>
                <a:gd name="T3" fmla="*/ 4 h 30"/>
                <a:gd name="T4" fmla="*/ 3 w 5"/>
                <a:gd name="T5" fmla="*/ 12 h 30"/>
                <a:gd name="T6" fmla="*/ 3 w 5"/>
                <a:gd name="T7" fmla="*/ 18 h 30"/>
                <a:gd name="T8" fmla="*/ 5 w 5"/>
                <a:gd name="T9" fmla="*/ 30 h 30"/>
                <a:gd name="T10" fmla="*/ 1 w 5"/>
                <a:gd name="T11" fmla="*/ 27 h 30"/>
                <a:gd name="T12" fmla="*/ 0 w 5"/>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 h="30">
                  <a:moveTo>
                    <a:pt x="0" y="0"/>
                  </a:moveTo>
                  <a:lnTo>
                    <a:pt x="1" y="4"/>
                  </a:lnTo>
                  <a:lnTo>
                    <a:pt x="3" y="12"/>
                  </a:lnTo>
                  <a:lnTo>
                    <a:pt x="3" y="18"/>
                  </a:lnTo>
                  <a:lnTo>
                    <a:pt x="5" y="30"/>
                  </a:lnTo>
                  <a:lnTo>
                    <a:pt x="1" y="27"/>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 name="Freeform 16">
              <a:extLst>
                <a:ext uri="{FF2B5EF4-FFF2-40B4-BE49-F238E27FC236}">
                  <a16:creationId xmlns:a16="http://schemas.microsoft.com/office/drawing/2014/main" id="{17AD2A0C-5322-4C81-9CF7-505FA4F4E971}"/>
                </a:ext>
              </a:extLst>
            </p:cNvPr>
            <p:cNvSpPr>
              <a:spLocks/>
            </p:cNvSpPr>
            <p:nvPr/>
          </p:nvSpPr>
          <p:spPr bwMode="auto">
            <a:xfrm>
              <a:off x="4711700" y="3752850"/>
              <a:ext cx="4763" cy="22225"/>
            </a:xfrm>
            <a:custGeom>
              <a:avLst/>
              <a:gdLst>
                <a:gd name="T0" fmla="*/ 0 w 5"/>
                <a:gd name="T1" fmla="*/ 0 h 27"/>
                <a:gd name="T2" fmla="*/ 2 w 5"/>
                <a:gd name="T3" fmla="*/ 7 h 27"/>
                <a:gd name="T4" fmla="*/ 4 w 5"/>
                <a:gd name="T5" fmla="*/ 12 h 27"/>
                <a:gd name="T6" fmla="*/ 5 w 5"/>
                <a:gd name="T7" fmla="*/ 27 h 27"/>
                <a:gd name="T8" fmla="*/ 4 w 5"/>
                <a:gd name="T9" fmla="*/ 23 h 27"/>
                <a:gd name="T10" fmla="*/ 0 w 5"/>
                <a:gd name="T11" fmla="*/ 0 h 27"/>
                <a:gd name="T12" fmla="*/ 0 w 5"/>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5" h="27">
                  <a:moveTo>
                    <a:pt x="0" y="0"/>
                  </a:moveTo>
                  <a:lnTo>
                    <a:pt x="2" y="7"/>
                  </a:lnTo>
                  <a:lnTo>
                    <a:pt x="4" y="12"/>
                  </a:lnTo>
                  <a:lnTo>
                    <a:pt x="5" y="27"/>
                  </a:lnTo>
                  <a:lnTo>
                    <a:pt x="4" y="23"/>
                  </a:lnTo>
                  <a:lnTo>
                    <a:pt x="0" y="0"/>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7">
              <a:extLst>
                <a:ext uri="{FF2B5EF4-FFF2-40B4-BE49-F238E27FC236}">
                  <a16:creationId xmlns:a16="http://schemas.microsoft.com/office/drawing/2014/main" id="{785B1DE9-8B1B-4B10-ACB1-E4E68E152E1F}"/>
                </a:ext>
              </a:extLst>
            </p:cNvPr>
            <p:cNvSpPr>
              <a:spLocks/>
            </p:cNvSpPr>
            <p:nvPr/>
          </p:nvSpPr>
          <p:spPr bwMode="auto">
            <a:xfrm>
              <a:off x="5621338" y="3848100"/>
              <a:ext cx="2792413" cy="2322513"/>
            </a:xfrm>
            <a:custGeom>
              <a:avLst/>
              <a:gdLst>
                <a:gd name="T0" fmla="*/ 2321 w 3518"/>
                <a:gd name="T1" fmla="*/ 59 h 2926"/>
                <a:gd name="T2" fmla="*/ 2350 w 3518"/>
                <a:gd name="T3" fmla="*/ 185 h 2926"/>
                <a:gd name="T4" fmla="*/ 2408 w 3518"/>
                <a:gd name="T5" fmla="*/ 313 h 2926"/>
                <a:gd name="T6" fmla="*/ 2499 w 3518"/>
                <a:gd name="T7" fmla="*/ 425 h 2926"/>
                <a:gd name="T8" fmla="*/ 2620 w 3518"/>
                <a:gd name="T9" fmla="*/ 515 h 2926"/>
                <a:gd name="T10" fmla="*/ 2762 w 3518"/>
                <a:gd name="T11" fmla="*/ 574 h 2926"/>
                <a:gd name="T12" fmla="*/ 2918 w 3518"/>
                <a:gd name="T13" fmla="*/ 595 h 2926"/>
                <a:gd name="T14" fmla="*/ 3072 w 3518"/>
                <a:gd name="T15" fmla="*/ 576 h 2926"/>
                <a:gd name="T16" fmla="*/ 3211 w 3518"/>
                <a:gd name="T17" fmla="*/ 519 h 2926"/>
                <a:gd name="T18" fmla="*/ 3330 w 3518"/>
                <a:gd name="T19" fmla="*/ 432 h 2926"/>
                <a:gd name="T20" fmla="*/ 3424 w 3518"/>
                <a:gd name="T21" fmla="*/ 320 h 2926"/>
                <a:gd name="T22" fmla="*/ 3488 w 3518"/>
                <a:gd name="T23" fmla="*/ 185 h 2926"/>
                <a:gd name="T24" fmla="*/ 3518 w 3518"/>
                <a:gd name="T25" fmla="*/ 35 h 2926"/>
                <a:gd name="T26" fmla="*/ 3491 w 3518"/>
                <a:gd name="T27" fmla="*/ 398 h 2926"/>
                <a:gd name="T28" fmla="*/ 3422 w 3518"/>
                <a:gd name="T29" fmla="*/ 748 h 2926"/>
                <a:gd name="T30" fmla="*/ 3312 w 3518"/>
                <a:gd name="T31" fmla="*/ 1080 h 2926"/>
                <a:gd name="T32" fmla="*/ 3165 w 3518"/>
                <a:gd name="T33" fmla="*/ 1395 h 2926"/>
                <a:gd name="T34" fmla="*/ 2984 w 3518"/>
                <a:gd name="T35" fmla="*/ 1686 h 2926"/>
                <a:gd name="T36" fmla="*/ 2769 w 3518"/>
                <a:gd name="T37" fmla="*/ 1954 h 2926"/>
                <a:gd name="T38" fmla="*/ 2525 w 3518"/>
                <a:gd name="T39" fmla="*/ 2196 h 2926"/>
                <a:gd name="T40" fmla="*/ 2256 w 3518"/>
                <a:gd name="T41" fmla="*/ 2407 h 2926"/>
                <a:gd name="T42" fmla="*/ 1961 w 3518"/>
                <a:gd name="T43" fmla="*/ 2587 h 2926"/>
                <a:gd name="T44" fmla="*/ 1646 w 3518"/>
                <a:gd name="T45" fmla="*/ 2731 h 2926"/>
                <a:gd name="T46" fmla="*/ 1311 w 3518"/>
                <a:gd name="T47" fmla="*/ 2837 h 2926"/>
                <a:gd name="T48" fmla="*/ 961 w 3518"/>
                <a:gd name="T49" fmla="*/ 2903 h 2926"/>
                <a:gd name="T50" fmla="*/ 597 w 3518"/>
                <a:gd name="T51" fmla="*/ 2926 h 2926"/>
                <a:gd name="T52" fmla="*/ 595 w 3518"/>
                <a:gd name="T53" fmla="*/ 2926 h 2926"/>
                <a:gd name="T54" fmla="*/ 593 w 3518"/>
                <a:gd name="T55" fmla="*/ 2926 h 2926"/>
                <a:gd name="T56" fmla="*/ 512 w 3518"/>
                <a:gd name="T57" fmla="*/ 2919 h 2926"/>
                <a:gd name="T58" fmla="*/ 363 w 3518"/>
                <a:gd name="T59" fmla="*/ 2874 h 2926"/>
                <a:gd name="T60" fmla="*/ 231 w 3518"/>
                <a:gd name="T61" fmla="*/ 2796 h 2926"/>
                <a:gd name="T62" fmla="*/ 125 w 3518"/>
                <a:gd name="T63" fmla="*/ 2688 h 2926"/>
                <a:gd name="T64" fmla="*/ 48 w 3518"/>
                <a:gd name="T65" fmla="*/ 2556 h 2926"/>
                <a:gd name="T66" fmla="*/ 6 w 3518"/>
                <a:gd name="T67" fmla="*/ 2405 h 2926"/>
                <a:gd name="T68" fmla="*/ 6 w 3518"/>
                <a:gd name="T69" fmla="*/ 2244 h 2926"/>
                <a:gd name="T70" fmla="*/ 47 w 3518"/>
                <a:gd name="T71" fmla="*/ 2095 h 2926"/>
                <a:gd name="T72" fmla="*/ 121 w 3518"/>
                <a:gd name="T73" fmla="*/ 1963 h 2926"/>
                <a:gd name="T74" fmla="*/ 226 w 3518"/>
                <a:gd name="T75" fmla="*/ 1856 h 2926"/>
                <a:gd name="T76" fmla="*/ 341 w 3518"/>
                <a:gd name="T77" fmla="*/ 1782 h 2926"/>
                <a:gd name="T78" fmla="*/ 474 w 3518"/>
                <a:gd name="T79" fmla="*/ 1737 h 2926"/>
                <a:gd name="T80" fmla="*/ 572 w 3518"/>
                <a:gd name="T81" fmla="*/ 1723 h 2926"/>
                <a:gd name="T82" fmla="*/ 597 w 3518"/>
                <a:gd name="T83" fmla="*/ 1723 h 2926"/>
                <a:gd name="T84" fmla="*/ 732 w 3518"/>
                <a:gd name="T85" fmla="*/ 1718 h 2926"/>
                <a:gd name="T86" fmla="*/ 991 w 3518"/>
                <a:gd name="T87" fmla="*/ 1677 h 2926"/>
                <a:gd name="T88" fmla="*/ 1238 w 3518"/>
                <a:gd name="T89" fmla="*/ 1599 h 2926"/>
                <a:gd name="T90" fmla="*/ 1465 w 3518"/>
                <a:gd name="T91" fmla="*/ 1487 h 2926"/>
                <a:gd name="T92" fmla="*/ 1673 w 3518"/>
                <a:gd name="T93" fmla="*/ 1343 h 2926"/>
                <a:gd name="T94" fmla="*/ 1858 w 3518"/>
                <a:gd name="T95" fmla="*/ 1172 h 2926"/>
                <a:gd name="T96" fmla="*/ 2014 w 3518"/>
                <a:gd name="T97" fmla="*/ 975 h 2926"/>
                <a:gd name="T98" fmla="*/ 2142 w 3518"/>
                <a:gd name="T99" fmla="*/ 757 h 2926"/>
                <a:gd name="T100" fmla="*/ 2238 w 3518"/>
                <a:gd name="T101" fmla="*/ 519 h 2926"/>
                <a:gd name="T102" fmla="*/ 2296 w 3518"/>
                <a:gd name="T103" fmla="*/ 265 h 2926"/>
                <a:gd name="T104" fmla="*/ 2318 w 3518"/>
                <a:gd name="T105"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18" h="2926">
                  <a:moveTo>
                    <a:pt x="2318" y="0"/>
                  </a:moveTo>
                  <a:lnTo>
                    <a:pt x="2321" y="59"/>
                  </a:lnTo>
                  <a:lnTo>
                    <a:pt x="2330" y="117"/>
                  </a:lnTo>
                  <a:lnTo>
                    <a:pt x="2350" y="185"/>
                  </a:lnTo>
                  <a:lnTo>
                    <a:pt x="2375" y="250"/>
                  </a:lnTo>
                  <a:lnTo>
                    <a:pt x="2408" y="313"/>
                  </a:lnTo>
                  <a:lnTo>
                    <a:pt x="2449" y="368"/>
                  </a:lnTo>
                  <a:lnTo>
                    <a:pt x="2499" y="425"/>
                  </a:lnTo>
                  <a:lnTo>
                    <a:pt x="2557" y="474"/>
                  </a:lnTo>
                  <a:lnTo>
                    <a:pt x="2620" y="515"/>
                  </a:lnTo>
                  <a:lnTo>
                    <a:pt x="2689" y="549"/>
                  </a:lnTo>
                  <a:lnTo>
                    <a:pt x="2762" y="574"/>
                  </a:lnTo>
                  <a:lnTo>
                    <a:pt x="2838" y="590"/>
                  </a:lnTo>
                  <a:lnTo>
                    <a:pt x="2918" y="595"/>
                  </a:lnTo>
                  <a:lnTo>
                    <a:pt x="2996" y="590"/>
                  </a:lnTo>
                  <a:lnTo>
                    <a:pt x="3072" y="576"/>
                  </a:lnTo>
                  <a:lnTo>
                    <a:pt x="3143" y="551"/>
                  </a:lnTo>
                  <a:lnTo>
                    <a:pt x="3211" y="519"/>
                  </a:lnTo>
                  <a:lnTo>
                    <a:pt x="3273" y="480"/>
                  </a:lnTo>
                  <a:lnTo>
                    <a:pt x="3330" y="432"/>
                  </a:lnTo>
                  <a:lnTo>
                    <a:pt x="3380" y="378"/>
                  </a:lnTo>
                  <a:lnTo>
                    <a:pt x="3424" y="320"/>
                  </a:lnTo>
                  <a:lnTo>
                    <a:pt x="3460" y="254"/>
                  </a:lnTo>
                  <a:lnTo>
                    <a:pt x="3488" y="185"/>
                  </a:lnTo>
                  <a:lnTo>
                    <a:pt x="3507" y="112"/>
                  </a:lnTo>
                  <a:lnTo>
                    <a:pt x="3518" y="35"/>
                  </a:lnTo>
                  <a:lnTo>
                    <a:pt x="3509" y="218"/>
                  </a:lnTo>
                  <a:lnTo>
                    <a:pt x="3491" y="398"/>
                  </a:lnTo>
                  <a:lnTo>
                    <a:pt x="3461" y="576"/>
                  </a:lnTo>
                  <a:lnTo>
                    <a:pt x="3422" y="748"/>
                  </a:lnTo>
                  <a:lnTo>
                    <a:pt x="3371" y="917"/>
                  </a:lnTo>
                  <a:lnTo>
                    <a:pt x="3312" y="1080"/>
                  </a:lnTo>
                  <a:lnTo>
                    <a:pt x="3243" y="1240"/>
                  </a:lnTo>
                  <a:lnTo>
                    <a:pt x="3165" y="1395"/>
                  </a:lnTo>
                  <a:lnTo>
                    <a:pt x="3078" y="1544"/>
                  </a:lnTo>
                  <a:lnTo>
                    <a:pt x="2984" y="1686"/>
                  </a:lnTo>
                  <a:lnTo>
                    <a:pt x="2879" y="1824"/>
                  </a:lnTo>
                  <a:lnTo>
                    <a:pt x="2769" y="1954"/>
                  </a:lnTo>
                  <a:lnTo>
                    <a:pt x="2650" y="2079"/>
                  </a:lnTo>
                  <a:lnTo>
                    <a:pt x="2525" y="2196"/>
                  </a:lnTo>
                  <a:lnTo>
                    <a:pt x="2394" y="2306"/>
                  </a:lnTo>
                  <a:lnTo>
                    <a:pt x="2256" y="2407"/>
                  </a:lnTo>
                  <a:lnTo>
                    <a:pt x="2112" y="2501"/>
                  </a:lnTo>
                  <a:lnTo>
                    <a:pt x="1961" y="2587"/>
                  </a:lnTo>
                  <a:lnTo>
                    <a:pt x="1806" y="2663"/>
                  </a:lnTo>
                  <a:lnTo>
                    <a:pt x="1646" y="2731"/>
                  </a:lnTo>
                  <a:lnTo>
                    <a:pt x="1481" y="2787"/>
                  </a:lnTo>
                  <a:lnTo>
                    <a:pt x="1311" y="2837"/>
                  </a:lnTo>
                  <a:lnTo>
                    <a:pt x="1139" y="2874"/>
                  </a:lnTo>
                  <a:lnTo>
                    <a:pt x="961" y="2903"/>
                  </a:lnTo>
                  <a:lnTo>
                    <a:pt x="782" y="2919"/>
                  </a:lnTo>
                  <a:lnTo>
                    <a:pt x="597" y="2926"/>
                  </a:lnTo>
                  <a:lnTo>
                    <a:pt x="597" y="2926"/>
                  </a:lnTo>
                  <a:lnTo>
                    <a:pt x="595" y="2926"/>
                  </a:lnTo>
                  <a:lnTo>
                    <a:pt x="593" y="2926"/>
                  </a:lnTo>
                  <a:lnTo>
                    <a:pt x="593" y="2926"/>
                  </a:lnTo>
                  <a:lnTo>
                    <a:pt x="592" y="2926"/>
                  </a:lnTo>
                  <a:lnTo>
                    <a:pt x="512" y="2919"/>
                  </a:lnTo>
                  <a:lnTo>
                    <a:pt x="435" y="2901"/>
                  </a:lnTo>
                  <a:lnTo>
                    <a:pt x="363" y="2874"/>
                  </a:lnTo>
                  <a:lnTo>
                    <a:pt x="293" y="2841"/>
                  </a:lnTo>
                  <a:lnTo>
                    <a:pt x="231" y="2796"/>
                  </a:lnTo>
                  <a:lnTo>
                    <a:pt x="174" y="2747"/>
                  </a:lnTo>
                  <a:lnTo>
                    <a:pt x="125" y="2688"/>
                  </a:lnTo>
                  <a:lnTo>
                    <a:pt x="82" y="2624"/>
                  </a:lnTo>
                  <a:lnTo>
                    <a:pt x="48" y="2556"/>
                  </a:lnTo>
                  <a:lnTo>
                    <a:pt x="22" y="2482"/>
                  </a:lnTo>
                  <a:lnTo>
                    <a:pt x="6" y="2405"/>
                  </a:lnTo>
                  <a:lnTo>
                    <a:pt x="0" y="2324"/>
                  </a:lnTo>
                  <a:lnTo>
                    <a:pt x="6" y="2244"/>
                  </a:lnTo>
                  <a:lnTo>
                    <a:pt x="22" y="2167"/>
                  </a:lnTo>
                  <a:lnTo>
                    <a:pt x="47" y="2095"/>
                  </a:lnTo>
                  <a:lnTo>
                    <a:pt x="80" y="2027"/>
                  </a:lnTo>
                  <a:lnTo>
                    <a:pt x="121" y="1963"/>
                  </a:lnTo>
                  <a:lnTo>
                    <a:pt x="171" y="1906"/>
                  </a:lnTo>
                  <a:lnTo>
                    <a:pt x="226" y="1856"/>
                  </a:lnTo>
                  <a:lnTo>
                    <a:pt x="281" y="1816"/>
                  </a:lnTo>
                  <a:lnTo>
                    <a:pt x="341" y="1782"/>
                  </a:lnTo>
                  <a:lnTo>
                    <a:pt x="407" y="1755"/>
                  </a:lnTo>
                  <a:lnTo>
                    <a:pt x="474" y="1737"/>
                  </a:lnTo>
                  <a:lnTo>
                    <a:pt x="522" y="1729"/>
                  </a:lnTo>
                  <a:lnTo>
                    <a:pt x="572" y="1723"/>
                  </a:lnTo>
                  <a:lnTo>
                    <a:pt x="593" y="1723"/>
                  </a:lnTo>
                  <a:lnTo>
                    <a:pt x="597" y="1723"/>
                  </a:lnTo>
                  <a:lnTo>
                    <a:pt x="597" y="1723"/>
                  </a:lnTo>
                  <a:lnTo>
                    <a:pt x="732" y="1718"/>
                  </a:lnTo>
                  <a:lnTo>
                    <a:pt x="863" y="1702"/>
                  </a:lnTo>
                  <a:lnTo>
                    <a:pt x="991" y="1677"/>
                  </a:lnTo>
                  <a:lnTo>
                    <a:pt x="1117" y="1643"/>
                  </a:lnTo>
                  <a:lnTo>
                    <a:pt x="1238" y="1599"/>
                  </a:lnTo>
                  <a:lnTo>
                    <a:pt x="1353" y="1547"/>
                  </a:lnTo>
                  <a:lnTo>
                    <a:pt x="1465" y="1487"/>
                  </a:lnTo>
                  <a:lnTo>
                    <a:pt x="1572" y="1419"/>
                  </a:lnTo>
                  <a:lnTo>
                    <a:pt x="1673" y="1343"/>
                  </a:lnTo>
                  <a:lnTo>
                    <a:pt x="1769" y="1261"/>
                  </a:lnTo>
                  <a:lnTo>
                    <a:pt x="1858" y="1172"/>
                  </a:lnTo>
                  <a:lnTo>
                    <a:pt x="1939" y="1077"/>
                  </a:lnTo>
                  <a:lnTo>
                    <a:pt x="2014" y="975"/>
                  </a:lnTo>
                  <a:lnTo>
                    <a:pt x="2083" y="869"/>
                  </a:lnTo>
                  <a:lnTo>
                    <a:pt x="2142" y="757"/>
                  </a:lnTo>
                  <a:lnTo>
                    <a:pt x="2195" y="639"/>
                  </a:lnTo>
                  <a:lnTo>
                    <a:pt x="2238" y="519"/>
                  </a:lnTo>
                  <a:lnTo>
                    <a:pt x="2272" y="394"/>
                  </a:lnTo>
                  <a:lnTo>
                    <a:pt x="2296" y="265"/>
                  </a:lnTo>
                  <a:lnTo>
                    <a:pt x="2312" y="133"/>
                  </a:lnTo>
                  <a:lnTo>
                    <a:pt x="231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8">
              <a:extLst>
                <a:ext uri="{FF2B5EF4-FFF2-40B4-BE49-F238E27FC236}">
                  <a16:creationId xmlns:a16="http://schemas.microsoft.com/office/drawing/2014/main" id="{9814EE3E-A187-47C5-8E87-7173385ABEB8}"/>
                </a:ext>
              </a:extLst>
            </p:cNvPr>
            <p:cNvSpPr>
              <a:spLocks/>
            </p:cNvSpPr>
            <p:nvPr/>
          </p:nvSpPr>
          <p:spPr bwMode="auto">
            <a:xfrm>
              <a:off x="4708525" y="3740150"/>
              <a:ext cx="3175" cy="12700"/>
            </a:xfrm>
            <a:custGeom>
              <a:avLst/>
              <a:gdLst>
                <a:gd name="T0" fmla="*/ 0 w 4"/>
                <a:gd name="T1" fmla="*/ 0 h 16"/>
                <a:gd name="T2" fmla="*/ 4 w 4"/>
                <a:gd name="T3" fmla="*/ 14 h 16"/>
                <a:gd name="T4" fmla="*/ 4 w 4"/>
                <a:gd name="T5" fmla="*/ 16 h 16"/>
                <a:gd name="T6" fmla="*/ 0 w 4"/>
                <a:gd name="T7" fmla="*/ 0 h 16"/>
              </a:gdLst>
              <a:ahLst/>
              <a:cxnLst>
                <a:cxn ang="0">
                  <a:pos x="T0" y="T1"/>
                </a:cxn>
                <a:cxn ang="0">
                  <a:pos x="T2" y="T3"/>
                </a:cxn>
                <a:cxn ang="0">
                  <a:pos x="T4" y="T5"/>
                </a:cxn>
                <a:cxn ang="0">
                  <a:pos x="T6" y="T7"/>
                </a:cxn>
              </a:cxnLst>
              <a:rect l="0" t="0" r="r" b="b"/>
              <a:pathLst>
                <a:path w="4" h="16">
                  <a:moveTo>
                    <a:pt x="0" y="0"/>
                  </a:moveTo>
                  <a:lnTo>
                    <a:pt x="4" y="14"/>
                  </a:lnTo>
                  <a:lnTo>
                    <a:pt x="4" y="16"/>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 name="Freeform 19">
              <a:extLst>
                <a:ext uri="{FF2B5EF4-FFF2-40B4-BE49-F238E27FC236}">
                  <a16:creationId xmlns:a16="http://schemas.microsoft.com/office/drawing/2014/main" id="{B0F07CB5-5C46-4646-89FD-3ABAFA3EFE29}"/>
                </a:ext>
              </a:extLst>
            </p:cNvPr>
            <p:cNvSpPr>
              <a:spLocks/>
            </p:cNvSpPr>
            <p:nvPr/>
          </p:nvSpPr>
          <p:spPr bwMode="auto">
            <a:xfrm>
              <a:off x="4711700" y="3751263"/>
              <a:ext cx="0" cy="1588"/>
            </a:xfrm>
            <a:custGeom>
              <a:avLst/>
              <a:gdLst>
                <a:gd name="T0" fmla="*/ 0 h 4"/>
                <a:gd name="T1" fmla="*/ 0 h 4"/>
                <a:gd name="T2" fmla="*/ 2 h 4"/>
                <a:gd name="T3" fmla="*/ 4 h 4"/>
                <a:gd name="T4" fmla="*/ 0 h 4"/>
              </a:gdLst>
              <a:ahLst/>
              <a:cxnLst>
                <a:cxn ang="0">
                  <a:pos x="0" y="T0"/>
                </a:cxn>
                <a:cxn ang="0">
                  <a:pos x="0" y="T1"/>
                </a:cxn>
                <a:cxn ang="0">
                  <a:pos x="0" y="T2"/>
                </a:cxn>
                <a:cxn ang="0">
                  <a:pos x="0" y="T3"/>
                </a:cxn>
                <a:cxn ang="0">
                  <a:pos x="0" y="T4"/>
                </a:cxn>
              </a:cxnLst>
              <a:rect l="0" t="0" r="r" b="b"/>
              <a:pathLst>
                <a:path h="4">
                  <a:moveTo>
                    <a:pt x="0" y="0"/>
                  </a:moveTo>
                  <a:lnTo>
                    <a:pt x="0" y="0"/>
                  </a:lnTo>
                  <a:lnTo>
                    <a:pt x="0" y="2"/>
                  </a:lnTo>
                  <a:lnTo>
                    <a:pt x="0" y="4"/>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20">
              <a:extLst>
                <a:ext uri="{FF2B5EF4-FFF2-40B4-BE49-F238E27FC236}">
                  <a16:creationId xmlns:a16="http://schemas.microsoft.com/office/drawing/2014/main" id="{FF1AE66A-FE4E-41D5-9B09-0DCC95E1E7DE}"/>
                </a:ext>
              </a:extLst>
            </p:cNvPr>
            <p:cNvSpPr>
              <a:spLocks/>
            </p:cNvSpPr>
            <p:nvPr/>
          </p:nvSpPr>
          <p:spPr bwMode="auto">
            <a:xfrm>
              <a:off x="4708525" y="3740150"/>
              <a:ext cx="3175" cy="11113"/>
            </a:xfrm>
            <a:custGeom>
              <a:avLst/>
              <a:gdLst>
                <a:gd name="T0" fmla="*/ 0 w 4"/>
                <a:gd name="T1" fmla="*/ 0 h 12"/>
                <a:gd name="T2" fmla="*/ 4 w 4"/>
                <a:gd name="T3" fmla="*/ 12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4" y="12"/>
                  </a:lnTo>
                  <a:lnTo>
                    <a:pt x="4" y="12"/>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3" name="Freeform 21">
              <a:extLst>
                <a:ext uri="{FF2B5EF4-FFF2-40B4-BE49-F238E27FC236}">
                  <a16:creationId xmlns:a16="http://schemas.microsoft.com/office/drawing/2014/main" id="{EA266EE9-E025-46DC-AB92-8B68EE88E219}"/>
                </a:ext>
              </a:extLst>
            </p:cNvPr>
            <p:cNvSpPr>
              <a:spLocks/>
            </p:cNvSpPr>
            <p:nvPr/>
          </p:nvSpPr>
          <p:spPr bwMode="auto">
            <a:xfrm>
              <a:off x="4711700" y="3752850"/>
              <a:ext cx="1588" cy="6350"/>
            </a:xfrm>
            <a:custGeom>
              <a:avLst/>
              <a:gdLst>
                <a:gd name="T0" fmla="*/ 0 w 2"/>
                <a:gd name="T1" fmla="*/ 0 h 9"/>
                <a:gd name="T2" fmla="*/ 2 w 2"/>
                <a:gd name="T3" fmla="*/ 9 h 9"/>
                <a:gd name="T4" fmla="*/ 0 w 2"/>
                <a:gd name="T5" fmla="*/ 2 h 9"/>
                <a:gd name="T6" fmla="*/ 0 w 2"/>
                <a:gd name="T7" fmla="*/ 0 h 9"/>
              </a:gdLst>
              <a:ahLst/>
              <a:cxnLst>
                <a:cxn ang="0">
                  <a:pos x="T0" y="T1"/>
                </a:cxn>
                <a:cxn ang="0">
                  <a:pos x="T2" y="T3"/>
                </a:cxn>
                <a:cxn ang="0">
                  <a:pos x="T4" y="T5"/>
                </a:cxn>
                <a:cxn ang="0">
                  <a:pos x="T6" y="T7"/>
                </a:cxn>
              </a:cxnLst>
              <a:rect l="0" t="0" r="r" b="b"/>
              <a:pathLst>
                <a:path w="2" h="9">
                  <a:moveTo>
                    <a:pt x="0" y="0"/>
                  </a:moveTo>
                  <a:lnTo>
                    <a:pt x="2" y="9"/>
                  </a:lnTo>
                  <a:lnTo>
                    <a:pt x="0" y="2"/>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6" name="Freeform 22">
              <a:extLst>
                <a:ext uri="{FF2B5EF4-FFF2-40B4-BE49-F238E27FC236}">
                  <a16:creationId xmlns:a16="http://schemas.microsoft.com/office/drawing/2014/main" id="{FBC8D14F-8331-4F52-98FE-18D1116D4C1D}"/>
                </a:ext>
              </a:extLst>
            </p:cNvPr>
            <p:cNvSpPr>
              <a:spLocks/>
            </p:cNvSpPr>
            <p:nvPr/>
          </p:nvSpPr>
          <p:spPr bwMode="auto">
            <a:xfrm>
              <a:off x="4711700" y="3752850"/>
              <a:ext cx="1588" cy="6350"/>
            </a:xfrm>
            <a:custGeom>
              <a:avLst/>
              <a:gdLst>
                <a:gd name="T0" fmla="*/ 0 w 2"/>
                <a:gd name="T1" fmla="*/ 0 h 9"/>
                <a:gd name="T2" fmla="*/ 2 w 2"/>
                <a:gd name="T3" fmla="*/ 9 h 9"/>
                <a:gd name="T4" fmla="*/ 0 w 2"/>
                <a:gd name="T5" fmla="*/ 2 h 9"/>
                <a:gd name="T6" fmla="*/ 0 w 2"/>
                <a:gd name="T7" fmla="*/ 0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lnTo>
                    <a:pt x="2" y="9"/>
                  </a:lnTo>
                  <a:lnTo>
                    <a:pt x="0" y="2"/>
                  </a:lnTo>
                  <a:lnTo>
                    <a:pt x="0" y="0"/>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7" name="Freeform 23">
              <a:extLst>
                <a:ext uri="{FF2B5EF4-FFF2-40B4-BE49-F238E27FC236}">
                  <a16:creationId xmlns:a16="http://schemas.microsoft.com/office/drawing/2014/main" id="{DF705424-FE6C-4D21-AF70-9E9D6D9D1AF0}"/>
                </a:ext>
              </a:extLst>
            </p:cNvPr>
            <p:cNvSpPr>
              <a:spLocks/>
            </p:cNvSpPr>
            <p:nvPr/>
          </p:nvSpPr>
          <p:spPr bwMode="auto">
            <a:xfrm>
              <a:off x="6091238" y="2478088"/>
              <a:ext cx="1368425" cy="1368425"/>
            </a:xfrm>
            <a:custGeom>
              <a:avLst/>
              <a:gdLst>
                <a:gd name="T0" fmla="*/ 0 w 1725"/>
                <a:gd name="T1" fmla="*/ 0 h 1725"/>
                <a:gd name="T2" fmla="*/ 4 w 1725"/>
                <a:gd name="T3" fmla="*/ 0 h 1725"/>
                <a:gd name="T4" fmla="*/ 4 w 1725"/>
                <a:gd name="T5" fmla="*/ 0 h 1725"/>
                <a:gd name="T6" fmla="*/ 15 w 1725"/>
                <a:gd name="T7" fmla="*/ 0 h 1725"/>
                <a:gd name="T8" fmla="*/ 155 w 1725"/>
                <a:gd name="T9" fmla="*/ 7 h 1725"/>
                <a:gd name="T10" fmla="*/ 292 w 1725"/>
                <a:gd name="T11" fmla="*/ 25 h 1725"/>
                <a:gd name="T12" fmla="*/ 427 w 1725"/>
                <a:gd name="T13" fmla="*/ 53 h 1725"/>
                <a:gd name="T14" fmla="*/ 556 w 1725"/>
                <a:gd name="T15" fmla="*/ 91 h 1725"/>
                <a:gd name="T16" fmla="*/ 681 w 1725"/>
                <a:gd name="T17" fmla="*/ 139 h 1725"/>
                <a:gd name="T18" fmla="*/ 801 w 1725"/>
                <a:gd name="T19" fmla="*/ 197 h 1725"/>
                <a:gd name="T20" fmla="*/ 917 w 1725"/>
                <a:gd name="T21" fmla="*/ 263 h 1725"/>
                <a:gd name="T22" fmla="*/ 1025 w 1725"/>
                <a:gd name="T23" fmla="*/ 338 h 1725"/>
                <a:gd name="T24" fmla="*/ 1128 w 1725"/>
                <a:gd name="T25" fmla="*/ 419 h 1725"/>
                <a:gd name="T26" fmla="*/ 1224 w 1725"/>
                <a:gd name="T27" fmla="*/ 510 h 1725"/>
                <a:gd name="T28" fmla="*/ 1313 w 1725"/>
                <a:gd name="T29" fmla="*/ 608 h 1725"/>
                <a:gd name="T30" fmla="*/ 1394 w 1725"/>
                <a:gd name="T31" fmla="*/ 711 h 1725"/>
                <a:gd name="T32" fmla="*/ 1469 w 1725"/>
                <a:gd name="T33" fmla="*/ 821 h 1725"/>
                <a:gd name="T34" fmla="*/ 1535 w 1725"/>
                <a:gd name="T35" fmla="*/ 936 h 1725"/>
                <a:gd name="T36" fmla="*/ 1590 w 1725"/>
                <a:gd name="T37" fmla="*/ 1057 h 1725"/>
                <a:gd name="T38" fmla="*/ 1638 w 1725"/>
                <a:gd name="T39" fmla="*/ 1183 h 1725"/>
                <a:gd name="T40" fmla="*/ 1675 w 1725"/>
                <a:gd name="T41" fmla="*/ 1313 h 1725"/>
                <a:gd name="T42" fmla="*/ 1702 w 1725"/>
                <a:gd name="T43" fmla="*/ 1446 h 1725"/>
                <a:gd name="T44" fmla="*/ 1719 w 1725"/>
                <a:gd name="T45" fmla="*/ 1585 h 1725"/>
                <a:gd name="T46" fmla="*/ 1725 w 1725"/>
                <a:gd name="T47" fmla="*/ 1725 h 1725"/>
                <a:gd name="T48" fmla="*/ 1236 w 1725"/>
                <a:gd name="T49" fmla="*/ 1722 h 1725"/>
                <a:gd name="T50" fmla="*/ 1231 w 1725"/>
                <a:gd name="T51" fmla="*/ 1603 h 1725"/>
                <a:gd name="T52" fmla="*/ 1213 w 1725"/>
                <a:gd name="T53" fmla="*/ 1487 h 1725"/>
                <a:gd name="T54" fmla="*/ 1187 w 1725"/>
                <a:gd name="T55" fmla="*/ 1375 h 1725"/>
                <a:gd name="T56" fmla="*/ 1149 w 1725"/>
                <a:gd name="T57" fmla="*/ 1267 h 1725"/>
                <a:gd name="T58" fmla="*/ 1103 w 1725"/>
                <a:gd name="T59" fmla="*/ 1164 h 1725"/>
                <a:gd name="T60" fmla="*/ 1048 w 1725"/>
                <a:gd name="T61" fmla="*/ 1066 h 1725"/>
                <a:gd name="T62" fmla="*/ 984 w 1725"/>
                <a:gd name="T63" fmla="*/ 975 h 1725"/>
                <a:gd name="T64" fmla="*/ 911 w 1725"/>
                <a:gd name="T65" fmla="*/ 890 h 1725"/>
                <a:gd name="T66" fmla="*/ 833 w 1725"/>
                <a:gd name="T67" fmla="*/ 810 h 1725"/>
                <a:gd name="T68" fmla="*/ 748 w 1725"/>
                <a:gd name="T69" fmla="*/ 739 h 1725"/>
                <a:gd name="T70" fmla="*/ 656 w 1725"/>
                <a:gd name="T71" fmla="*/ 675 h 1725"/>
                <a:gd name="T72" fmla="*/ 558 w 1725"/>
                <a:gd name="T73" fmla="*/ 620 h 1725"/>
                <a:gd name="T74" fmla="*/ 455 w 1725"/>
                <a:gd name="T75" fmla="*/ 574 h 1725"/>
                <a:gd name="T76" fmla="*/ 347 w 1725"/>
                <a:gd name="T77" fmla="*/ 537 h 1725"/>
                <a:gd name="T78" fmla="*/ 235 w 1725"/>
                <a:gd name="T79" fmla="*/ 510 h 1725"/>
                <a:gd name="T80" fmla="*/ 119 w 1725"/>
                <a:gd name="T81" fmla="*/ 494 h 1725"/>
                <a:gd name="T82" fmla="*/ 0 w 1725"/>
                <a:gd name="T83" fmla="*/ 487 h 1725"/>
                <a:gd name="T84" fmla="*/ 0 w 1725"/>
                <a:gd name="T85"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25" h="1725">
                  <a:moveTo>
                    <a:pt x="0" y="0"/>
                  </a:moveTo>
                  <a:lnTo>
                    <a:pt x="4" y="0"/>
                  </a:lnTo>
                  <a:lnTo>
                    <a:pt x="4" y="0"/>
                  </a:lnTo>
                  <a:lnTo>
                    <a:pt x="15" y="0"/>
                  </a:lnTo>
                  <a:lnTo>
                    <a:pt x="155" y="7"/>
                  </a:lnTo>
                  <a:lnTo>
                    <a:pt x="292" y="25"/>
                  </a:lnTo>
                  <a:lnTo>
                    <a:pt x="427" y="53"/>
                  </a:lnTo>
                  <a:lnTo>
                    <a:pt x="556" y="91"/>
                  </a:lnTo>
                  <a:lnTo>
                    <a:pt x="681" y="139"/>
                  </a:lnTo>
                  <a:lnTo>
                    <a:pt x="801" y="197"/>
                  </a:lnTo>
                  <a:lnTo>
                    <a:pt x="917" y="263"/>
                  </a:lnTo>
                  <a:lnTo>
                    <a:pt x="1025" y="338"/>
                  </a:lnTo>
                  <a:lnTo>
                    <a:pt x="1128" y="419"/>
                  </a:lnTo>
                  <a:lnTo>
                    <a:pt x="1224" y="510"/>
                  </a:lnTo>
                  <a:lnTo>
                    <a:pt x="1313" y="608"/>
                  </a:lnTo>
                  <a:lnTo>
                    <a:pt x="1394" y="711"/>
                  </a:lnTo>
                  <a:lnTo>
                    <a:pt x="1469" y="821"/>
                  </a:lnTo>
                  <a:lnTo>
                    <a:pt x="1535" y="936"/>
                  </a:lnTo>
                  <a:lnTo>
                    <a:pt x="1590" y="1057"/>
                  </a:lnTo>
                  <a:lnTo>
                    <a:pt x="1638" y="1183"/>
                  </a:lnTo>
                  <a:lnTo>
                    <a:pt x="1675" y="1313"/>
                  </a:lnTo>
                  <a:lnTo>
                    <a:pt x="1702" y="1446"/>
                  </a:lnTo>
                  <a:lnTo>
                    <a:pt x="1719" y="1585"/>
                  </a:lnTo>
                  <a:lnTo>
                    <a:pt x="1725" y="1725"/>
                  </a:lnTo>
                  <a:lnTo>
                    <a:pt x="1236" y="1722"/>
                  </a:lnTo>
                  <a:lnTo>
                    <a:pt x="1231" y="1603"/>
                  </a:lnTo>
                  <a:lnTo>
                    <a:pt x="1213" y="1487"/>
                  </a:lnTo>
                  <a:lnTo>
                    <a:pt x="1187" y="1375"/>
                  </a:lnTo>
                  <a:lnTo>
                    <a:pt x="1149" y="1267"/>
                  </a:lnTo>
                  <a:lnTo>
                    <a:pt x="1103" y="1164"/>
                  </a:lnTo>
                  <a:lnTo>
                    <a:pt x="1048" y="1066"/>
                  </a:lnTo>
                  <a:lnTo>
                    <a:pt x="984" y="975"/>
                  </a:lnTo>
                  <a:lnTo>
                    <a:pt x="911" y="890"/>
                  </a:lnTo>
                  <a:lnTo>
                    <a:pt x="833" y="810"/>
                  </a:lnTo>
                  <a:lnTo>
                    <a:pt x="748" y="739"/>
                  </a:lnTo>
                  <a:lnTo>
                    <a:pt x="656" y="675"/>
                  </a:lnTo>
                  <a:lnTo>
                    <a:pt x="558" y="620"/>
                  </a:lnTo>
                  <a:lnTo>
                    <a:pt x="455" y="574"/>
                  </a:lnTo>
                  <a:lnTo>
                    <a:pt x="347" y="537"/>
                  </a:lnTo>
                  <a:lnTo>
                    <a:pt x="235" y="510"/>
                  </a:lnTo>
                  <a:lnTo>
                    <a:pt x="119" y="494"/>
                  </a:lnTo>
                  <a:lnTo>
                    <a:pt x="0" y="487"/>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8" name="Freeform 24">
              <a:extLst>
                <a:ext uri="{FF2B5EF4-FFF2-40B4-BE49-F238E27FC236}">
                  <a16:creationId xmlns:a16="http://schemas.microsoft.com/office/drawing/2014/main" id="{D1FDA6F0-6AAF-4603-A15D-3E90C20D0A70}"/>
                </a:ext>
              </a:extLst>
            </p:cNvPr>
            <p:cNvSpPr>
              <a:spLocks/>
            </p:cNvSpPr>
            <p:nvPr/>
          </p:nvSpPr>
          <p:spPr bwMode="auto">
            <a:xfrm>
              <a:off x="6091238" y="1522412"/>
              <a:ext cx="2322513" cy="2798763"/>
            </a:xfrm>
            <a:custGeom>
              <a:avLst/>
              <a:gdLst>
                <a:gd name="T0" fmla="*/ 4 w 2927"/>
                <a:gd name="T1" fmla="*/ 2 h 3525"/>
                <a:gd name="T2" fmla="*/ 219 w 2927"/>
                <a:gd name="T3" fmla="*/ 9 h 3525"/>
                <a:gd name="T4" fmla="*/ 576 w 2927"/>
                <a:gd name="T5" fmla="*/ 59 h 3525"/>
                <a:gd name="T6" fmla="*/ 917 w 2927"/>
                <a:gd name="T7" fmla="*/ 148 h 3525"/>
                <a:gd name="T8" fmla="*/ 1240 w 2927"/>
                <a:gd name="T9" fmla="*/ 277 h 3525"/>
                <a:gd name="T10" fmla="*/ 1544 w 2927"/>
                <a:gd name="T11" fmla="*/ 443 h 3525"/>
                <a:gd name="T12" fmla="*/ 1824 w 2927"/>
                <a:gd name="T13" fmla="*/ 640 h 3525"/>
                <a:gd name="T14" fmla="*/ 2080 w 2927"/>
                <a:gd name="T15" fmla="*/ 871 h 3525"/>
                <a:gd name="T16" fmla="*/ 2307 w 2927"/>
                <a:gd name="T17" fmla="*/ 1128 h 3525"/>
                <a:gd name="T18" fmla="*/ 2502 w 2927"/>
                <a:gd name="T19" fmla="*/ 1411 h 3525"/>
                <a:gd name="T20" fmla="*/ 2664 w 2927"/>
                <a:gd name="T21" fmla="*/ 1716 h 3525"/>
                <a:gd name="T22" fmla="*/ 2788 w 2927"/>
                <a:gd name="T23" fmla="*/ 2042 h 3525"/>
                <a:gd name="T24" fmla="*/ 2875 w 2927"/>
                <a:gd name="T25" fmla="*/ 2386 h 3525"/>
                <a:gd name="T26" fmla="*/ 2920 w 2927"/>
                <a:gd name="T27" fmla="*/ 2743 h 3525"/>
                <a:gd name="T28" fmla="*/ 2925 w 2927"/>
                <a:gd name="T29" fmla="*/ 2928 h 3525"/>
                <a:gd name="T30" fmla="*/ 2925 w 2927"/>
                <a:gd name="T31" fmla="*/ 2965 h 3525"/>
                <a:gd name="T32" fmla="*/ 2895 w 2927"/>
                <a:gd name="T33" fmla="*/ 3115 h 3525"/>
                <a:gd name="T34" fmla="*/ 2831 w 2927"/>
                <a:gd name="T35" fmla="*/ 3250 h 3525"/>
                <a:gd name="T36" fmla="*/ 2737 w 2927"/>
                <a:gd name="T37" fmla="*/ 3362 h 3525"/>
                <a:gd name="T38" fmla="*/ 2618 w 2927"/>
                <a:gd name="T39" fmla="*/ 3449 h 3525"/>
                <a:gd name="T40" fmla="*/ 2479 w 2927"/>
                <a:gd name="T41" fmla="*/ 3506 h 3525"/>
                <a:gd name="T42" fmla="*/ 2325 w 2927"/>
                <a:gd name="T43" fmla="*/ 3525 h 3525"/>
                <a:gd name="T44" fmla="*/ 2169 w 2927"/>
                <a:gd name="T45" fmla="*/ 3504 h 3525"/>
                <a:gd name="T46" fmla="*/ 2027 w 2927"/>
                <a:gd name="T47" fmla="*/ 3445 h 3525"/>
                <a:gd name="T48" fmla="*/ 1906 w 2927"/>
                <a:gd name="T49" fmla="*/ 3355 h 3525"/>
                <a:gd name="T50" fmla="*/ 1815 w 2927"/>
                <a:gd name="T51" fmla="*/ 3243 h 3525"/>
                <a:gd name="T52" fmla="*/ 1757 w 2927"/>
                <a:gd name="T53" fmla="*/ 3115 h 3525"/>
                <a:gd name="T54" fmla="*/ 1728 w 2927"/>
                <a:gd name="T55" fmla="*/ 2989 h 3525"/>
                <a:gd name="T56" fmla="*/ 1725 w 2927"/>
                <a:gd name="T57" fmla="*/ 2928 h 3525"/>
                <a:gd name="T58" fmla="*/ 1719 w 2927"/>
                <a:gd name="T59" fmla="*/ 2788 h 3525"/>
                <a:gd name="T60" fmla="*/ 1675 w 2927"/>
                <a:gd name="T61" fmla="*/ 2516 h 3525"/>
                <a:gd name="T62" fmla="*/ 1590 w 2927"/>
                <a:gd name="T63" fmla="*/ 2260 h 3525"/>
                <a:gd name="T64" fmla="*/ 1469 w 2927"/>
                <a:gd name="T65" fmla="*/ 2024 h 3525"/>
                <a:gd name="T66" fmla="*/ 1313 w 2927"/>
                <a:gd name="T67" fmla="*/ 1811 h 3525"/>
                <a:gd name="T68" fmla="*/ 1128 w 2927"/>
                <a:gd name="T69" fmla="*/ 1622 h 3525"/>
                <a:gd name="T70" fmla="*/ 917 w 2927"/>
                <a:gd name="T71" fmla="*/ 1466 h 3525"/>
                <a:gd name="T72" fmla="*/ 681 w 2927"/>
                <a:gd name="T73" fmla="*/ 1342 h 3525"/>
                <a:gd name="T74" fmla="*/ 427 w 2927"/>
                <a:gd name="T75" fmla="*/ 1256 h 3525"/>
                <a:gd name="T76" fmla="*/ 155 w 2927"/>
                <a:gd name="T77" fmla="*/ 1210 h 3525"/>
                <a:gd name="T78" fmla="*/ 4 w 2927"/>
                <a:gd name="T79" fmla="*/ 1203 h 3525"/>
                <a:gd name="T80" fmla="*/ 0 w 2927"/>
                <a:gd name="T81" fmla="*/ 1203 h 3525"/>
                <a:gd name="T82" fmla="*/ 70 w 2927"/>
                <a:gd name="T83" fmla="*/ 1036 h 3525"/>
                <a:gd name="T84" fmla="*/ 0 w 2927"/>
                <a:gd name="T85" fmla="*/ 2 h 3525"/>
                <a:gd name="T86" fmla="*/ 0 w 2927"/>
                <a:gd name="T8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27" h="3525">
                  <a:moveTo>
                    <a:pt x="0" y="0"/>
                  </a:moveTo>
                  <a:lnTo>
                    <a:pt x="4" y="2"/>
                  </a:lnTo>
                  <a:lnTo>
                    <a:pt x="36" y="2"/>
                  </a:lnTo>
                  <a:lnTo>
                    <a:pt x="219" y="9"/>
                  </a:lnTo>
                  <a:lnTo>
                    <a:pt x="398" y="29"/>
                  </a:lnTo>
                  <a:lnTo>
                    <a:pt x="576" y="59"/>
                  </a:lnTo>
                  <a:lnTo>
                    <a:pt x="748" y="98"/>
                  </a:lnTo>
                  <a:lnTo>
                    <a:pt x="917" y="148"/>
                  </a:lnTo>
                  <a:lnTo>
                    <a:pt x="1082" y="208"/>
                  </a:lnTo>
                  <a:lnTo>
                    <a:pt x="1240" y="277"/>
                  </a:lnTo>
                  <a:lnTo>
                    <a:pt x="1396" y="356"/>
                  </a:lnTo>
                  <a:lnTo>
                    <a:pt x="1544" y="443"/>
                  </a:lnTo>
                  <a:lnTo>
                    <a:pt x="1687" y="537"/>
                  </a:lnTo>
                  <a:lnTo>
                    <a:pt x="1824" y="640"/>
                  </a:lnTo>
                  <a:lnTo>
                    <a:pt x="1956" y="752"/>
                  </a:lnTo>
                  <a:lnTo>
                    <a:pt x="2080" y="871"/>
                  </a:lnTo>
                  <a:lnTo>
                    <a:pt x="2197" y="995"/>
                  </a:lnTo>
                  <a:lnTo>
                    <a:pt x="2307" y="1128"/>
                  </a:lnTo>
                  <a:lnTo>
                    <a:pt x="2408" y="1265"/>
                  </a:lnTo>
                  <a:lnTo>
                    <a:pt x="2502" y="1411"/>
                  </a:lnTo>
                  <a:lnTo>
                    <a:pt x="2588" y="1560"/>
                  </a:lnTo>
                  <a:lnTo>
                    <a:pt x="2664" y="1716"/>
                  </a:lnTo>
                  <a:lnTo>
                    <a:pt x="2732" y="1876"/>
                  </a:lnTo>
                  <a:lnTo>
                    <a:pt x="2788" y="2042"/>
                  </a:lnTo>
                  <a:lnTo>
                    <a:pt x="2836" y="2212"/>
                  </a:lnTo>
                  <a:lnTo>
                    <a:pt x="2875" y="2386"/>
                  </a:lnTo>
                  <a:lnTo>
                    <a:pt x="2902" y="2562"/>
                  </a:lnTo>
                  <a:lnTo>
                    <a:pt x="2920" y="2743"/>
                  </a:lnTo>
                  <a:lnTo>
                    <a:pt x="2925" y="2926"/>
                  </a:lnTo>
                  <a:lnTo>
                    <a:pt x="2925" y="2928"/>
                  </a:lnTo>
                  <a:lnTo>
                    <a:pt x="2927" y="2928"/>
                  </a:lnTo>
                  <a:lnTo>
                    <a:pt x="2925" y="2965"/>
                  </a:lnTo>
                  <a:lnTo>
                    <a:pt x="2914" y="3042"/>
                  </a:lnTo>
                  <a:lnTo>
                    <a:pt x="2895" y="3115"/>
                  </a:lnTo>
                  <a:lnTo>
                    <a:pt x="2867" y="3184"/>
                  </a:lnTo>
                  <a:lnTo>
                    <a:pt x="2831" y="3250"/>
                  </a:lnTo>
                  <a:lnTo>
                    <a:pt x="2787" y="3308"/>
                  </a:lnTo>
                  <a:lnTo>
                    <a:pt x="2737" y="3362"/>
                  </a:lnTo>
                  <a:lnTo>
                    <a:pt x="2680" y="3410"/>
                  </a:lnTo>
                  <a:lnTo>
                    <a:pt x="2618" y="3449"/>
                  </a:lnTo>
                  <a:lnTo>
                    <a:pt x="2550" y="3481"/>
                  </a:lnTo>
                  <a:lnTo>
                    <a:pt x="2479" y="3506"/>
                  </a:lnTo>
                  <a:lnTo>
                    <a:pt x="2403" y="3520"/>
                  </a:lnTo>
                  <a:lnTo>
                    <a:pt x="2325" y="3525"/>
                  </a:lnTo>
                  <a:lnTo>
                    <a:pt x="2245" y="3520"/>
                  </a:lnTo>
                  <a:lnTo>
                    <a:pt x="2169" y="3504"/>
                  </a:lnTo>
                  <a:lnTo>
                    <a:pt x="2096" y="3479"/>
                  </a:lnTo>
                  <a:lnTo>
                    <a:pt x="2027" y="3445"/>
                  </a:lnTo>
                  <a:lnTo>
                    <a:pt x="1964" y="3404"/>
                  </a:lnTo>
                  <a:lnTo>
                    <a:pt x="1906" y="3355"/>
                  </a:lnTo>
                  <a:lnTo>
                    <a:pt x="1856" y="3298"/>
                  </a:lnTo>
                  <a:lnTo>
                    <a:pt x="1815" y="3243"/>
                  </a:lnTo>
                  <a:lnTo>
                    <a:pt x="1782" y="3180"/>
                  </a:lnTo>
                  <a:lnTo>
                    <a:pt x="1757" y="3115"/>
                  </a:lnTo>
                  <a:lnTo>
                    <a:pt x="1737" y="3047"/>
                  </a:lnTo>
                  <a:lnTo>
                    <a:pt x="1728" y="2989"/>
                  </a:lnTo>
                  <a:lnTo>
                    <a:pt x="1725" y="2930"/>
                  </a:lnTo>
                  <a:lnTo>
                    <a:pt x="1725" y="2928"/>
                  </a:lnTo>
                  <a:lnTo>
                    <a:pt x="1725" y="2928"/>
                  </a:lnTo>
                  <a:lnTo>
                    <a:pt x="1719" y="2788"/>
                  </a:lnTo>
                  <a:lnTo>
                    <a:pt x="1702" y="2649"/>
                  </a:lnTo>
                  <a:lnTo>
                    <a:pt x="1675" y="2516"/>
                  </a:lnTo>
                  <a:lnTo>
                    <a:pt x="1638" y="2386"/>
                  </a:lnTo>
                  <a:lnTo>
                    <a:pt x="1590" y="2260"/>
                  </a:lnTo>
                  <a:lnTo>
                    <a:pt x="1535" y="2139"/>
                  </a:lnTo>
                  <a:lnTo>
                    <a:pt x="1469" y="2024"/>
                  </a:lnTo>
                  <a:lnTo>
                    <a:pt x="1394" y="1914"/>
                  </a:lnTo>
                  <a:lnTo>
                    <a:pt x="1313" y="1811"/>
                  </a:lnTo>
                  <a:lnTo>
                    <a:pt x="1224" y="1713"/>
                  </a:lnTo>
                  <a:lnTo>
                    <a:pt x="1128" y="1622"/>
                  </a:lnTo>
                  <a:lnTo>
                    <a:pt x="1025" y="1541"/>
                  </a:lnTo>
                  <a:lnTo>
                    <a:pt x="917" y="1466"/>
                  </a:lnTo>
                  <a:lnTo>
                    <a:pt x="801" y="1400"/>
                  </a:lnTo>
                  <a:lnTo>
                    <a:pt x="681" y="1342"/>
                  </a:lnTo>
                  <a:lnTo>
                    <a:pt x="556" y="1294"/>
                  </a:lnTo>
                  <a:lnTo>
                    <a:pt x="427" y="1256"/>
                  </a:lnTo>
                  <a:lnTo>
                    <a:pt x="292" y="1228"/>
                  </a:lnTo>
                  <a:lnTo>
                    <a:pt x="155" y="1210"/>
                  </a:lnTo>
                  <a:lnTo>
                    <a:pt x="15" y="1203"/>
                  </a:lnTo>
                  <a:lnTo>
                    <a:pt x="4" y="1203"/>
                  </a:lnTo>
                  <a:lnTo>
                    <a:pt x="4" y="1203"/>
                  </a:lnTo>
                  <a:lnTo>
                    <a:pt x="0" y="1203"/>
                  </a:lnTo>
                  <a:lnTo>
                    <a:pt x="0" y="1203"/>
                  </a:lnTo>
                  <a:lnTo>
                    <a:pt x="70" y="1036"/>
                  </a:lnTo>
                  <a:lnTo>
                    <a:pt x="244" y="622"/>
                  </a:lnTo>
                  <a:lnTo>
                    <a:pt x="0" y="2"/>
                  </a:lnTo>
                  <a:lnTo>
                    <a:pt x="0" y="2"/>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9" name="Freeform 25">
              <a:extLst>
                <a:ext uri="{FF2B5EF4-FFF2-40B4-BE49-F238E27FC236}">
                  <a16:creationId xmlns:a16="http://schemas.microsoft.com/office/drawing/2014/main" id="{30FDD94E-5E75-4726-9702-81B0AF1DB22E}"/>
                </a:ext>
              </a:extLst>
            </p:cNvPr>
            <p:cNvSpPr>
              <a:spLocks/>
            </p:cNvSpPr>
            <p:nvPr/>
          </p:nvSpPr>
          <p:spPr bwMode="auto">
            <a:xfrm>
              <a:off x="3768725" y="1522412"/>
              <a:ext cx="2798763" cy="2322513"/>
            </a:xfrm>
            <a:custGeom>
              <a:avLst/>
              <a:gdLst>
                <a:gd name="T0" fmla="*/ 2930 w 3527"/>
                <a:gd name="T1" fmla="*/ 7 h 2926"/>
                <a:gd name="T2" fmla="*/ 3113 w 3527"/>
                <a:gd name="T3" fmla="*/ 30 h 2926"/>
                <a:gd name="T4" fmla="*/ 3363 w 3527"/>
                <a:gd name="T5" fmla="*/ 189 h 2926"/>
                <a:gd name="T6" fmla="*/ 3507 w 3527"/>
                <a:gd name="T7" fmla="*/ 448 h 2926"/>
                <a:gd name="T8" fmla="*/ 3505 w 3527"/>
                <a:gd name="T9" fmla="*/ 759 h 2926"/>
                <a:gd name="T10" fmla="*/ 3356 w 3527"/>
                <a:gd name="T11" fmla="*/ 1022 h 2926"/>
                <a:gd name="T12" fmla="*/ 3124 w 3527"/>
                <a:gd name="T13" fmla="*/ 1169 h 2926"/>
                <a:gd name="T14" fmla="*/ 2926 w 3527"/>
                <a:gd name="T15" fmla="*/ 1203 h 2926"/>
                <a:gd name="T16" fmla="*/ 2514 w 3527"/>
                <a:gd name="T17" fmla="*/ 1253 h 2926"/>
                <a:gd name="T18" fmla="*/ 2023 w 3527"/>
                <a:gd name="T19" fmla="*/ 1457 h 2926"/>
                <a:gd name="T20" fmla="*/ 1623 w 3527"/>
                <a:gd name="T21" fmla="*/ 1796 h 2926"/>
                <a:gd name="T22" fmla="*/ 1342 w 3527"/>
                <a:gd name="T23" fmla="*/ 2242 h 2926"/>
                <a:gd name="T24" fmla="*/ 1209 w 3527"/>
                <a:gd name="T25" fmla="*/ 2766 h 2926"/>
                <a:gd name="T26" fmla="*/ 1199 w 3527"/>
                <a:gd name="T27" fmla="*/ 2877 h 2926"/>
                <a:gd name="T28" fmla="*/ 1190 w 3527"/>
                <a:gd name="T29" fmla="*/ 2818 h 2926"/>
                <a:gd name="T30" fmla="*/ 1177 w 3527"/>
                <a:gd name="T31" fmla="*/ 2768 h 2926"/>
                <a:gd name="T32" fmla="*/ 1160 w 3527"/>
                <a:gd name="T33" fmla="*/ 2715 h 2926"/>
                <a:gd name="T34" fmla="*/ 1135 w 3527"/>
                <a:gd name="T35" fmla="*/ 2663 h 2926"/>
                <a:gd name="T36" fmla="*/ 1108 w 3527"/>
                <a:gd name="T37" fmla="*/ 2614 h 2926"/>
                <a:gd name="T38" fmla="*/ 1074 w 3527"/>
                <a:gd name="T39" fmla="*/ 2567 h 2926"/>
                <a:gd name="T40" fmla="*/ 1051 w 3527"/>
                <a:gd name="T41" fmla="*/ 2539 h 2926"/>
                <a:gd name="T42" fmla="*/ 1010 w 3527"/>
                <a:gd name="T43" fmla="*/ 2498 h 2926"/>
                <a:gd name="T44" fmla="*/ 968 w 3527"/>
                <a:gd name="T45" fmla="*/ 2461 h 2926"/>
                <a:gd name="T46" fmla="*/ 920 w 3527"/>
                <a:gd name="T47" fmla="*/ 2429 h 2926"/>
                <a:gd name="T48" fmla="*/ 870 w 3527"/>
                <a:gd name="T49" fmla="*/ 2400 h 2926"/>
                <a:gd name="T50" fmla="*/ 817 w 3527"/>
                <a:gd name="T51" fmla="*/ 2377 h 2926"/>
                <a:gd name="T52" fmla="*/ 762 w 3527"/>
                <a:gd name="T53" fmla="*/ 2358 h 2926"/>
                <a:gd name="T54" fmla="*/ 703 w 3527"/>
                <a:gd name="T55" fmla="*/ 2345 h 2926"/>
                <a:gd name="T56" fmla="*/ 641 w 3527"/>
                <a:gd name="T57" fmla="*/ 2338 h 2926"/>
                <a:gd name="T58" fmla="*/ 563 w 3527"/>
                <a:gd name="T59" fmla="*/ 2338 h 2926"/>
                <a:gd name="T60" fmla="*/ 494 w 3527"/>
                <a:gd name="T61" fmla="*/ 2345 h 2926"/>
                <a:gd name="T62" fmla="*/ 439 w 3527"/>
                <a:gd name="T63" fmla="*/ 2360 h 2926"/>
                <a:gd name="T64" fmla="*/ 380 w 3527"/>
                <a:gd name="T65" fmla="*/ 2379 h 2926"/>
                <a:gd name="T66" fmla="*/ 327 w 3527"/>
                <a:gd name="T67" fmla="*/ 2402 h 2926"/>
                <a:gd name="T68" fmla="*/ 277 w 3527"/>
                <a:gd name="T69" fmla="*/ 2432 h 2926"/>
                <a:gd name="T70" fmla="*/ 229 w 3527"/>
                <a:gd name="T71" fmla="*/ 2466 h 2926"/>
                <a:gd name="T72" fmla="*/ 185 w 3527"/>
                <a:gd name="T73" fmla="*/ 2503 h 2926"/>
                <a:gd name="T74" fmla="*/ 146 w 3527"/>
                <a:gd name="T75" fmla="*/ 2546 h 2926"/>
                <a:gd name="T76" fmla="*/ 110 w 3527"/>
                <a:gd name="T77" fmla="*/ 2591 h 2926"/>
                <a:gd name="T78" fmla="*/ 78 w 3527"/>
                <a:gd name="T79" fmla="*/ 2640 h 2926"/>
                <a:gd name="T80" fmla="*/ 53 w 3527"/>
                <a:gd name="T81" fmla="*/ 2692 h 2926"/>
                <a:gd name="T82" fmla="*/ 32 w 3527"/>
                <a:gd name="T83" fmla="*/ 2745 h 2926"/>
                <a:gd name="T84" fmla="*/ 16 w 3527"/>
                <a:gd name="T85" fmla="*/ 2802 h 2926"/>
                <a:gd name="T86" fmla="*/ 5 w 3527"/>
                <a:gd name="T87" fmla="*/ 2861 h 2926"/>
                <a:gd name="T88" fmla="*/ 0 w 3527"/>
                <a:gd name="T89" fmla="*/ 2921 h 2926"/>
                <a:gd name="T90" fmla="*/ 21 w 3527"/>
                <a:gd name="T91" fmla="*/ 2573 h 2926"/>
                <a:gd name="T92" fmla="*/ 183 w 3527"/>
                <a:gd name="T93" fmla="*/ 1907 h 2926"/>
                <a:gd name="T94" fmla="*/ 488 w 3527"/>
                <a:gd name="T95" fmla="*/ 1310 h 2926"/>
                <a:gd name="T96" fmla="*/ 916 w 3527"/>
                <a:gd name="T97" fmla="*/ 800 h 2926"/>
                <a:gd name="T98" fmla="*/ 1449 w 3527"/>
                <a:gd name="T99" fmla="*/ 402 h 2926"/>
                <a:gd name="T100" fmla="*/ 2065 w 3527"/>
                <a:gd name="T101" fmla="*/ 130 h 2926"/>
                <a:gd name="T102" fmla="*/ 2747 w 3527"/>
                <a:gd name="T103" fmla="*/ 7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7" h="2926">
                  <a:moveTo>
                    <a:pt x="2925" y="0"/>
                  </a:moveTo>
                  <a:lnTo>
                    <a:pt x="2926" y="2"/>
                  </a:lnTo>
                  <a:lnTo>
                    <a:pt x="2926" y="2"/>
                  </a:lnTo>
                  <a:lnTo>
                    <a:pt x="2930" y="7"/>
                  </a:lnTo>
                  <a:lnTo>
                    <a:pt x="2930" y="2"/>
                  </a:lnTo>
                  <a:lnTo>
                    <a:pt x="2962" y="2"/>
                  </a:lnTo>
                  <a:lnTo>
                    <a:pt x="3038" y="11"/>
                  </a:lnTo>
                  <a:lnTo>
                    <a:pt x="3113" y="30"/>
                  </a:lnTo>
                  <a:lnTo>
                    <a:pt x="3182" y="59"/>
                  </a:lnTo>
                  <a:lnTo>
                    <a:pt x="3248" y="94"/>
                  </a:lnTo>
                  <a:lnTo>
                    <a:pt x="3308" y="139"/>
                  </a:lnTo>
                  <a:lnTo>
                    <a:pt x="3363" y="189"/>
                  </a:lnTo>
                  <a:lnTo>
                    <a:pt x="3409" y="245"/>
                  </a:lnTo>
                  <a:lnTo>
                    <a:pt x="3450" y="308"/>
                  </a:lnTo>
                  <a:lnTo>
                    <a:pt x="3482" y="375"/>
                  </a:lnTo>
                  <a:lnTo>
                    <a:pt x="3507" y="448"/>
                  </a:lnTo>
                  <a:lnTo>
                    <a:pt x="3521" y="523"/>
                  </a:lnTo>
                  <a:lnTo>
                    <a:pt x="3527" y="603"/>
                  </a:lnTo>
                  <a:lnTo>
                    <a:pt x="3521" y="682"/>
                  </a:lnTo>
                  <a:lnTo>
                    <a:pt x="3505" y="759"/>
                  </a:lnTo>
                  <a:lnTo>
                    <a:pt x="3480" y="832"/>
                  </a:lnTo>
                  <a:lnTo>
                    <a:pt x="3447" y="901"/>
                  </a:lnTo>
                  <a:lnTo>
                    <a:pt x="3406" y="963"/>
                  </a:lnTo>
                  <a:lnTo>
                    <a:pt x="3356" y="1022"/>
                  </a:lnTo>
                  <a:lnTo>
                    <a:pt x="3299" y="1072"/>
                  </a:lnTo>
                  <a:lnTo>
                    <a:pt x="3246" y="1111"/>
                  </a:lnTo>
                  <a:lnTo>
                    <a:pt x="3186" y="1144"/>
                  </a:lnTo>
                  <a:lnTo>
                    <a:pt x="3124" y="1169"/>
                  </a:lnTo>
                  <a:lnTo>
                    <a:pt x="3058" y="1189"/>
                  </a:lnTo>
                  <a:lnTo>
                    <a:pt x="2930" y="1201"/>
                  </a:lnTo>
                  <a:lnTo>
                    <a:pt x="2930" y="1198"/>
                  </a:lnTo>
                  <a:lnTo>
                    <a:pt x="2926" y="1203"/>
                  </a:lnTo>
                  <a:lnTo>
                    <a:pt x="2926" y="1203"/>
                  </a:lnTo>
                  <a:lnTo>
                    <a:pt x="2786" y="1208"/>
                  </a:lnTo>
                  <a:lnTo>
                    <a:pt x="2648" y="1224"/>
                  </a:lnTo>
                  <a:lnTo>
                    <a:pt x="2514" y="1253"/>
                  </a:lnTo>
                  <a:lnTo>
                    <a:pt x="2385" y="1290"/>
                  </a:lnTo>
                  <a:lnTo>
                    <a:pt x="2259" y="1336"/>
                  </a:lnTo>
                  <a:lnTo>
                    <a:pt x="2138" y="1393"/>
                  </a:lnTo>
                  <a:lnTo>
                    <a:pt x="2023" y="1457"/>
                  </a:lnTo>
                  <a:lnTo>
                    <a:pt x="1914" y="1530"/>
                  </a:lnTo>
                  <a:lnTo>
                    <a:pt x="1809" y="1612"/>
                  </a:lnTo>
                  <a:lnTo>
                    <a:pt x="1714" y="1700"/>
                  </a:lnTo>
                  <a:lnTo>
                    <a:pt x="1623" y="1796"/>
                  </a:lnTo>
                  <a:lnTo>
                    <a:pt x="1541" y="1899"/>
                  </a:lnTo>
                  <a:lnTo>
                    <a:pt x="1467" y="2008"/>
                  </a:lnTo>
                  <a:lnTo>
                    <a:pt x="1399" y="2123"/>
                  </a:lnTo>
                  <a:lnTo>
                    <a:pt x="1342" y="2242"/>
                  </a:lnTo>
                  <a:lnTo>
                    <a:pt x="1295" y="2367"/>
                  </a:lnTo>
                  <a:lnTo>
                    <a:pt x="1255" y="2496"/>
                  </a:lnTo>
                  <a:lnTo>
                    <a:pt x="1227" y="2630"/>
                  </a:lnTo>
                  <a:lnTo>
                    <a:pt x="1209" y="2766"/>
                  </a:lnTo>
                  <a:lnTo>
                    <a:pt x="1200" y="2907"/>
                  </a:lnTo>
                  <a:lnTo>
                    <a:pt x="1200" y="2907"/>
                  </a:lnTo>
                  <a:lnTo>
                    <a:pt x="1199" y="2880"/>
                  </a:lnTo>
                  <a:lnTo>
                    <a:pt x="1199" y="2877"/>
                  </a:lnTo>
                  <a:lnTo>
                    <a:pt x="1195" y="2852"/>
                  </a:lnTo>
                  <a:lnTo>
                    <a:pt x="1195" y="2846"/>
                  </a:lnTo>
                  <a:lnTo>
                    <a:pt x="1192" y="2823"/>
                  </a:lnTo>
                  <a:lnTo>
                    <a:pt x="1190" y="2818"/>
                  </a:lnTo>
                  <a:lnTo>
                    <a:pt x="1188" y="2809"/>
                  </a:lnTo>
                  <a:lnTo>
                    <a:pt x="1184" y="2795"/>
                  </a:lnTo>
                  <a:lnTo>
                    <a:pt x="1183" y="2790"/>
                  </a:lnTo>
                  <a:lnTo>
                    <a:pt x="1177" y="2768"/>
                  </a:lnTo>
                  <a:lnTo>
                    <a:pt x="1176" y="2761"/>
                  </a:lnTo>
                  <a:lnTo>
                    <a:pt x="1168" y="2740"/>
                  </a:lnTo>
                  <a:lnTo>
                    <a:pt x="1167" y="2734"/>
                  </a:lnTo>
                  <a:lnTo>
                    <a:pt x="1160" y="2715"/>
                  </a:lnTo>
                  <a:lnTo>
                    <a:pt x="1156" y="2706"/>
                  </a:lnTo>
                  <a:lnTo>
                    <a:pt x="1147" y="2688"/>
                  </a:lnTo>
                  <a:lnTo>
                    <a:pt x="1144" y="2681"/>
                  </a:lnTo>
                  <a:lnTo>
                    <a:pt x="1135" y="2663"/>
                  </a:lnTo>
                  <a:lnTo>
                    <a:pt x="1131" y="2655"/>
                  </a:lnTo>
                  <a:lnTo>
                    <a:pt x="1122" y="2639"/>
                  </a:lnTo>
                  <a:lnTo>
                    <a:pt x="1117" y="2630"/>
                  </a:lnTo>
                  <a:lnTo>
                    <a:pt x="1108" y="2614"/>
                  </a:lnTo>
                  <a:lnTo>
                    <a:pt x="1103" y="2607"/>
                  </a:lnTo>
                  <a:lnTo>
                    <a:pt x="1092" y="2591"/>
                  </a:lnTo>
                  <a:lnTo>
                    <a:pt x="1087" y="2583"/>
                  </a:lnTo>
                  <a:lnTo>
                    <a:pt x="1074" y="2567"/>
                  </a:lnTo>
                  <a:lnTo>
                    <a:pt x="1069" y="2560"/>
                  </a:lnTo>
                  <a:lnTo>
                    <a:pt x="1069" y="2560"/>
                  </a:lnTo>
                  <a:lnTo>
                    <a:pt x="1057" y="2546"/>
                  </a:lnTo>
                  <a:lnTo>
                    <a:pt x="1051" y="2539"/>
                  </a:lnTo>
                  <a:lnTo>
                    <a:pt x="1039" y="2525"/>
                  </a:lnTo>
                  <a:lnTo>
                    <a:pt x="1032" y="2518"/>
                  </a:lnTo>
                  <a:lnTo>
                    <a:pt x="1019" y="2505"/>
                  </a:lnTo>
                  <a:lnTo>
                    <a:pt x="1010" y="2498"/>
                  </a:lnTo>
                  <a:lnTo>
                    <a:pt x="998" y="2486"/>
                  </a:lnTo>
                  <a:lnTo>
                    <a:pt x="989" y="2479"/>
                  </a:lnTo>
                  <a:lnTo>
                    <a:pt x="977" y="2468"/>
                  </a:lnTo>
                  <a:lnTo>
                    <a:pt x="968" y="2461"/>
                  </a:lnTo>
                  <a:lnTo>
                    <a:pt x="954" y="2452"/>
                  </a:lnTo>
                  <a:lnTo>
                    <a:pt x="945" y="2445"/>
                  </a:lnTo>
                  <a:lnTo>
                    <a:pt x="930" y="2434"/>
                  </a:lnTo>
                  <a:lnTo>
                    <a:pt x="920" y="2429"/>
                  </a:lnTo>
                  <a:lnTo>
                    <a:pt x="907" y="2420"/>
                  </a:lnTo>
                  <a:lnTo>
                    <a:pt x="895" y="2413"/>
                  </a:lnTo>
                  <a:lnTo>
                    <a:pt x="883" y="2406"/>
                  </a:lnTo>
                  <a:lnTo>
                    <a:pt x="870" y="2400"/>
                  </a:lnTo>
                  <a:lnTo>
                    <a:pt x="858" y="2393"/>
                  </a:lnTo>
                  <a:lnTo>
                    <a:pt x="843" y="2388"/>
                  </a:lnTo>
                  <a:lnTo>
                    <a:pt x="831" y="2381"/>
                  </a:lnTo>
                  <a:lnTo>
                    <a:pt x="817" y="2377"/>
                  </a:lnTo>
                  <a:lnTo>
                    <a:pt x="804" y="2372"/>
                  </a:lnTo>
                  <a:lnTo>
                    <a:pt x="790" y="2367"/>
                  </a:lnTo>
                  <a:lnTo>
                    <a:pt x="776" y="2363"/>
                  </a:lnTo>
                  <a:lnTo>
                    <a:pt x="762" y="2358"/>
                  </a:lnTo>
                  <a:lnTo>
                    <a:pt x="749" y="2354"/>
                  </a:lnTo>
                  <a:lnTo>
                    <a:pt x="733" y="2351"/>
                  </a:lnTo>
                  <a:lnTo>
                    <a:pt x="719" y="2347"/>
                  </a:lnTo>
                  <a:lnTo>
                    <a:pt x="703" y="2345"/>
                  </a:lnTo>
                  <a:lnTo>
                    <a:pt x="691" y="2344"/>
                  </a:lnTo>
                  <a:lnTo>
                    <a:pt x="673" y="2340"/>
                  </a:lnTo>
                  <a:lnTo>
                    <a:pt x="661" y="2338"/>
                  </a:lnTo>
                  <a:lnTo>
                    <a:pt x="641" y="2338"/>
                  </a:lnTo>
                  <a:lnTo>
                    <a:pt x="632" y="2336"/>
                  </a:lnTo>
                  <a:lnTo>
                    <a:pt x="600" y="2336"/>
                  </a:lnTo>
                  <a:lnTo>
                    <a:pt x="570" y="2336"/>
                  </a:lnTo>
                  <a:lnTo>
                    <a:pt x="563" y="2338"/>
                  </a:lnTo>
                  <a:lnTo>
                    <a:pt x="540" y="2340"/>
                  </a:lnTo>
                  <a:lnTo>
                    <a:pt x="526" y="2342"/>
                  </a:lnTo>
                  <a:lnTo>
                    <a:pt x="510" y="2344"/>
                  </a:lnTo>
                  <a:lnTo>
                    <a:pt x="494" y="2345"/>
                  </a:lnTo>
                  <a:lnTo>
                    <a:pt x="481" y="2349"/>
                  </a:lnTo>
                  <a:lnTo>
                    <a:pt x="465" y="2351"/>
                  </a:lnTo>
                  <a:lnTo>
                    <a:pt x="453" y="2354"/>
                  </a:lnTo>
                  <a:lnTo>
                    <a:pt x="439" y="2360"/>
                  </a:lnTo>
                  <a:lnTo>
                    <a:pt x="424" y="2363"/>
                  </a:lnTo>
                  <a:lnTo>
                    <a:pt x="408" y="2368"/>
                  </a:lnTo>
                  <a:lnTo>
                    <a:pt x="396" y="2372"/>
                  </a:lnTo>
                  <a:lnTo>
                    <a:pt x="380" y="2379"/>
                  </a:lnTo>
                  <a:lnTo>
                    <a:pt x="369" y="2383"/>
                  </a:lnTo>
                  <a:lnTo>
                    <a:pt x="352" y="2390"/>
                  </a:lnTo>
                  <a:lnTo>
                    <a:pt x="343" y="2395"/>
                  </a:lnTo>
                  <a:lnTo>
                    <a:pt x="327" y="2402"/>
                  </a:lnTo>
                  <a:lnTo>
                    <a:pt x="316" y="2408"/>
                  </a:lnTo>
                  <a:lnTo>
                    <a:pt x="300" y="2416"/>
                  </a:lnTo>
                  <a:lnTo>
                    <a:pt x="291" y="2422"/>
                  </a:lnTo>
                  <a:lnTo>
                    <a:pt x="277" y="2432"/>
                  </a:lnTo>
                  <a:lnTo>
                    <a:pt x="268" y="2438"/>
                  </a:lnTo>
                  <a:lnTo>
                    <a:pt x="252" y="2448"/>
                  </a:lnTo>
                  <a:lnTo>
                    <a:pt x="245" y="2454"/>
                  </a:lnTo>
                  <a:lnTo>
                    <a:pt x="229" y="2466"/>
                  </a:lnTo>
                  <a:lnTo>
                    <a:pt x="222" y="2472"/>
                  </a:lnTo>
                  <a:lnTo>
                    <a:pt x="206" y="2484"/>
                  </a:lnTo>
                  <a:lnTo>
                    <a:pt x="201" y="2489"/>
                  </a:lnTo>
                  <a:lnTo>
                    <a:pt x="185" y="2503"/>
                  </a:lnTo>
                  <a:lnTo>
                    <a:pt x="179" y="2509"/>
                  </a:lnTo>
                  <a:lnTo>
                    <a:pt x="165" y="2525"/>
                  </a:lnTo>
                  <a:lnTo>
                    <a:pt x="160" y="2530"/>
                  </a:lnTo>
                  <a:lnTo>
                    <a:pt x="146" y="2546"/>
                  </a:lnTo>
                  <a:lnTo>
                    <a:pt x="140" y="2551"/>
                  </a:lnTo>
                  <a:lnTo>
                    <a:pt x="128" y="2567"/>
                  </a:lnTo>
                  <a:lnTo>
                    <a:pt x="123" y="2573"/>
                  </a:lnTo>
                  <a:lnTo>
                    <a:pt x="110" y="2591"/>
                  </a:lnTo>
                  <a:lnTo>
                    <a:pt x="107" y="2596"/>
                  </a:lnTo>
                  <a:lnTo>
                    <a:pt x="94" y="2615"/>
                  </a:lnTo>
                  <a:lnTo>
                    <a:pt x="91" y="2621"/>
                  </a:lnTo>
                  <a:lnTo>
                    <a:pt x="78" y="2640"/>
                  </a:lnTo>
                  <a:lnTo>
                    <a:pt x="76" y="2646"/>
                  </a:lnTo>
                  <a:lnTo>
                    <a:pt x="66" y="2665"/>
                  </a:lnTo>
                  <a:lnTo>
                    <a:pt x="62" y="2671"/>
                  </a:lnTo>
                  <a:lnTo>
                    <a:pt x="53" y="2692"/>
                  </a:lnTo>
                  <a:lnTo>
                    <a:pt x="50" y="2697"/>
                  </a:lnTo>
                  <a:lnTo>
                    <a:pt x="41" y="2718"/>
                  </a:lnTo>
                  <a:lnTo>
                    <a:pt x="39" y="2724"/>
                  </a:lnTo>
                  <a:lnTo>
                    <a:pt x="32" y="2745"/>
                  </a:lnTo>
                  <a:lnTo>
                    <a:pt x="30" y="2752"/>
                  </a:lnTo>
                  <a:lnTo>
                    <a:pt x="23" y="2774"/>
                  </a:lnTo>
                  <a:lnTo>
                    <a:pt x="21" y="2781"/>
                  </a:lnTo>
                  <a:lnTo>
                    <a:pt x="16" y="2802"/>
                  </a:lnTo>
                  <a:lnTo>
                    <a:pt x="14" y="2809"/>
                  </a:lnTo>
                  <a:lnTo>
                    <a:pt x="9" y="2830"/>
                  </a:lnTo>
                  <a:lnTo>
                    <a:pt x="9" y="2838"/>
                  </a:lnTo>
                  <a:lnTo>
                    <a:pt x="5" y="2861"/>
                  </a:lnTo>
                  <a:lnTo>
                    <a:pt x="4" y="2868"/>
                  </a:lnTo>
                  <a:lnTo>
                    <a:pt x="2" y="2891"/>
                  </a:lnTo>
                  <a:lnTo>
                    <a:pt x="2" y="2898"/>
                  </a:lnTo>
                  <a:lnTo>
                    <a:pt x="0" y="2921"/>
                  </a:lnTo>
                  <a:lnTo>
                    <a:pt x="0" y="2926"/>
                  </a:lnTo>
                  <a:lnTo>
                    <a:pt x="0" y="2926"/>
                  </a:lnTo>
                  <a:lnTo>
                    <a:pt x="5" y="2749"/>
                  </a:lnTo>
                  <a:lnTo>
                    <a:pt x="21" y="2573"/>
                  </a:lnTo>
                  <a:lnTo>
                    <a:pt x="48" y="2400"/>
                  </a:lnTo>
                  <a:lnTo>
                    <a:pt x="83" y="2232"/>
                  </a:lnTo>
                  <a:lnTo>
                    <a:pt x="128" y="2068"/>
                  </a:lnTo>
                  <a:lnTo>
                    <a:pt x="183" y="1907"/>
                  </a:lnTo>
                  <a:lnTo>
                    <a:pt x="247" y="1750"/>
                  </a:lnTo>
                  <a:lnTo>
                    <a:pt x="320" y="1597"/>
                  </a:lnTo>
                  <a:lnTo>
                    <a:pt x="400" y="1450"/>
                  </a:lnTo>
                  <a:lnTo>
                    <a:pt x="488" y="1310"/>
                  </a:lnTo>
                  <a:lnTo>
                    <a:pt x="584" y="1173"/>
                  </a:lnTo>
                  <a:lnTo>
                    <a:pt x="689" y="1043"/>
                  </a:lnTo>
                  <a:lnTo>
                    <a:pt x="799" y="919"/>
                  </a:lnTo>
                  <a:lnTo>
                    <a:pt x="916" y="800"/>
                  </a:lnTo>
                  <a:lnTo>
                    <a:pt x="1041" y="690"/>
                  </a:lnTo>
                  <a:lnTo>
                    <a:pt x="1170" y="587"/>
                  </a:lnTo>
                  <a:lnTo>
                    <a:pt x="1307" y="489"/>
                  </a:lnTo>
                  <a:lnTo>
                    <a:pt x="1449" y="402"/>
                  </a:lnTo>
                  <a:lnTo>
                    <a:pt x="1596" y="320"/>
                  </a:lnTo>
                  <a:lnTo>
                    <a:pt x="1747" y="249"/>
                  </a:lnTo>
                  <a:lnTo>
                    <a:pt x="1904" y="185"/>
                  </a:lnTo>
                  <a:lnTo>
                    <a:pt x="2065" y="130"/>
                  </a:lnTo>
                  <a:lnTo>
                    <a:pt x="2230" y="84"/>
                  </a:lnTo>
                  <a:lnTo>
                    <a:pt x="2399" y="48"/>
                  </a:lnTo>
                  <a:lnTo>
                    <a:pt x="2571" y="22"/>
                  </a:lnTo>
                  <a:lnTo>
                    <a:pt x="2747" y="7"/>
                  </a:lnTo>
                  <a:lnTo>
                    <a:pt x="2925"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60" name="Rectangle 59">
            <a:extLst>
              <a:ext uri="{FF2B5EF4-FFF2-40B4-BE49-F238E27FC236}">
                <a16:creationId xmlns:a16="http://schemas.microsoft.com/office/drawing/2014/main" id="{871D410B-5C0A-4FF8-94C9-DC1F75F1E87C}"/>
              </a:ext>
            </a:extLst>
          </p:cNvPr>
          <p:cNvSpPr/>
          <p:nvPr/>
        </p:nvSpPr>
        <p:spPr>
          <a:xfrm>
            <a:off x="7128284" y="2272161"/>
            <a:ext cx="4309193" cy="369332"/>
          </a:xfrm>
          <a:prstGeom prst="rect">
            <a:avLst/>
          </a:prstGeom>
        </p:spPr>
        <p:txBody>
          <a:bodyPr wrap="none">
            <a:spAutoFit/>
          </a:bodyPr>
          <a:lstStyle/>
          <a:p>
            <a:r>
              <a:rPr lang="en-ZA" b="1">
                <a:solidFill>
                  <a:srgbClr val="C1C1C1"/>
                </a:solidFill>
              </a:rPr>
              <a:t>1. Devise a communication strategy for ERT</a:t>
            </a:r>
          </a:p>
        </p:txBody>
      </p:sp>
      <p:sp>
        <p:nvSpPr>
          <p:cNvPr id="61" name="Rectangle 60">
            <a:extLst>
              <a:ext uri="{FF2B5EF4-FFF2-40B4-BE49-F238E27FC236}">
                <a16:creationId xmlns:a16="http://schemas.microsoft.com/office/drawing/2014/main" id="{59181A63-80FC-43DF-8036-847E365D5B8B}"/>
              </a:ext>
            </a:extLst>
          </p:cNvPr>
          <p:cNvSpPr/>
          <p:nvPr/>
        </p:nvSpPr>
        <p:spPr>
          <a:xfrm>
            <a:off x="545277" y="4983706"/>
            <a:ext cx="3478709" cy="369332"/>
          </a:xfrm>
          <a:prstGeom prst="rect">
            <a:avLst/>
          </a:prstGeom>
        </p:spPr>
        <p:txBody>
          <a:bodyPr wrap="none">
            <a:spAutoFit/>
          </a:bodyPr>
          <a:lstStyle/>
          <a:p>
            <a:pPr algn="r"/>
            <a:r>
              <a:rPr lang="en-ZA" b="1">
                <a:solidFill>
                  <a:schemeClr val="bg1">
                    <a:lumMod val="75000"/>
                  </a:schemeClr>
                </a:solidFill>
              </a:rPr>
              <a:t>3. ERT digital communication tools</a:t>
            </a:r>
          </a:p>
        </p:txBody>
      </p:sp>
      <p:sp>
        <p:nvSpPr>
          <p:cNvPr id="63" name="Rectangle 62">
            <a:extLst>
              <a:ext uri="{FF2B5EF4-FFF2-40B4-BE49-F238E27FC236}">
                <a16:creationId xmlns:a16="http://schemas.microsoft.com/office/drawing/2014/main" id="{C5447C4B-38AC-45F7-BF91-5E3DFFAD5DB0}"/>
              </a:ext>
            </a:extLst>
          </p:cNvPr>
          <p:cNvSpPr/>
          <p:nvPr/>
        </p:nvSpPr>
        <p:spPr>
          <a:xfrm>
            <a:off x="7077488" y="4840819"/>
            <a:ext cx="4215686" cy="369332"/>
          </a:xfrm>
          <a:prstGeom prst="rect">
            <a:avLst/>
          </a:prstGeom>
        </p:spPr>
        <p:txBody>
          <a:bodyPr wrap="square">
            <a:spAutoFit/>
          </a:bodyPr>
          <a:lstStyle/>
          <a:p>
            <a:r>
              <a:rPr lang="en-ZA" b="1">
                <a:solidFill>
                  <a:schemeClr val="bg1">
                    <a:lumMod val="75000"/>
                  </a:schemeClr>
                </a:solidFill>
              </a:rPr>
              <a:t>2. Effective communication practice </a:t>
            </a:r>
          </a:p>
        </p:txBody>
      </p:sp>
      <p:pic>
        <p:nvPicPr>
          <p:cNvPr id="64" name="Graphic 63" descr="Gantt Chart">
            <a:extLst>
              <a:ext uri="{FF2B5EF4-FFF2-40B4-BE49-F238E27FC236}">
                <a16:creationId xmlns:a16="http://schemas.microsoft.com/office/drawing/2014/main" id="{6933B685-EBB1-440D-BD8F-3D9F4FCF83A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448517" y="2539995"/>
            <a:ext cx="583130" cy="583130"/>
          </a:xfrm>
          <a:prstGeom prst="rect">
            <a:avLst/>
          </a:prstGeom>
        </p:spPr>
      </p:pic>
      <p:pic>
        <p:nvPicPr>
          <p:cNvPr id="65" name="Graphic 64" descr="Megaphone1">
            <a:extLst>
              <a:ext uri="{FF2B5EF4-FFF2-40B4-BE49-F238E27FC236}">
                <a16:creationId xmlns:a16="http://schemas.microsoft.com/office/drawing/2014/main" id="{437EF8DA-675F-4DA8-889D-1E78C76C6B5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042337" y="4462575"/>
            <a:ext cx="801382" cy="801382"/>
          </a:xfrm>
          <a:prstGeom prst="rect">
            <a:avLst/>
          </a:prstGeom>
        </p:spPr>
      </p:pic>
      <p:pic>
        <p:nvPicPr>
          <p:cNvPr id="67" name="Graphic 66" descr="Server">
            <a:extLst>
              <a:ext uri="{FF2B5EF4-FFF2-40B4-BE49-F238E27FC236}">
                <a16:creationId xmlns:a16="http://schemas.microsoft.com/office/drawing/2014/main" id="{A419A8E7-C23C-42ED-87C0-439982058C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006781" y="4322181"/>
            <a:ext cx="559216" cy="559216"/>
          </a:xfrm>
          <a:prstGeom prst="rect">
            <a:avLst/>
          </a:prstGeom>
        </p:spPr>
      </p:pic>
      <p:sp>
        <p:nvSpPr>
          <p:cNvPr id="52" name="Rectangle 51">
            <a:extLst>
              <a:ext uri="{FF2B5EF4-FFF2-40B4-BE49-F238E27FC236}">
                <a16:creationId xmlns:a16="http://schemas.microsoft.com/office/drawing/2014/main" id="{7AC1C5A4-D7F9-4222-AB67-059E586C7D20}"/>
              </a:ext>
            </a:extLst>
          </p:cNvPr>
          <p:cNvSpPr/>
          <p:nvPr/>
        </p:nvSpPr>
        <p:spPr>
          <a:xfrm>
            <a:off x="604441" y="1952651"/>
            <a:ext cx="3419545" cy="369332"/>
          </a:xfrm>
          <a:prstGeom prst="rect">
            <a:avLst/>
          </a:prstGeom>
        </p:spPr>
        <p:txBody>
          <a:bodyPr wrap="square">
            <a:spAutoFit/>
          </a:bodyPr>
          <a:lstStyle/>
          <a:p>
            <a:pPr algn="r"/>
            <a:r>
              <a:rPr lang="en-ZA" b="1"/>
              <a:t>4. Synchronous meeting tips </a:t>
            </a:r>
          </a:p>
        </p:txBody>
      </p:sp>
      <p:pic>
        <p:nvPicPr>
          <p:cNvPr id="54" name="Graphic 53" descr="Sort">
            <a:extLst>
              <a:ext uri="{FF2B5EF4-FFF2-40B4-BE49-F238E27FC236}">
                <a16:creationId xmlns:a16="http://schemas.microsoft.com/office/drawing/2014/main" id="{6B53ECFD-D323-4BC1-A611-30EA0E6AF8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269457" y="2268897"/>
            <a:ext cx="528749" cy="528749"/>
          </a:xfrm>
          <a:prstGeom prst="rect">
            <a:avLst/>
          </a:prstGeom>
        </p:spPr>
      </p:pic>
    </p:spTree>
    <p:extLst>
      <p:ext uri="{BB962C8B-B14F-4D97-AF65-F5344CB8AC3E}">
        <p14:creationId xmlns:p14="http://schemas.microsoft.com/office/powerpoint/2010/main" val="121440770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8CD8-39B8-4A35-9E87-C4D3DEBA1E83}"/>
              </a:ext>
            </a:extLst>
          </p:cNvPr>
          <p:cNvSpPr>
            <a:spLocks noGrp="1"/>
          </p:cNvSpPr>
          <p:nvPr>
            <p:ph type="title"/>
          </p:nvPr>
        </p:nvSpPr>
        <p:spPr/>
        <p:txBody>
          <a:bodyPr>
            <a:normAutofit/>
          </a:bodyPr>
          <a:lstStyle/>
          <a:p>
            <a:r>
              <a:rPr lang="en-ZA"/>
              <a:t>Synchronous tips</a:t>
            </a:r>
          </a:p>
        </p:txBody>
      </p:sp>
      <p:grpSp>
        <p:nvGrpSpPr>
          <p:cNvPr id="12" name="Group 11">
            <a:extLst>
              <a:ext uri="{FF2B5EF4-FFF2-40B4-BE49-F238E27FC236}">
                <a16:creationId xmlns:a16="http://schemas.microsoft.com/office/drawing/2014/main" id="{B69A297D-5981-405B-9EE5-9385C3853917}"/>
              </a:ext>
            </a:extLst>
          </p:cNvPr>
          <p:cNvGrpSpPr/>
          <p:nvPr/>
        </p:nvGrpSpPr>
        <p:grpSpPr>
          <a:xfrm>
            <a:off x="6196544" y="2609788"/>
            <a:ext cx="2591466" cy="3360146"/>
            <a:chOff x="6196544" y="2609788"/>
            <a:chExt cx="2591466" cy="3360146"/>
          </a:xfrm>
        </p:grpSpPr>
        <p:sp>
          <p:nvSpPr>
            <p:cNvPr id="8" name="Rectangle 7">
              <a:extLst>
                <a:ext uri="{FF2B5EF4-FFF2-40B4-BE49-F238E27FC236}">
                  <a16:creationId xmlns:a16="http://schemas.microsoft.com/office/drawing/2014/main" id="{0B0135E8-A0CB-4921-B141-78B5BEEA5858}"/>
                </a:ext>
              </a:extLst>
            </p:cNvPr>
            <p:cNvSpPr/>
            <p:nvPr/>
          </p:nvSpPr>
          <p:spPr>
            <a:xfrm>
              <a:off x="6196544"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CE60CA4-2302-42DC-8FC5-8AD29D484734}"/>
                </a:ext>
              </a:extLst>
            </p:cNvPr>
            <p:cNvSpPr/>
            <p:nvPr/>
          </p:nvSpPr>
          <p:spPr>
            <a:xfrm>
              <a:off x="6897917" y="2741802"/>
              <a:ext cx="1188720" cy="1188720"/>
            </a:xfrm>
            <a:prstGeom prst="ellipse">
              <a:avLst/>
            </a:prstGeom>
            <a:solidFill>
              <a:schemeClr val="accent4"/>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16623FC-2D4C-4EAC-8D75-BE9B56C2BF89}"/>
                </a:ext>
              </a:extLst>
            </p:cNvPr>
            <p:cNvSpPr/>
            <p:nvPr/>
          </p:nvSpPr>
          <p:spPr>
            <a:xfrm>
              <a:off x="6319938" y="4158008"/>
              <a:ext cx="2344677" cy="1569660"/>
            </a:xfrm>
            <a:prstGeom prst="rect">
              <a:avLst/>
            </a:prstGeom>
          </p:spPr>
          <p:txBody>
            <a:bodyPr wrap="square">
              <a:spAutoFit/>
            </a:bodyPr>
            <a:lstStyle/>
            <a:p>
              <a:pPr algn="ctr"/>
              <a:r>
                <a:rPr lang="en-US" sz="2400" kern="0">
                  <a:solidFill>
                    <a:schemeClr val="accent4">
                      <a:lumMod val="75000"/>
                    </a:schemeClr>
                  </a:solidFill>
                  <a:latin typeface="Arial" pitchFamily="34" charset="0"/>
                  <a:cs typeface="Arial" pitchFamily="34" charset="0"/>
                </a:rPr>
                <a:t>Carefully structured but not overly designed</a:t>
              </a:r>
              <a:endParaRPr lang="en-US">
                <a:solidFill>
                  <a:schemeClr val="tx1">
                    <a:lumMod val="75000"/>
                    <a:lumOff val="25000"/>
                  </a:schemeClr>
                </a:solidFill>
              </a:endParaRPr>
            </a:p>
          </p:txBody>
        </p:sp>
      </p:grpSp>
      <p:sp>
        <p:nvSpPr>
          <p:cNvPr id="27" name="TextBox 26">
            <a:extLst>
              <a:ext uri="{FF2B5EF4-FFF2-40B4-BE49-F238E27FC236}">
                <a16:creationId xmlns:a16="http://schemas.microsoft.com/office/drawing/2014/main" id="{442D485D-FF22-469C-A835-7A714219CCFD}"/>
              </a:ext>
            </a:extLst>
          </p:cNvPr>
          <p:cNvSpPr txBox="1"/>
          <p:nvPr/>
        </p:nvSpPr>
        <p:spPr>
          <a:xfrm>
            <a:off x="838200" y="1582310"/>
            <a:ext cx="9170396" cy="369332"/>
          </a:xfrm>
          <a:prstGeom prst="rect">
            <a:avLst/>
          </a:prstGeom>
          <a:noFill/>
        </p:spPr>
        <p:txBody>
          <a:bodyPr wrap="none" rtlCol="0">
            <a:spAutoFit/>
          </a:bodyPr>
          <a:lstStyle/>
          <a:p>
            <a:r>
              <a:rPr lang="en-US" b="1"/>
              <a:t>What is good practice when engaging with students in synchronous team meeting platforms?</a:t>
            </a:r>
            <a:endParaRPr lang="en-ZA" b="1"/>
          </a:p>
        </p:txBody>
      </p:sp>
      <p:grpSp>
        <p:nvGrpSpPr>
          <p:cNvPr id="11" name="Group 10">
            <a:extLst>
              <a:ext uri="{FF2B5EF4-FFF2-40B4-BE49-F238E27FC236}">
                <a16:creationId xmlns:a16="http://schemas.microsoft.com/office/drawing/2014/main" id="{34CA76F3-A8F2-445E-B09F-BA40E771EB7E}"/>
              </a:ext>
            </a:extLst>
          </p:cNvPr>
          <p:cNvGrpSpPr/>
          <p:nvPr/>
        </p:nvGrpSpPr>
        <p:grpSpPr>
          <a:xfrm>
            <a:off x="3504978" y="2609788"/>
            <a:ext cx="2591466" cy="3360146"/>
            <a:chOff x="3504978" y="2609788"/>
            <a:chExt cx="2591466" cy="3360146"/>
          </a:xfrm>
        </p:grpSpPr>
        <p:sp>
          <p:nvSpPr>
            <p:cNvPr id="15" name="Rectangle 14">
              <a:extLst>
                <a:ext uri="{FF2B5EF4-FFF2-40B4-BE49-F238E27FC236}">
                  <a16:creationId xmlns:a16="http://schemas.microsoft.com/office/drawing/2014/main" id="{B5A36A86-2960-443F-8C0D-5524A8699D3D}"/>
                </a:ext>
              </a:extLst>
            </p:cNvPr>
            <p:cNvSpPr/>
            <p:nvPr/>
          </p:nvSpPr>
          <p:spPr>
            <a:xfrm>
              <a:off x="3504978"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07BBD27-D9D1-4A6E-8521-B27FB9CD8FBC}"/>
                </a:ext>
              </a:extLst>
            </p:cNvPr>
            <p:cNvSpPr/>
            <p:nvPr/>
          </p:nvSpPr>
          <p:spPr>
            <a:xfrm>
              <a:off x="4206351" y="2741802"/>
              <a:ext cx="1188720" cy="1188720"/>
            </a:xfrm>
            <a:prstGeom prst="ellipse">
              <a:avLst/>
            </a:prstGeom>
            <a:solidFill>
              <a:schemeClr val="accent1"/>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E4979AF-D1B8-4708-907A-751086A1DDDD}"/>
                </a:ext>
              </a:extLst>
            </p:cNvPr>
            <p:cNvSpPr/>
            <p:nvPr/>
          </p:nvSpPr>
          <p:spPr>
            <a:xfrm>
              <a:off x="3628372" y="4174198"/>
              <a:ext cx="2344677" cy="1200329"/>
            </a:xfrm>
            <a:prstGeom prst="rect">
              <a:avLst/>
            </a:prstGeom>
          </p:spPr>
          <p:txBody>
            <a:bodyPr wrap="square">
              <a:spAutoFit/>
            </a:bodyPr>
            <a:lstStyle/>
            <a:p>
              <a:pPr algn="ctr"/>
              <a:r>
                <a:rPr lang="en-US" sz="2400" kern="0">
                  <a:solidFill>
                    <a:schemeClr val="accent1"/>
                  </a:solidFill>
                  <a:latin typeface="Arial" pitchFamily="34" charset="0"/>
                  <a:cs typeface="Arial" pitchFamily="34" charset="0"/>
                </a:rPr>
                <a:t>Clear and well communicated scheduling</a:t>
              </a:r>
              <a:endParaRPr lang="en-US">
                <a:solidFill>
                  <a:schemeClr val="tx1">
                    <a:lumMod val="75000"/>
                    <a:lumOff val="25000"/>
                  </a:schemeClr>
                </a:solidFill>
              </a:endParaRPr>
            </a:p>
          </p:txBody>
        </p:sp>
      </p:grpSp>
      <p:grpSp>
        <p:nvGrpSpPr>
          <p:cNvPr id="13" name="Group 12">
            <a:extLst>
              <a:ext uri="{FF2B5EF4-FFF2-40B4-BE49-F238E27FC236}">
                <a16:creationId xmlns:a16="http://schemas.microsoft.com/office/drawing/2014/main" id="{49D9B599-C55B-4CCB-B8EA-2B4A9B70F3E0}"/>
              </a:ext>
            </a:extLst>
          </p:cNvPr>
          <p:cNvGrpSpPr/>
          <p:nvPr/>
        </p:nvGrpSpPr>
        <p:grpSpPr>
          <a:xfrm>
            <a:off x="8888110" y="2609788"/>
            <a:ext cx="2591466" cy="3360146"/>
            <a:chOff x="8888110" y="2609788"/>
            <a:chExt cx="2591466" cy="3360146"/>
          </a:xfrm>
        </p:grpSpPr>
        <p:sp>
          <p:nvSpPr>
            <p:cNvPr id="18" name="Rectangle 17">
              <a:extLst>
                <a:ext uri="{FF2B5EF4-FFF2-40B4-BE49-F238E27FC236}">
                  <a16:creationId xmlns:a16="http://schemas.microsoft.com/office/drawing/2014/main" id="{72189DE6-1E9E-42EE-A72E-00DFA3CBB047}"/>
                </a:ext>
              </a:extLst>
            </p:cNvPr>
            <p:cNvSpPr/>
            <p:nvPr/>
          </p:nvSpPr>
          <p:spPr>
            <a:xfrm>
              <a:off x="8888110"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386DCC4-C518-41E6-92F0-B001F2952C2E}"/>
                </a:ext>
              </a:extLst>
            </p:cNvPr>
            <p:cNvSpPr/>
            <p:nvPr/>
          </p:nvSpPr>
          <p:spPr>
            <a:xfrm>
              <a:off x="9589483" y="2741802"/>
              <a:ext cx="1188720" cy="1188720"/>
            </a:xfrm>
            <a:prstGeom prst="ellipse">
              <a:avLst/>
            </a:prstGeom>
            <a:solidFill>
              <a:srgbClr val="1C75BC"/>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0DA979-2DCE-493D-9439-03461F8FD95E}"/>
                </a:ext>
              </a:extLst>
            </p:cNvPr>
            <p:cNvSpPr/>
            <p:nvPr/>
          </p:nvSpPr>
          <p:spPr>
            <a:xfrm>
              <a:off x="9068166" y="4158008"/>
              <a:ext cx="2344677" cy="1200329"/>
            </a:xfrm>
            <a:prstGeom prst="rect">
              <a:avLst/>
            </a:prstGeom>
          </p:spPr>
          <p:txBody>
            <a:bodyPr wrap="square">
              <a:spAutoFit/>
            </a:bodyPr>
            <a:lstStyle/>
            <a:p>
              <a:pPr algn="ctr"/>
              <a:r>
                <a:rPr lang="en-US" sz="2400">
                  <a:solidFill>
                    <a:srgbClr val="1C75BC"/>
                  </a:solidFill>
                  <a:latin typeface="Arial" panose="020B0604020202020204" pitchFamily="34" charset="0"/>
                  <a:cs typeface="Arial" panose="020B0604020202020204" pitchFamily="34" charset="0"/>
                </a:rPr>
                <a:t>Encourage a two-way online engagement</a:t>
              </a:r>
              <a:endParaRPr lang="en-US">
                <a:solidFill>
                  <a:srgbClr val="1C75BC"/>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F1C3C932-C824-4FDE-81C4-5240DBE1590A}"/>
              </a:ext>
            </a:extLst>
          </p:cNvPr>
          <p:cNvGrpSpPr/>
          <p:nvPr/>
        </p:nvGrpSpPr>
        <p:grpSpPr>
          <a:xfrm>
            <a:off x="813412" y="2609788"/>
            <a:ext cx="2591466" cy="3360146"/>
            <a:chOff x="813412" y="2609788"/>
            <a:chExt cx="2591466" cy="3360146"/>
          </a:xfrm>
        </p:grpSpPr>
        <p:sp>
          <p:nvSpPr>
            <p:cNvPr id="4" name="Rectangle 3">
              <a:extLst>
                <a:ext uri="{FF2B5EF4-FFF2-40B4-BE49-F238E27FC236}">
                  <a16:creationId xmlns:a16="http://schemas.microsoft.com/office/drawing/2014/main" id="{670B2340-FC72-4006-BABB-405F8A15031B}"/>
                </a:ext>
              </a:extLst>
            </p:cNvPr>
            <p:cNvSpPr/>
            <p:nvPr/>
          </p:nvSpPr>
          <p:spPr>
            <a:xfrm>
              <a:off x="813412" y="2609788"/>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1573C36-6E52-4645-A6AD-7C1A5A271973}"/>
                </a:ext>
              </a:extLst>
            </p:cNvPr>
            <p:cNvSpPr/>
            <p:nvPr/>
          </p:nvSpPr>
          <p:spPr>
            <a:xfrm>
              <a:off x="1523445" y="2741802"/>
              <a:ext cx="1188720" cy="1188720"/>
            </a:xfrm>
            <a:prstGeom prst="ellipse">
              <a:avLst/>
            </a:prstGeom>
            <a:solidFill>
              <a:srgbClr val="393464"/>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0E32E760-8DF8-4D04-88FC-AF2033D8037E}"/>
                </a:ext>
              </a:extLst>
            </p:cNvPr>
            <p:cNvSpPr/>
            <p:nvPr/>
          </p:nvSpPr>
          <p:spPr>
            <a:xfrm>
              <a:off x="993873" y="4158008"/>
              <a:ext cx="2344677" cy="1200329"/>
            </a:xfrm>
            <a:prstGeom prst="rect">
              <a:avLst/>
            </a:prstGeom>
          </p:spPr>
          <p:txBody>
            <a:bodyPr wrap="square">
              <a:spAutoFit/>
            </a:bodyPr>
            <a:lstStyle/>
            <a:p>
              <a:pPr algn="ctr"/>
              <a:r>
                <a:rPr lang="en-US" sz="2400">
                  <a:solidFill>
                    <a:srgbClr val="393464"/>
                  </a:solidFill>
                  <a:latin typeface="Arial" panose="020B0604020202020204" pitchFamily="34" charset="0"/>
                  <a:cs typeface="Arial" panose="020B0604020202020204" pitchFamily="34" charset="0"/>
                </a:rPr>
                <a:t>Team approach to running meetings</a:t>
              </a:r>
            </a:p>
          </p:txBody>
        </p:sp>
        <p:pic>
          <p:nvPicPr>
            <p:cNvPr id="7" name="Graphic 6" descr="Cheers">
              <a:extLst>
                <a:ext uri="{FF2B5EF4-FFF2-40B4-BE49-F238E27FC236}">
                  <a16:creationId xmlns:a16="http://schemas.microsoft.com/office/drawing/2014/main" id="{917C1EC5-2AAC-419B-8E13-99A434B1BF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707753" y="2942217"/>
              <a:ext cx="790748" cy="790748"/>
            </a:xfrm>
            <a:prstGeom prst="rect">
              <a:avLst/>
            </a:prstGeom>
          </p:spPr>
        </p:pic>
      </p:grpSp>
      <p:pic>
        <p:nvPicPr>
          <p:cNvPr id="14" name="Graphic 13" descr="Pyramid with levels">
            <a:extLst>
              <a:ext uri="{FF2B5EF4-FFF2-40B4-BE49-F238E27FC236}">
                <a16:creationId xmlns:a16="http://schemas.microsoft.com/office/drawing/2014/main" id="{7DD262D4-D2AF-48F7-B004-7C1F9679525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129136" y="2907873"/>
            <a:ext cx="726280" cy="726280"/>
          </a:xfrm>
          <a:prstGeom prst="rect">
            <a:avLst/>
          </a:prstGeom>
        </p:spPr>
      </p:pic>
      <p:pic>
        <p:nvPicPr>
          <p:cNvPr id="28" name="Graphic 27" descr="Megaphone1">
            <a:extLst>
              <a:ext uri="{FF2B5EF4-FFF2-40B4-BE49-F238E27FC236}">
                <a16:creationId xmlns:a16="http://schemas.microsoft.com/office/drawing/2014/main" id="{ED676A68-006E-43EF-88B7-8C87FCE1DB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427945" y="2907873"/>
            <a:ext cx="766534" cy="766534"/>
          </a:xfrm>
          <a:prstGeom prst="rect">
            <a:avLst/>
          </a:prstGeom>
        </p:spPr>
      </p:pic>
      <p:pic>
        <p:nvPicPr>
          <p:cNvPr id="26" name="Graphic 25" descr="Sort">
            <a:extLst>
              <a:ext uri="{FF2B5EF4-FFF2-40B4-BE49-F238E27FC236}">
                <a16:creationId xmlns:a16="http://schemas.microsoft.com/office/drawing/2014/main" id="{0D261F72-14BC-4D79-AED6-5A3C80F6C5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07851" y="2958666"/>
            <a:ext cx="755088" cy="755088"/>
          </a:xfrm>
          <a:prstGeom prst="rect">
            <a:avLst/>
          </a:prstGeom>
        </p:spPr>
      </p:pic>
    </p:spTree>
    <p:extLst>
      <p:ext uri="{BB962C8B-B14F-4D97-AF65-F5344CB8AC3E}">
        <p14:creationId xmlns:p14="http://schemas.microsoft.com/office/powerpoint/2010/main" val="1304793324"/>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8CD8-39B8-4A35-9E87-C4D3DEBA1E83}"/>
              </a:ext>
            </a:extLst>
          </p:cNvPr>
          <p:cNvSpPr>
            <a:spLocks noGrp="1"/>
          </p:cNvSpPr>
          <p:nvPr>
            <p:ph type="title"/>
          </p:nvPr>
        </p:nvSpPr>
        <p:spPr/>
        <p:txBody>
          <a:bodyPr>
            <a:normAutofit/>
          </a:bodyPr>
          <a:lstStyle/>
          <a:p>
            <a:r>
              <a:rPr lang="en-ZA"/>
              <a:t>Synchronous tips</a:t>
            </a:r>
          </a:p>
        </p:txBody>
      </p:sp>
      <p:pic>
        <p:nvPicPr>
          <p:cNvPr id="4" name="Picture 3" descr="A close up of text on a black background&#10;&#10;Description automatically generated">
            <a:extLst>
              <a:ext uri="{FF2B5EF4-FFF2-40B4-BE49-F238E27FC236}">
                <a16:creationId xmlns:a16="http://schemas.microsoft.com/office/drawing/2014/main" id="{1CA9869D-F5D8-4C1D-A456-6AA2B8F2E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739" y="1848638"/>
            <a:ext cx="2786642" cy="3715523"/>
          </a:xfrm>
          <a:prstGeom prst="rect">
            <a:avLst/>
          </a:prstGeom>
          <a:ln>
            <a:solidFill>
              <a:srgbClr val="393464"/>
            </a:solidFill>
          </a:ln>
          <a:effectLst>
            <a:outerShdw blurRad="76200" dir="13500000" sy="23000" kx="1200000" algn="br" rotWithShape="0">
              <a:prstClr val="black">
                <a:alpha val="20000"/>
              </a:prstClr>
            </a:outerShdw>
          </a:effectLst>
        </p:spPr>
      </p:pic>
      <p:sp>
        <p:nvSpPr>
          <p:cNvPr id="5" name="TextBox 4">
            <a:extLst>
              <a:ext uri="{FF2B5EF4-FFF2-40B4-BE49-F238E27FC236}">
                <a16:creationId xmlns:a16="http://schemas.microsoft.com/office/drawing/2014/main" id="{88B99FF6-A291-445E-B1A7-5EE1ADCDD524}"/>
              </a:ext>
            </a:extLst>
          </p:cNvPr>
          <p:cNvSpPr txBox="1"/>
          <p:nvPr/>
        </p:nvSpPr>
        <p:spPr>
          <a:xfrm>
            <a:off x="1936316" y="5722111"/>
            <a:ext cx="3185487" cy="215444"/>
          </a:xfrm>
          <a:prstGeom prst="rect">
            <a:avLst/>
          </a:prstGeom>
          <a:noFill/>
        </p:spPr>
        <p:txBody>
          <a:bodyPr wrap="none" rtlCol="0">
            <a:spAutoFit/>
          </a:bodyPr>
          <a:lstStyle/>
          <a:p>
            <a:r>
              <a:rPr lang="en-ZA" sz="800"/>
              <a:t>Fogelberg, F &amp; </a:t>
            </a:r>
            <a:r>
              <a:rPr lang="en-ZA" sz="800" err="1"/>
              <a:t>Tavanyar</a:t>
            </a:r>
            <a:r>
              <a:rPr lang="en-ZA" sz="800"/>
              <a:t>, J (2015). Live Connections. Pub </a:t>
            </a:r>
            <a:r>
              <a:rPr lang="en-ZA" sz="800" err="1"/>
              <a:t>Nomadicibp</a:t>
            </a:r>
            <a:r>
              <a:rPr lang="en-ZA" sz="800"/>
              <a:t>. ©</a:t>
            </a:r>
          </a:p>
        </p:txBody>
      </p:sp>
      <p:sp>
        <p:nvSpPr>
          <p:cNvPr id="7" name="TextBox 6">
            <a:extLst>
              <a:ext uri="{FF2B5EF4-FFF2-40B4-BE49-F238E27FC236}">
                <a16:creationId xmlns:a16="http://schemas.microsoft.com/office/drawing/2014/main" id="{52F78478-5479-4F6A-BA11-5CF7CC0D625E}"/>
              </a:ext>
            </a:extLst>
          </p:cNvPr>
          <p:cNvSpPr txBox="1"/>
          <p:nvPr/>
        </p:nvSpPr>
        <p:spPr>
          <a:xfrm>
            <a:off x="5329431" y="2055508"/>
            <a:ext cx="6024369" cy="3508653"/>
          </a:xfrm>
          <a:prstGeom prst="rect">
            <a:avLst/>
          </a:prstGeom>
          <a:noFill/>
        </p:spPr>
        <p:txBody>
          <a:bodyPr wrap="square" rtlCol="0">
            <a:spAutoFit/>
          </a:bodyPr>
          <a:lstStyle/>
          <a:p>
            <a:r>
              <a:rPr lang="en-ZA" sz="2400" b="1">
                <a:solidFill>
                  <a:srgbClr val="393464"/>
                </a:solidFill>
              </a:rPr>
              <a:t>Tips</a:t>
            </a:r>
            <a:endParaRPr lang="en-ZA" sz="2400" b="1"/>
          </a:p>
          <a:p>
            <a:pPr marL="285750" indent="-285750">
              <a:buFont typeface="Arial" panose="020B0604020202020204" pitchFamily="34" charset="0"/>
              <a:buChar char="•"/>
            </a:pPr>
            <a:r>
              <a:rPr lang="en-ZA"/>
              <a:t>Don’t do ‘synchronous’ what can be done ‘asynchronously’.</a:t>
            </a:r>
          </a:p>
          <a:p>
            <a:pPr marL="285750" indent="-285750">
              <a:buFont typeface="Arial" panose="020B0604020202020204" pitchFamily="34" charset="0"/>
              <a:buChar char="•"/>
            </a:pPr>
            <a:r>
              <a:rPr lang="en-ZA"/>
              <a:t>Devise a </a:t>
            </a:r>
            <a:r>
              <a:rPr lang="en-ZA" b="1"/>
              <a:t>check-in activity </a:t>
            </a:r>
            <a:r>
              <a:rPr lang="en-ZA"/>
              <a:t>to allow participants to share prior experiences/knowledge.</a:t>
            </a:r>
          </a:p>
          <a:p>
            <a:pPr marL="285750" indent="-285750">
              <a:buFont typeface="Arial" panose="020B0604020202020204" pitchFamily="34" charset="0"/>
              <a:buChar char="•"/>
            </a:pPr>
            <a:r>
              <a:rPr lang="en-ZA"/>
              <a:t>Be </a:t>
            </a:r>
            <a:r>
              <a:rPr lang="en-ZA" b="1"/>
              <a:t>structured but not overly designed </a:t>
            </a:r>
            <a:r>
              <a:rPr lang="en-ZA"/>
              <a:t>– leave ‘spaces’.</a:t>
            </a:r>
          </a:p>
          <a:p>
            <a:pPr marL="285750" indent="-285750">
              <a:buFont typeface="Arial" panose="020B0604020202020204" pitchFamily="34" charset="0"/>
              <a:buChar char="•"/>
            </a:pPr>
            <a:r>
              <a:rPr lang="en-ZA"/>
              <a:t>Video </a:t>
            </a:r>
            <a:r>
              <a:rPr lang="en-ZA" b="1"/>
              <a:t>cam on </a:t>
            </a:r>
            <a:r>
              <a:rPr lang="en-ZA"/>
              <a:t>if possible</a:t>
            </a:r>
          </a:p>
          <a:p>
            <a:pPr marL="285750" indent="-285750">
              <a:buFont typeface="Arial" panose="020B0604020202020204" pitchFamily="34" charset="0"/>
              <a:buChar char="•"/>
            </a:pPr>
            <a:r>
              <a:rPr lang="en-ZA"/>
              <a:t>Chunk the program into </a:t>
            </a:r>
            <a:r>
              <a:rPr lang="en-ZA" b="1"/>
              <a:t>5 minute segments </a:t>
            </a:r>
            <a:r>
              <a:rPr lang="en-ZA"/>
              <a:t>– attention spans are smaller online.</a:t>
            </a:r>
          </a:p>
          <a:p>
            <a:pPr marL="285750" indent="-285750">
              <a:buFont typeface="Arial" panose="020B0604020202020204" pitchFamily="34" charset="0"/>
              <a:buChar char="•"/>
            </a:pPr>
            <a:r>
              <a:rPr lang="en-ZA"/>
              <a:t>Break the session into </a:t>
            </a:r>
            <a:r>
              <a:rPr lang="en-ZA" b="1"/>
              <a:t>interactive engagements</a:t>
            </a:r>
          </a:p>
          <a:p>
            <a:pPr marL="285750" indent="-285750">
              <a:buFont typeface="Arial" panose="020B0604020202020204" pitchFamily="34" charset="0"/>
              <a:buChar char="•"/>
            </a:pPr>
            <a:r>
              <a:rPr lang="en-ZA"/>
              <a:t>Note that </a:t>
            </a:r>
            <a:r>
              <a:rPr lang="en-ZA" b="1"/>
              <a:t>retention is 50% less </a:t>
            </a:r>
            <a:r>
              <a:rPr lang="en-ZA"/>
              <a:t>than face-to-face engagements.</a:t>
            </a:r>
          </a:p>
          <a:p>
            <a:pPr marL="285750" indent="-285750">
              <a:buFont typeface="Arial" panose="020B0604020202020204" pitchFamily="34" charset="0"/>
              <a:buChar char="•"/>
            </a:pPr>
            <a:endParaRPr lang="en-ZA"/>
          </a:p>
        </p:txBody>
      </p:sp>
    </p:spTree>
    <p:extLst>
      <p:ext uri="{BB962C8B-B14F-4D97-AF65-F5344CB8AC3E}">
        <p14:creationId xmlns:p14="http://schemas.microsoft.com/office/powerpoint/2010/main" val="90219402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38CD8-39B8-4A35-9E87-C4D3DEBA1E83}"/>
              </a:ext>
            </a:extLst>
          </p:cNvPr>
          <p:cNvSpPr>
            <a:spLocks noGrp="1"/>
          </p:cNvSpPr>
          <p:nvPr>
            <p:ph type="title"/>
          </p:nvPr>
        </p:nvSpPr>
        <p:spPr/>
        <p:txBody>
          <a:bodyPr>
            <a:normAutofit/>
          </a:bodyPr>
          <a:lstStyle/>
          <a:p>
            <a:r>
              <a:rPr lang="en-ZA"/>
              <a:t>Synchronous tips</a:t>
            </a:r>
          </a:p>
        </p:txBody>
      </p:sp>
      <p:sp>
        <p:nvSpPr>
          <p:cNvPr id="5" name="TextBox 4">
            <a:extLst>
              <a:ext uri="{FF2B5EF4-FFF2-40B4-BE49-F238E27FC236}">
                <a16:creationId xmlns:a16="http://schemas.microsoft.com/office/drawing/2014/main" id="{88B99FF6-A291-445E-B1A7-5EE1ADCDD524}"/>
              </a:ext>
            </a:extLst>
          </p:cNvPr>
          <p:cNvSpPr txBox="1"/>
          <p:nvPr/>
        </p:nvSpPr>
        <p:spPr>
          <a:xfrm rot="5400000">
            <a:off x="8014218" y="3728864"/>
            <a:ext cx="3185487" cy="215444"/>
          </a:xfrm>
          <a:prstGeom prst="rect">
            <a:avLst/>
          </a:prstGeom>
          <a:noFill/>
        </p:spPr>
        <p:txBody>
          <a:bodyPr wrap="none" rtlCol="0">
            <a:spAutoFit/>
          </a:bodyPr>
          <a:lstStyle/>
          <a:p>
            <a:r>
              <a:rPr lang="en-ZA" sz="800"/>
              <a:t>Fogelberg, F &amp; </a:t>
            </a:r>
            <a:r>
              <a:rPr lang="en-ZA" sz="800" err="1"/>
              <a:t>Tavanyar</a:t>
            </a:r>
            <a:r>
              <a:rPr lang="en-ZA" sz="800"/>
              <a:t>, J (2015). Live Connections. Pub </a:t>
            </a:r>
            <a:r>
              <a:rPr lang="en-ZA" sz="800" err="1"/>
              <a:t>Nomadicibp</a:t>
            </a:r>
            <a:r>
              <a:rPr lang="en-ZA" sz="800"/>
              <a:t>. ©</a:t>
            </a:r>
          </a:p>
        </p:txBody>
      </p:sp>
      <p:sp>
        <p:nvSpPr>
          <p:cNvPr id="7" name="TextBox 6">
            <a:extLst>
              <a:ext uri="{FF2B5EF4-FFF2-40B4-BE49-F238E27FC236}">
                <a16:creationId xmlns:a16="http://schemas.microsoft.com/office/drawing/2014/main" id="{52F78478-5479-4F6A-BA11-5CF7CC0D625E}"/>
              </a:ext>
            </a:extLst>
          </p:cNvPr>
          <p:cNvSpPr txBox="1"/>
          <p:nvPr/>
        </p:nvSpPr>
        <p:spPr>
          <a:xfrm>
            <a:off x="884302" y="2016537"/>
            <a:ext cx="6024369" cy="3539430"/>
          </a:xfrm>
          <a:prstGeom prst="rect">
            <a:avLst/>
          </a:prstGeom>
          <a:noFill/>
        </p:spPr>
        <p:txBody>
          <a:bodyPr wrap="square" rtlCol="0">
            <a:spAutoFit/>
          </a:bodyPr>
          <a:lstStyle/>
          <a:p>
            <a:pPr algn="r"/>
            <a:r>
              <a:rPr lang="en-ZA" sz="2400" b="1">
                <a:solidFill>
                  <a:srgbClr val="393464"/>
                </a:solidFill>
              </a:rPr>
              <a:t>Commandments</a:t>
            </a:r>
          </a:p>
          <a:p>
            <a:pPr algn="r"/>
            <a:r>
              <a:rPr lang="en-ZA" sz="2000"/>
              <a:t>Play to the </a:t>
            </a:r>
            <a:r>
              <a:rPr lang="en-ZA" sz="2000" b="1">
                <a:solidFill>
                  <a:srgbClr val="009FEB"/>
                </a:solidFill>
              </a:rPr>
              <a:t>strengths of online </a:t>
            </a:r>
            <a:r>
              <a:rPr lang="en-ZA" sz="2000"/>
              <a:t>environments</a:t>
            </a:r>
          </a:p>
          <a:p>
            <a:pPr algn="r"/>
            <a:r>
              <a:rPr lang="en-ZA" sz="2000"/>
              <a:t>Create </a:t>
            </a:r>
            <a:r>
              <a:rPr lang="en-ZA" sz="2000" b="1">
                <a:solidFill>
                  <a:srgbClr val="009FEB"/>
                </a:solidFill>
              </a:rPr>
              <a:t>interactivity</a:t>
            </a:r>
            <a:r>
              <a:rPr lang="en-ZA" sz="2000"/>
              <a:t> </a:t>
            </a:r>
          </a:p>
          <a:p>
            <a:pPr algn="r"/>
            <a:r>
              <a:rPr lang="en-ZA" sz="2000"/>
              <a:t>Create an </a:t>
            </a:r>
            <a:r>
              <a:rPr lang="en-ZA" sz="2000" b="1">
                <a:solidFill>
                  <a:srgbClr val="009FEB"/>
                </a:solidFill>
              </a:rPr>
              <a:t>engaging</a:t>
            </a:r>
            <a:r>
              <a:rPr lang="en-ZA" sz="2000"/>
              <a:t> online environment </a:t>
            </a:r>
          </a:p>
          <a:p>
            <a:pPr algn="r"/>
            <a:r>
              <a:rPr lang="en-ZA" sz="2000"/>
              <a:t>Address the </a:t>
            </a:r>
            <a:r>
              <a:rPr lang="en-ZA" sz="2000" b="1">
                <a:solidFill>
                  <a:schemeClr val="accent1"/>
                </a:solidFill>
              </a:rPr>
              <a:t>social aspect</a:t>
            </a:r>
          </a:p>
          <a:p>
            <a:pPr algn="r"/>
            <a:r>
              <a:rPr lang="en-ZA" sz="2000"/>
              <a:t>Provide </a:t>
            </a:r>
            <a:r>
              <a:rPr lang="en-ZA" sz="2000" b="1">
                <a:solidFill>
                  <a:schemeClr val="accent1"/>
                </a:solidFill>
              </a:rPr>
              <a:t>structure</a:t>
            </a:r>
            <a:r>
              <a:rPr lang="en-ZA" sz="2000"/>
              <a:t> and </a:t>
            </a:r>
            <a:r>
              <a:rPr lang="en-ZA" sz="2000" b="1">
                <a:solidFill>
                  <a:schemeClr val="accent1"/>
                </a:solidFill>
              </a:rPr>
              <a:t>clarity</a:t>
            </a:r>
          </a:p>
          <a:p>
            <a:pPr algn="r"/>
            <a:r>
              <a:rPr lang="en-ZA" sz="2000"/>
              <a:t>Apply a </a:t>
            </a:r>
            <a:r>
              <a:rPr lang="en-ZA" sz="2000" b="1">
                <a:solidFill>
                  <a:schemeClr val="accent1"/>
                </a:solidFill>
              </a:rPr>
              <a:t>virtual etiquette</a:t>
            </a:r>
          </a:p>
          <a:p>
            <a:pPr algn="r"/>
            <a:r>
              <a:rPr lang="en-ZA" sz="2000"/>
              <a:t>Keep it </a:t>
            </a:r>
            <a:r>
              <a:rPr lang="en-ZA" sz="2000" b="1">
                <a:solidFill>
                  <a:schemeClr val="accent1"/>
                </a:solidFill>
              </a:rPr>
              <a:t>short</a:t>
            </a:r>
            <a:r>
              <a:rPr lang="en-ZA" sz="2000"/>
              <a:t> or include </a:t>
            </a:r>
            <a:r>
              <a:rPr lang="en-ZA" sz="2000" b="1">
                <a:solidFill>
                  <a:schemeClr val="accent1"/>
                </a:solidFill>
              </a:rPr>
              <a:t>energy breaks</a:t>
            </a:r>
          </a:p>
          <a:p>
            <a:pPr algn="r"/>
            <a:r>
              <a:rPr lang="en-ZA" sz="2000"/>
              <a:t>Use </a:t>
            </a:r>
            <a:r>
              <a:rPr lang="en-ZA" sz="2000" b="1">
                <a:solidFill>
                  <a:schemeClr val="accent1"/>
                </a:solidFill>
              </a:rPr>
              <a:t>virtual breakout groups</a:t>
            </a:r>
          </a:p>
          <a:p>
            <a:pPr algn="r"/>
            <a:r>
              <a:rPr lang="en-ZA" sz="2000"/>
              <a:t>Use </a:t>
            </a:r>
            <a:r>
              <a:rPr lang="en-ZA" sz="2000" b="1">
                <a:solidFill>
                  <a:schemeClr val="accent1"/>
                </a:solidFill>
              </a:rPr>
              <a:t>images</a:t>
            </a:r>
            <a:r>
              <a:rPr lang="en-ZA" sz="2000"/>
              <a:t> over words</a:t>
            </a:r>
          </a:p>
          <a:p>
            <a:pPr algn="r"/>
            <a:r>
              <a:rPr lang="en-ZA" sz="2000"/>
              <a:t>Provide opportunities for </a:t>
            </a:r>
            <a:r>
              <a:rPr lang="en-ZA" sz="2000" b="1">
                <a:solidFill>
                  <a:schemeClr val="accent1"/>
                </a:solidFill>
              </a:rPr>
              <a:t>practice</a:t>
            </a:r>
          </a:p>
        </p:txBody>
      </p:sp>
      <p:pic>
        <p:nvPicPr>
          <p:cNvPr id="6" name="Picture 5" descr="A screenshot of a cell phone&#10;&#10;Description automatically generated">
            <a:extLst>
              <a:ext uri="{FF2B5EF4-FFF2-40B4-BE49-F238E27FC236}">
                <a16:creationId xmlns:a16="http://schemas.microsoft.com/office/drawing/2014/main" id="{14914F16-CD5B-4BD6-8B46-3CDF59EDBA98}"/>
              </a:ext>
            </a:extLst>
          </p:cNvPr>
          <p:cNvPicPr>
            <a:picLocks noChangeAspect="1"/>
          </p:cNvPicPr>
          <p:nvPr/>
        </p:nvPicPr>
        <p:blipFill rotWithShape="1">
          <a:blip r:embed="rId2">
            <a:extLst>
              <a:ext uri="{28A0092B-C50C-407E-A947-70E740481C1C}">
                <a14:useLocalDpi xmlns:a14="http://schemas.microsoft.com/office/drawing/2010/main" val="0"/>
              </a:ext>
            </a:extLst>
          </a:blip>
          <a:srcRect l="1270"/>
          <a:stretch/>
        </p:blipFill>
        <p:spPr>
          <a:xfrm>
            <a:off x="7173843" y="2168939"/>
            <a:ext cx="2197504" cy="3335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29961614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95C0DC8-E1F9-4D2A-8837-924325C390F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6357647" y="1732021"/>
            <a:ext cx="3328448" cy="36403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a:extLst>
              <a:ext uri="{FF2B5EF4-FFF2-40B4-BE49-F238E27FC236}">
                <a16:creationId xmlns:a16="http://schemas.microsoft.com/office/drawing/2014/main" id="{F2D2828B-4BC9-4994-96D1-8EFF52568B17}"/>
              </a:ext>
            </a:extLst>
          </p:cNvPr>
          <p:cNvSpPr>
            <a:spLocks noGrp="1"/>
          </p:cNvSpPr>
          <p:nvPr>
            <p:ph type="title"/>
          </p:nvPr>
        </p:nvSpPr>
        <p:spPr/>
        <p:txBody>
          <a:bodyPr>
            <a:normAutofit/>
          </a:bodyPr>
          <a:lstStyle/>
          <a:p>
            <a:r>
              <a:rPr lang="en-ZA" sz="5400">
                <a:solidFill>
                  <a:srgbClr val="009FEB"/>
                </a:solidFill>
                <a:latin typeface="Arial" panose="020B0604020202020204" pitchFamily="34" charset="0"/>
                <a:cs typeface="Arial" panose="020B0604020202020204" pitchFamily="34" charset="0"/>
              </a:rPr>
              <a:t>AAU messages</a:t>
            </a:r>
          </a:p>
        </p:txBody>
      </p:sp>
      <p:grpSp>
        <p:nvGrpSpPr>
          <p:cNvPr id="16" name="Group 15">
            <a:extLst>
              <a:ext uri="{FF2B5EF4-FFF2-40B4-BE49-F238E27FC236}">
                <a16:creationId xmlns:a16="http://schemas.microsoft.com/office/drawing/2014/main" id="{222BBFEF-2EE8-46A2-B601-8A44407D57FA}"/>
              </a:ext>
            </a:extLst>
          </p:cNvPr>
          <p:cNvGrpSpPr/>
          <p:nvPr/>
        </p:nvGrpSpPr>
        <p:grpSpPr>
          <a:xfrm>
            <a:off x="1091045" y="2241846"/>
            <a:ext cx="4770765" cy="1528393"/>
            <a:chOff x="609440" y="1340768"/>
            <a:chExt cx="5460544" cy="2438235"/>
          </a:xfrm>
          <a:effectLst/>
        </p:grpSpPr>
        <p:sp>
          <p:nvSpPr>
            <p:cNvPr id="17" name="Arrow: Chevron 5">
              <a:extLst>
                <a:ext uri="{FF2B5EF4-FFF2-40B4-BE49-F238E27FC236}">
                  <a16:creationId xmlns:a16="http://schemas.microsoft.com/office/drawing/2014/main" id="{83A50373-DB76-4288-A5D6-4E5087B205C3}"/>
                </a:ext>
              </a:extLst>
            </p:cNvPr>
            <p:cNvSpPr/>
            <p:nvPr/>
          </p:nvSpPr>
          <p:spPr>
            <a:xfrm flipH="1">
              <a:off x="609440" y="1340768"/>
              <a:ext cx="5460543"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0543" h="2438235">
                  <a:moveTo>
                    <a:pt x="1343724" y="0"/>
                  </a:moveTo>
                  <a:lnTo>
                    <a:pt x="5107547" y="0"/>
                  </a:lnTo>
                  <a:lnTo>
                    <a:pt x="5460543" y="731355"/>
                  </a:lnTo>
                  <a:lnTo>
                    <a:pt x="5107547" y="1462709"/>
                  </a:lnTo>
                  <a:lnTo>
                    <a:pt x="1343724" y="1462709"/>
                  </a:lnTo>
                  <a:lnTo>
                    <a:pt x="0" y="2438235"/>
                  </a:lnTo>
                  <a:lnTo>
                    <a:pt x="134372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8" name="Arrow: Chevron 5">
              <a:extLst>
                <a:ext uri="{FF2B5EF4-FFF2-40B4-BE49-F238E27FC236}">
                  <a16:creationId xmlns:a16="http://schemas.microsoft.com/office/drawing/2014/main" id="{AC930861-B196-4348-A085-D2CDF3157620}"/>
                </a:ext>
              </a:extLst>
            </p:cNvPr>
            <p:cNvSpPr/>
            <p:nvPr/>
          </p:nvSpPr>
          <p:spPr>
            <a:xfrm flipH="1">
              <a:off x="4726260" y="1340768"/>
              <a:ext cx="1343724"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 name="connsiteX0" fmla="*/ 1343724 w 5460543"/>
                <a:gd name="connsiteY0" fmla="*/ 0 h 2438235"/>
                <a:gd name="connsiteX1" fmla="*/ 5460543 w 5460543"/>
                <a:gd name="connsiteY1" fmla="*/ 731355 h 2438235"/>
                <a:gd name="connsiteX2" fmla="*/ 5107547 w 5460543"/>
                <a:gd name="connsiteY2" fmla="*/ 1462709 h 2438235"/>
                <a:gd name="connsiteX3" fmla="*/ 1343724 w 5460543"/>
                <a:gd name="connsiteY3" fmla="*/ 1462709 h 2438235"/>
                <a:gd name="connsiteX4" fmla="*/ 0 w 5460543"/>
                <a:gd name="connsiteY4" fmla="*/ 2438235 h 2438235"/>
                <a:gd name="connsiteX5" fmla="*/ 1343724 w 5460543"/>
                <a:gd name="connsiteY5" fmla="*/ 0 h 2438235"/>
                <a:gd name="connsiteX0" fmla="*/ 1343724 w 5107547"/>
                <a:gd name="connsiteY0" fmla="*/ 0 h 2438235"/>
                <a:gd name="connsiteX1" fmla="*/ 5107547 w 5107547"/>
                <a:gd name="connsiteY1" fmla="*/ 1462709 h 2438235"/>
                <a:gd name="connsiteX2" fmla="*/ 1343724 w 5107547"/>
                <a:gd name="connsiteY2" fmla="*/ 1462709 h 2438235"/>
                <a:gd name="connsiteX3" fmla="*/ 0 w 5107547"/>
                <a:gd name="connsiteY3" fmla="*/ 2438235 h 2438235"/>
                <a:gd name="connsiteX4" fmla="*/ 1343724 w 5107547"/>
                <a:gd name="connsiteY4" fmla="*/ 0 h 2438235"/>
                <a:gd name="connsiteX0" fmla="*/ 1343724 w 1343724"/>
                <a:gd name="connsiteY0" fmla="*/ 0 h 2438235"/>
                <a:gd name="connsiteX1" fmla="*/ 1343724 w 1343724"/>
                <a:gd name="connsiteY1" fmla="*/ 1462709 h 2438235"/>
                <a:gd name="connsiteX2" fmla="*/ 0 w 1343724"/>
                <a:gd name="connsiteY2" fmla="*/ 2438235 h 2438235"/>
                <a:gd name="connsiteX3" fmla="*/ 1343724 w 1343724"/>
                <a:gd name="connsiteY3" fmla="*/ 0 h 2438235"/>
              </a:gdLst>
              <a:ahLst/>
              <a:cxnLst>
                <a:cxn ang="0">
                  <a:pos x="connsiteX0" y="connsiteY0"/>
                </a:cxn>
                <a:cxn ang="0">
                  <a:pos x="connsiteX1" y="connsiteY1"/>
                </a:cxn>
                <a:cxn ang="0">
                  <a:pos x="connsiteX2" y="connsiteY2"/>
                </a:cxn>
                <a:cxn ang="0">
                  <a:pos x="connsiteX3" y="connsiteY3"/>
                </a:cxn>
              </a:cxnLst>
              <a:rect l="l" t="t" r="r" b="b"/>
              <a:pathLst>
                <a:path w="1343724" h="2438235">
                  <a:moveTo>
                    <a:pt x="1343724" y="0"/>
                  </a:moveTo>
                  <a:lnTo>
                    <a:pt x="1343724" y="1462709"/>
                  </a:lnTo>
                  <a:lnTo>
                    <a:pt x="0" y="2438235"/>
                  </a:lnTo>
                  <a:lnTo>
                    <a:pt x="13437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sp>
        <p:nvSpPr>
          <p:cNvPr id="51" name="TextBox 50">
            <a:extLst>
              <a:ext uri="{FF2B5EF4-FFF2-40B4-BE49-F238E27FC236}">
                <a16:creationId xmlns:a16="http://schemas.microsoft.com/office/drawing/2014/main" id="{B2DFE377-8B36-4644-9D6D-D6F26BFEBCE9}"/>
              </a:ext>
            </a:extLst>
          </p:cNvPr>
          <p:cNvSpPr txBox="1"/>
          <p:nvPr/>
        </p:nvSpPr>
        <p:spPr>
          <a:xfrm>
            <a:off x="1460452" y="5372375"/>
            <a:ext cx="647164" cy="580278"/>
          </a:xfrm>
          <a:prstGeom prst="rect">
            <a:avLst/>
          </a:prstGeom>
          <a:noFill/>
        </p:spPr>
        <p:txBody>
          <a:bodyPr wrap="square" rtlCol="0">
            <a:spAutoFit/>
          </a:bodyPr>
          <a:lstStyle/>
          <a:p>
            <a:r>
              <a:rPr lang="en-IN" sz="3200" b="1">
                <a:solidFill>
                  <a:schemeClr val="bg1"/>
                </a:solidFill>
                <a:latin typeface="Open Sans" panose="020B0606030504020204" pitchFamily="34" charset="0"/>
                <a:ea typeface="Open Sans" panose="020B0606030504020204" pitchFamily="34" charset="0"/>
                <a:cs typeface="Open Sans" panose="020B0606030504020204" pitchFamily="34" charset="0"/>
              </a:rPr>
              <a:t>03</a:t>
            </a:r>
          </a:p>
        </p:txBody>
      </p:sp>
      <p:sp>
        <p:nvSpPr>
          <p:cNvPr id="52" name="TextBox 51">
            <a:extLst>
              <a:ext uri="{FF2B5EF4-FFF2-40B4-BE49-F238E27FC236}">
                <a16:creationId xmlns:a16="http://schemas.microsoft.com/office/drawing/2014/main" id="{FDD25B56-B3C0-4C32-A24C-9B568D617240}"/>
              </a:ext>
            </a:extLst>
          </p:cNvPr>
          <p:cNvSpPr txBox="1"/>
          <p:nvPr/>
        </p:nvSpPr>
        <p:spPr>
          <a:xfrm>
            <a:off x="10172883" y="5136907"/>
            <a:ext cx="647164" cy="580278"/>
          </a:xfrm>
          <a:prstGeom prst="rect">
            <a:avLst/>
          </a:prstGeom>
          <a:noFill/>
        </p:spPr>
        <p:txBody>
          <a:bodyPr wrap="square" rtlCol="0">
            <a:spAutoFit/>
          </a:bodyPr>
          <a:lstStyle/>
          <a:p>
            <a:r>
              <a:rPr lang="en-IN" sz="3200" b="1">
                <a:solidFill>
                  <a:schemeClr val="bg1"/>
                </a:solidFill>
                <a:latin typeface="Open Sans" panose="020B0606030504020204" pitchFamily="34" charset="0"/>
                <a:ea typeface="Open Sans" panose="020B0606030504020204" pitchFamily="34" charset="0"/>
                <a:cs typeface="Open Sans" panose="020B0606030504020204" pitchFamily="34" charset="0"/>
              </a:rPr>
              <a:t>04</a:t>
            </a:r>
          </a:p>
        </p:txBody>
      </p:sp>
      <p:sp>
        <p:nvSpPr>
          <p:cNvPr id="53" name="Oval 52">
            <a:extLst>
              <a:ext uri="{FF2B5EF4-FFF2-40B4-BE49-F238E27FC236}">
                <a16:creationId xmlns:a16="http://schemas.microsoft.com/office/drawing/2014/main" id="{D44AC623-AC39-469D-BAE3-B76901DD31E0}"/>
              </a:ext>
            </a:extLst>
          </p:cNvPr>
          <p:cNvSpPr/>
          <p:nvPr/>
        </p:nvSpPr>
        <p:spPr>
          <a:xfrm>
            <a:off x="5223406" y="3130240"/>
            <a:ext cx="1353294" cy="1354465"/>
          </a:xfrm>
          <a:prstGeom prst="ellipse">
            <a:avLst/>
          </a:prstGeom>
          <a:solidFill>
            <a:srgbClr val="393464"/>
          </a:solidFill>
          <a:ln>
            <a:noFill/>
          </a:ln>
          <a:effectLst>
            <a:outerShdw blurRad="304800" dist="1778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54" name="Oval 53">
            <a:extLst>
              <a:ext uri="{FF2B5EF4-FFF2-40B4-BE49-F238E27FC236}">
                <a16:creationId xmlns:a16="http://schemas.microsoft.com/office/drawing/2014/main" id="{4DEDD7B4-BA55-470E-A481-AA21F571CCC4}"/>
              </a:ext>
            </a:extLst>
          </p:cNvPr>
          <p:cNvSpPr/>
          <p:nvPr/>
        </p:nvSpPr>
        <p:spPr>
          <a:xfrm>
            <a:off x="5441052" y="3348778"/>
            <a:ext cx="916595" cy="917388"/>
          </a:xfrm>
          <a:prstGeom prst="ellipse">
            <a:avLst/>
          </a:prstGeom>
          <a:gradFill flip="none" rotWithShape="1">
            <a:gsLst>
              <a:gs pos="0">
                <a:schemeClr val="bg1"/>
              </a:gs>
              <a:gs pos="100000">
                <a:schemeClr val="bg1">
                  <a:lumMod val="85000"/>
                </a:schemeClr>
              </a:gs>
            </a:gsLst>
            <a:lin ang="2700000" scaled="1"/>
            <a:tileRect/>
          </a:gradFill>
          <a:ln>
            <a:noFill/>
          </a:ln>
          <a:effectLst>
            <a:outerShdw blurRad="76200" dist="508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4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ERT</a:t>
            </a:r>
            <a:br>
              <a:rPr lang="en-IN" sz="14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IN"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webinar</a:t>
            </a:r>
          </a:p>
          <a:p>
            <a:pPr algn="ctr"/>
            <a:r>
              <a:rPr lang="en-IN"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series</a:t>
            </a:r>
          </a:p>
        </p:txBody>
      </p:sp>
      <p:grpSp>
        <p:nvGrpSpPr>
          <p:cNvPr id="15" name="Group 14">
            <a:extLst>
              <a:ext uri="{FF2B5EF4-FFF2-40B4-BE49-F238E27FC236}">
                <a16:creationId xmlns:a16="http://schemas.microsoft.com/office/drawing/2014/main" id="{F0BEAD21-99CD-4DDE-BDEB-7B12E84E09A4}"/>
              </a:ext>
            </a:extLst>
          </p:cNvPr>
          <p:cNvGrpSpPr/>
          <p:nvPr/>
        </p:nvGrpSpPr>
        <p:grpSpPr>
          <a:xfrm>
            <a:off x="1784034" y="2345542"/>
            <a:ext cx="2187363" cy="625301"/>
            <a:chOff x="1664275" y="2024544"/>
            <a:chExt cx="2270234" cy="585947"/>
          </a:xfrm>
        </p:grpSpPr>
        <p:sp>
          <p:nvSpPr>
            <p:cNvPr id="19" name="TextBox 18">
              <a:extLst>
                <a:ext uri="{FF2B5EF4-FFF2-40B4-BE49-F238E27FC236}">
                  <a16:creationId xmlns:a16="http://schemas.microsoft.com/office/drawing/2014/main" id="{7259DCB5-793E-4068-BF58-23AC8EDE9676}"/>
                </a:ext>
              </a:extLst>
            </p:cNvPr>
            <p:cNvSpPr txBox="1"/>
            <p:nvPr/>
          </p:nvSpPr>
          <p:spPr>
            <a:xfrm>
              <a:off x="1664275" y="2024544"/>
              <a:ext cx="2191541" cy="201885"/>
            </a:xfrm>
            <a:prstGeom prst="rect">
              <a:avLst/>
            </a:prstGeom>
            <a:noFill/>
          </p:spPr>
          <p:txBody>
            <a:bodyPr wrap="square" lIns="0" tIns="0" rIns="0" bIns="0" rtlCol="0">
              <a:spAutoFit/>
            </a:bodyPr>
            <a:lstStyle/>
            <a:p>
              <a:r>
                <a:rPr lang="en-IN" sz="1400" b="1">
                  <a:solidFill>
                    <a:schemeClr val="bg1"/>
                  </a:solidFill>
                  <a:latin typeface="Open Sans" panose="020B0606030504020204" pitchFamily="34" charset="0"/>
                  <a:ea typeface="Open Sans" panose="020B0606030504020204" pitchFamily="34" charset="0"/>
                  <a:cs typeface="Open Sans" panose="020B0606030504020204" pitchFamily="34" charset="0"/>
                </a:rPr>
                <a:t>Nodumo Dhlamini</a:t>
              </a:r>
            </a:p>
          </p:txBody>
        </p:sp>
        <p:sp>
          <p:nvSpPr>
            <p:cNvPr id="20" name="TextBox 19">
              <a:extLst>
                <a:ext uri="{FF2B5EF4-FFF2-40B4-BE49-F238E27FC236}">
                  <a16:creationId xmlns:a16="http://schemas.microsoft.com/office/drawing/2014/main" id="{519A59C2-EF40-401F-837E-FF01C7221DBD}"/>
                </a:ext>
              </a:extLst>
            </p:cNvPr>
            <p:cNvSpPr txBox="1"/>
            <p:nvPr/>
          </p:nvSpPr>
          <p:spPr>
            <a:xfrm>
              <a:off x="1692036" y="2293244"/>
              <a:ext cx="2242473" cy="317247"/>
            </a:xfrm>
            <a:prstGeom prst="rect">
              <a:avLst/>
            </a:prstGeom>
            <a:noFill/>
          </p:spPr>
          <p:txBody>
            <a:bodyPr wrap="square" lIns="0" tIns="0" rIns="0" bIns="0" rtlCol="0">
              <a:spAutoFit/>
            </a:bodyPr>
            <a:lstStyle/>
            <a:p>
              <a:r>
                <a:rPr lang="en-ZA" sz="1100">
                  <a:solidFill>
                    <a:schemeClr val="bg1"/>
                  </a:solidFill>
                </a:rPr>
                <a:t>Director - ICT Services &amp; Knowledge Management - AAU</a:t>
              </a:r>
              <a:endParaRPr lang="en-IN"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897303818"/>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5F770-33BF-4D1A-B9CB-B03F083A41FE}"/>
              </a:ext>
            </a:extLst>
          </p:cNvPr>
          <p:cNvSpPr>
            <a:spLocks noGrp="1"/>
          </p:cNvSpPr>
          <p:nvPr>
            <p:ph type="title"/>
          </p:nvPr>
        </p:nvSpPr>
        <p:spPr/>
        <p:txBody>
          <a:bodyPr/>
          <a:lstStyle/>
          <a:p>
            <a:r>
              <a:rPr lang="en-ZA"/>
              <a:t>Some open resources</a:t>
            </a:r>
          </a:p>
        </p:txBody>
      </p:sp>
      <p:sp>
        <p:nvSpPr>
          <p:cNvPr id="21" name="TextBox 20">
            <a:extLst>
              <a:ext uri="{FF2B5EF4-FFF2-40B4-BE49-F238E27FC236}">
                <a16:creationId xmlns:a16="http://schemas.microsoft.com/office/drawing/2014/main" id="{02DEC01C-17B5-48B8-A3B9-C37E6E2AF375}"/>
              </a:ext>
            </a:extLst>
          </p:cNvPr>
          <p:cNvSpPr txBox="1"/>
          <p:nvPr/>
        </p:nvSpPr>
        <p:spPr>
          <a:xfrm>
            <a:off x="6258865" y="2553921"/>
            <a:ext cx="1211797" cy="1538883"/>
          </a:xfrm>
          <a:prstGeom prst="rect">
            <a:avLst/>
          </a:prstGeom>
          <a:noFill/>
          <a:effectLst>
            <a:reflection blurRad="6350" stA="52000" endA="300" endPos="35000" dir="5400000" sy="-100000" algn="bl" rotWithShape="0"/>
          </a:effectLst>
          <a:scene3d>
            <a:camera prst="orthographicFront">
              <a:rot lat="3000000" lon="0" rev="21593999"/>
            </a:camera>
            <a:lightRig rig="threePt" dir="t"/>
          </a:scene3d>
        </p:spPr>
        <p:txBody>
          <a:bodyPr wrap="square" lIns="0" tIns="0" rIns="0" bIns="0" rtlCol="0" anchor="b" anchorCtr="0">
            <a:spAutoFit/>
            <a:scene3d>
              <a:camera prst="perspectiveRelaxed"/>
              <a:lightRig rig="threePt" dir="t"/>
            </a:scene3d>
          </a:bodyPr>
          <a:lstStyle/>
          <a:p>
            <a:pPr algn="ctr"/>
            <a:r>
              <a:rPr lang="en-US" sz="10000" kern="0">
                <a:solidFill>
                  <a:schemeClr val="bg1"/>
                </a:solidFill>
                <a:latin typeface="Arial" pitchFamily="34" charset="0"/>
                <a:cs typeface="Arial" pitchFamily="34" charset="0"/>
              </a:rPr>
              <a:t>2</a:t>
            </a:r>
          </a:p>
        </p:txBody>
      </p:sp>
      <p:sp>
        <p:nvSpPr>
          <p:cNvPr id="25" name="TextBox 24">
            <a:extLst>
              <a:ext uri="{FF2B5EF4-FFF2-40B4-BE49-F238E27FC236}">
                <a16:creationId xmlns:a16="http://schemas.microsoft.com/office/drawing/2014/main" id="{EF805046-D848-4F83-8055-1C970ADF501C}"/>
              </a:ext>
            </a:extLst>
          </p:cNvPr>
          <p:cNvSpPr txBox="1">
            <a:spLocks/>
          </p:cNvSpPr>
          <p:nvPr/>
        </p:nvSpPr>
        <p:spPr>
          <a:xfrm>
            <a:off x="5092379" y="4285790"/>
            <a:ext cx="1698287" cy="553998"/>
          </a:xfrm>
          <a:prstGeom prst="rect">
            <a:avLst/>
          </a:prstGeom>
          <a:noFill/>
        </p:spPr>
        <p:txBody>
          <a:bodyPr wrap="square" rtlCol="0">
            <a:spAutoFit/>
          </a:bodyPr>
          <a:lstStyle/>
          <a:p>
            <a:r>
              <a:rPr lang="en-US" sz="1000"/>
              <a:t>Free to access as ‘Guest’ a self study course on FLO by Royal Roads University</a:t>
            </a:r>
            <a:endParaRPr lang="en-US" sz="1000" kern="0">
              <a:solidFill>
                <a:schemeClr val="tx1">
                  <a:lumMod val="75000"/>
                  <a:lumOff val="25000"/>
                </a:schemeClr>
              </a:solidFill>
              <a:latin typeface="Arial" pitchFamily="34" charset="0"/>
              <a:cs typeface="Arial" pitchFamily="34" charset="0"/>
            </a:endParaRPr>
          </a:p>
        </p:txBody>
      </p:sp>
      <p:sp>
        <p:nvSpPr>
          <p:cNvPr id="28" name="TextBox 27">
            <a:extLst>
              <a:ext uri="{FF2B5EF4-FFF2-40B4-BE49-F238E27FC236}">
                <a16:creationId xmlns:a16="http://schemas.microsoft.com/office/drawing/2014/main" id="{F3204FDE-DC3F-4B76-855E-AD5FF1108947}"/>
              </a:ext>
            </a:extLst>
          </p:cNvPr>
          <p:cNvSpPr txBox="1"/>
          <p:nvPr/>
        </p:nvSpPr>
        <p:spPr>
          <a:xfrm>
            <a:off x="9559267" y="2218182"/>
            <a:ext cx="1211797" cy="1538883"/>
          </a:xfrm>
          <a:prstGeom prst="rect">
            <a:avLst/>
          </a:prstGeom>
          <a:noFill/>
          <a:effectLst>
            <a:reflection blurRad="6350" stA="52000" endA="300" endPos="35000" dir="5400000" sy="-100000" algn="bl" rotWithShape="0"/>
          </a:effectLst>
          <a:scene3d>
            <a:camera prst="orthographicFront">
              <a:rot lat="3000000" lon="0" rev="21593999"/>
            </a:camera>
            <a:lightRig rig="threePt" dir="t"/>
          </a:scene3d>
        </p:spPr>
        <p:txBody>
          <a:bodyPr wrap="square" lIns="0" tIns="0" rIns="0" bIns="0" rtlCol="0" anchor="b" anchorCtr="0">
            <a:spAutoFit/>
            <a:scene3d>
              <a:camera prst="perspectiveRelaxed"/>
              <a:lightRig rig="threePt" dir="t"/>
            </a:scene3d>
          </a:bodyPr>
          <a:lstStyle/>
          <a:p>
            <a:pPr algn="ctr"/>
            <a:r>
              <a:rPr lang="en-US" sz="10000" kern="0">
                <a:solidFill>
                  <a:schemeClr val="bg1"/>
                </a:solidFill>
                <a:latin typeface="Arial" pitchFamily="34" charset="0"/>
                <a:cs typeface="Arial" pitchFamily="34" charset="0"/>
              </a:rPr>
              <a:t>3</a:t>
            </a:r>
          </a:p>
        </p:txBody>
      </p:sp>
      <p:sp>
        <p:nvSpPr>
          <p:cNvPr id="3" name="Rectangle: Rounded Corners 2">
            <a:hlinkClick r:id="rId2"/>
            <a:extLst>
              <a:ext uri="{FF2B5EF4-FFF2-40B4-BE49-F238E27FC236}">
                <a16:creationId xmlns:a16="http://schemas.microsoft.com/office/drawing/2014/main" id="{3FCD0931-5F0F-403B-AD5A-346E691A9DF3}"/>
              </a:ext>
            </a:extLst>
          </p:cNvPr>
          <p:cNvSpPr/>
          <p:nvPr/>
        </p:nvSpPr>
        <p:spPr>
          <a:xfrm>
            <a:off x="2438348" y="5317689"/>
            <a:ext cx="1572165" cy="317679"/>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a:t>Access</a:t>
            </a:r>
          </a:p>
        </p:txBody>
      </p:sp>
      <p:sp>
        <p:nvSpPr>
          <p:cNvPr id="33" name="TextBox 32">
            <a:extLst>
              <a:ext uri="{FF2B5EF4-FFF2-40B4-BE49-F238E27FC236}">
                <a16:creationId xmlns:a16="http://schemas.microsoft.com/office/drawing/2014/main" id="{AC56258B-7165-4C70-B9A9-F6F6CC8D0C73}"/>
              </a:ext>
            </a:extLst>
          </p:cNvPr>
          <p:cNvSpPr txBox="1">
            <a:spLocks/>
          </p:cNvSpPr>
          <p:nvPr/>
        </p:nvSpPr>
        <p:spPr>
          <a:xfrm>
            <a:off x="2380221" y="4284104"/>
            <a:ext cx="1630292" cy="553998"/>
          </a:xfrm>
          <a:prstGeom prst="rect">
            <a:avLst/>
          </a:prstGeom>
          <a:noFill/>
        </p:spPr>
        <p:txBody>
          <a:bodyPr wrap="square" rtlCol="0">
            <a:spAutoFit/>
          </a:bodyPr>
          <a:lstStyle/>
          <a:p>
            <a:r>
              <a:rPr lang="en-US" sz="1000" kern="0">
                <a:solidFill>
                  <a:schemeClr val="tx1">
                    <a:lumMod val="75000"/>
                    <a:lumOff val="25000"/>
                  </a:schemeClr>
                </a:solidFill>
                <a:latin typeface="Arial" pitchFamily="34" charset="0"/>
                <a:cs typeface="Arial" pitchFamily="34" charset="0"/>
              </a:rPr>
              <a:t>BC Campus course materials on FLO synchronous facilitation</a:t>
            </a:r>
          </a:p>
        </p:txBody>
      </p:sp>
      <p:sp>
        <p:nvSpPr>
          <p:cNvPr id="38" name="Rectangle: Rounded Corners 37">
            <a:hlinkClick r:id="rId3"/>
            <a:extLst>
              <a:ext uri="{FF2B5EF4-FFF2-40B4-BE49-F238E27FC236}">
                <a16:creationId xmlns:a16="http://schemas.microsoft.com/office/drawing/2014/main" id="{C91C9D01-8906-4E1A-B593-B5A8D11FAE71}"/>
              </a:ext>
            </a:extLst>
          </p:cNvPr>
          <p:cNvSpPr/>
          <p:nvPr/>
        </p:nvSpPr>
        <p:spPr>
          <a:xfrm>
            <a:off x="5155441" y="5319374"/>
            <a:ext cx="1572165" cy="317679"/>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a:t>Access</a:t>
            </a:r>
          </a:p>
        </p:txBody>
      </p:sp>
      <p:sp>
        <p:nvSpPr>
          <p:cNvPr id="40" name="TextBox 39">
            <a:extLst>
              <a:ext uri="{FF2B5EF4-FFF2-40B4-BE49-F238E27FC236}">
                <a16:creationId xmlns:a16="http://schemas.microsoft.com/office/drawing/2014/main" id="{85622C5A-8E7E-4180-91ED-31F94BBE962D}"/>
              </a:ext>
            </a:extLst>
          </p:cNvPr>
          <p:cNvSpPr txBox="1">
            <a:spLocks/>
          </p:cNvSpPr>
          <p:nvPr/>
        </p:nvSpPr>
        <p:spPr>
          <a:xfrm>
            <a:off x="7759998" y="4284104"/>
            <a:ext cx="1936175" cy="553998"/>
          </a:xfrm>
          <a:prstGeom prst="rect">
            <a:avLst/>
          </a:prstGeom>
          <a:noFill/>
        </p:spPr>
        <p:txBody>
          <a:bodyPr wrap="square" rtlCol="0">
            <a:spAutoFit/>
          </a:bodyPr>
          <a:lstStyle/>
          <a:p>
            <a:r>
              <a:rPr lang="en-US" sz="1000"/>
              <a:t>2017 Open Access article on using synchronous online tools to support mathematics learning</a:t>
            </a:r>
            <a:endParaRPr lang="en-US" sz="1000" kern="0">
              <a:solidFill>
                <a:schemeClr val="tx1">
                  <a:lumMod val="75000"/>
                  <a:lumOff val="25000"/>
                </a:schemeClr>
              </a:solidFill>
              <a:latin typeface="Arial" pitchFamily="34" charset="0"/>
              <a:cs typeface="Arial" pitchFamily="34" charset="0"/>
            </a:endParaRPr>
          </a:p>
        </p:txBody>
      </p:sp>
      <p:pic>
        <p:nvPicPr>
          <p:cNvPr id="42" name="Graphic 41" descr="Typewriter">
            <a:extLst>
              <a:ext uri="{FF2B5EF4-FFF2-40B4-BE49-F238E27FC236}">
                <a16:creationId xmlns:a16="http://schemas.microsoft.com/office/drawing/2014/main" id="{B98D82B5-2EFE-4FC5-B9A5-D779FEBB7C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26317" y="2253844"/>
            <a:ext cx="547105" cy="547105"/>
          </a:xfrm>
          <a:prstGeom prst="rect">
            <a:avLst/>
          </a:prstGeom>
        </p:spPr>
      </p:pic>
      <p:sp>
        <p:nvSpPr>
          <p:cNvPr id="43" name="Rectangle: Rounded Corners 42">
            <a:hlinkClick r:id="rId6"/>
            <a:extLst>
              <a:ext uri="{FF2B5EF4-FFF2-40B4-BE49-F238E27FC236}">
                <a16:creationId xmlns:a16="http://schemas.microsoft.com/office/drawing/2014/main" id="{085379EA-966F-41A9-8DA5-459FE4DB3701}"/>
              </a:ext>
            </a:extLst>
          </p:cNvPr>
          <p:cNvSpPr/>
          <p:nvPr/>
        </p:nvSpPr>
        <p:spPr>
          <a:xfrm>
            <a:off x="7866336" y="5316277"/>
            <a:ext cx="1572165" cy="317679"/>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a:t>Access</a:t>
            </a:r>
          </a:p>
        </p:txBody>
      </p:sp>
      <p:pic>
        <p:nvPicPr>
          <p:cNvPr id="8" name="Picture 7">
            <a:extLst>
              <a:ext uri="{FF2B5EF4-FFF2-40B4-BE49-F238E27FC236}">
                <a16:creationId xmlns:a16="http://schemas.microsoft.com/office/drawing/2014/main" id="{0A196D97-B53B-4A72-985B-ABFB11B7C598}"/>
              </a:ext>
            </a:extLst>
          </p:cNvPr>
          <p:cNvPicPr>
            <a:picLocks noChangeAspect="1"/>
          </p:cNvPicPr>
          <p:nvPr/>
        </p:nvPicPr>
        <p:blipFill>
          <a:blip r:embed="rId7"/>
          <a:stretch>
            <a:fillRect/>
          </a:stretch>
        </p:blipFill>
        <p:spPr>
          <a:xfrm>
            <a:off x="5155442" y="1916258"/>
            <a:ext cx="1730187" cy="2161251"/>
          </a:xfrm>
          <a:prstGeom prst="rect">
            <a:avLst/>
          </a:prstGeom>
        </p:spPr>
      </p:pic>
      <p:pic>
        <p:nvPicPr>
          <p:cNvPr id="24" name="Graphic 23" descr="Browser window">
            <a:extLst>
              <a:ext uri="{FF2B5EF4-FFF2-40B4-BE49-F238E27FC236}">
                <a16:creationId xmlns:a16="http://schemas.microsoft.com/office/drawing/2014/main" id="{5907F6B9-B331-4481-B116-2CFB20850E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988557" y="2218182"/>
            <a:ext cx="547105" cy="547105"/>
          </a:xfrm>
          <a:prstGeom prst="rect">
            <a:avLst/>
          </a:prstGeom>
        </p:spPr>
      </p:pic>
      <p:pic>
        <p:nvPicPr>
          <p:cNvPr id="27" name="Graphic 26" descr="Browser window">
            <a:extLst>
              <a:ext uri="{FF2B5EF4-FFF2-40B4-BE49-F238E27FC236}">
                <a16:creationId xmlns:a16="http://schemas.microsoft.com/office/drawing/2014/main" id="{7E8D2142-F4A9-4B5A-9983-743CAF240FD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254362" y="2223245"/>
            <a:ext cx="547105" cy="547105"/>
          </a:xfrm>
          <a:prstGeom prst="rect">
            <a:avLst/>
          </a:prstGeom>
        </p:spPr>
      </p:pic>
      <p:pic>
        <p:nvPicPr>
          <p:cNvPr id="29" name="Picture 28" descr="A picture containing drawing&#10;&#10;Description automatically generated">
            <a:extLst>
              <a:ext uri="{FF2B5EF4-FFF2-40B4-BE49-F238E27FC236}">
                <a16:creationId xmlns:a16="http://schemas.microsoft.com/office/drawing/2014/main" id="{3C572741-CA93-461B-ADEA-4F0EAFB270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62842" y="5786986"/>
            <a:ext cx="575659" cy="201481"/>
          </a:xfrm>
          <a:prstGeom prst="rect">
            <a:avLst/>
          </a:prstGeom>
        </p:spPr>
      </p:pic>
      <p:pic>
        <p:nvPicPr>
          <p:cNvPr id="31" name="Picture 30" descr="A picture containing drawing&#10;&#10;Description automatically generated">
            <a:extLst>
              <a:ext uri="{FF2B5EF4-FFF2-40B4-BE49-F238E27FC236}">
                <a16:creationId xmlns:a16="http://schemas.microsoft.com/office/drawing/2014/main" id="{5C942907-9872-4B83-A7E9-BFF0C8146A7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34854" y="5786986"/>
            <a:ext cx="575659" cy="201481"/>
          </a:xfrm>
          <a:prstGeom prst="rect">
            <a:avLst/>
          </a:prstGeom>
        </p:spPr>
      </p:pic>
      <p:pic>
        <p:nvPicPr>
          <p:cNvPr id="5" name="Picture 4">
            <a:extLst>
              <a:ext uri="{FF2B5EF4-FFF2-40B4-BE49-F238E27FC236}">
                <a16:creationId xmlns:a16="http://schemas.microsoft.com/office/drawing/2014/main" id="{0049DEA5-1777-4650-9AED-251EE964FF53}"/>
              </a:ext>
            </a:extLst>
          </p:cNvPr>
          <p:cNvPicPr>
            <a:picLocks noChangeAspect="1"/>
          </p:cNvPicPr>
          <p:nvPr/>
        </p:nvPicPr>
        <p:blipFill>
          <a:blip r:embed="rId11"/>
          <a:stretch>
            <a:fillRect/>
          </a:stretch>
        </p:blipFill>
        <p:spPr>
          <a:xfrm>
            <a:off x="2414693" y="1866494"/>
            <a:ext cx="1824370" cy="2260953"/>
          </a:xfrm>
          <a:prstGeom prst="rect">
            <a:avLst/>
          </a:prstGeom>
          <a:ln>
            <a:solidFill>
              <a:srgbClr val="393464"/>
            </a:solidFill>
          </a:ln>
          <a:effectLst>
            <a:outerShdw blurRad="76200" dir="13500000" sy="23000" kx="1200000" algn="br" rotWithShape="0">
              <a:prstClr val="black">
                <a:alpha val="20000"/>
              </a:prstClr>
            </a:outerShdw>
          </a:effectLst>
        </p:spPr>
      </p:pic>
      <p:pic>
        <p:nvPicPr>
          <p:cNvPr id="6" name="Picture 5">
            <a:extLst>
              <a:ext uri="{FF2B5EF4-FFF2-40B4-BE49-F238E27FC236}">
                <a16:creationId xmlns:a16="http://schemas.microsoft.com/office/drawing/2014/main" id="{E54C58D9-E3B3-489E-9180-DC1E7DB996B6}"/>
              </a:ext>
            </a:extLst>
          </p:cNvPr>
          <p:cNvPicPr>
            <a:picLocks noChangeAspect="1"/>
          </p:cNvPicPr>
          <p:nvPr/>
        </p:nvPicPr>
        <p:blipFill>
          <a:blip r:embed="rId12"/>
          <a:stretch>
            <a:fillRect/>
          </a:stretch>
        </p:blipFill>
        <p:spPr>
          <a:xfrm>
            <a:off x="5140020" y="1890520"/>
            <a:ext cx="1783537" cy="2262449"/>
          </a:xfrm>
          <a:prstGeom prst="rect">
            <a:avLst/>
          </a:prstGeom>
          <a:ln>
            <a:solidFill>
              <a:srgbClr val="393464"/>
            </a:solidFill>
          </a:ln>
          <a:effectLst>
            <a:outerShdw blurRad="76200" dir="13500000" sy="23000" kx="1200000" algn="br" rotWithShape="0">
              <a:prstClr val="black">
                <a:alpha val="20000"/>
              </a:prstClr>
            </a:outerShdw>
          </a:effectLst>
        </p:spPr>
      </p:pic>
      <p:pic>
        <p:nvPicPr>
          <p:cNvPr id="11" name="Picture 10" descr="A picture containing object, clock&#10;&#10;Description automatically generated">
            <a:extLst>
              <a:ext uri="{FF2B5EF4-FFF2-40B4-BE49-F238E27FC236}">
                <a16:creationId xmlns:a16="http://schemas.microsoft.com/office/drawing/2014/main" id="{573A8171-377B-4725-AA2C-4D71A2BC81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96965" y="5654596"/>
            <a:ext cx="576019" cy="372718"/>
          </a:xfrm>
          <a:prstGeom prst="rect">
            <a:avLst/>
          </a:prstGeom>
        </p:spPr>
      </p:pic>
      <p:pic>
        <p:nvPicPr>
          <p:cNvPr id="12" name="Picture 11">
            <a:extLst>
              <a:ext uri="{FF2B5EF4-FFF2-40B4-BE49-F238E27FC236}">
                <a16:creationId xmlns:a16="http://schemas.microsoft.com/office/drawing/2014/main" id="{A7CFC2FA-C875-4627-B437-6D32A5800F7A}"/>
              </a:ext>
            </a:extLst>
          </p:cNvPr>
          <p:cNvPicPr>
            <a:picLocks noChangeAspect="1"/>
          </p:cNvPicPr>
          <p:nvPr/>
        </p:nvPicPr>
        <p:blipFill>
          <a:blip r:embed="rId14"/>
          <a:stretch>
            <a:fillRect/>
          </a:stretch>
        </p:blipFill>
        <p:spPr>
          <a:xfrm>
            <a:off x="7824515" y="1866494"/>
            <a:ext cx="1765148" cy="2260953"/>
          </a:xfrm>
          <a:prstGeom prst="rect">
            <a:avLst/>
          </a:prstGeom>
          <a:ln>
            <a:solidFill>
              <a:srgbClr val="393464"/>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942328306"/>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323821" y="5259182"/>
            <a:ext cx="9544358" cy="1197382"/>
            <a:chOff x="1529620" y="5396308"/>
            <a:chExt cx="9544358" cy="1197382"/>
          </a:xfrm>
        </p:grpSpPr>
        <p:grpSp>
          <p:nvGrpSpPr>
            <p:cNvPr id="14" name="Group 13"/>
            <p:cNvGrpSpPr/>
            <p:nvPr/>
          </p:nvGrpSpPr>
          <p:grpSpPr>
            <a:xfrm>
              <a:off x="4711893" y="5396308"/>
              <a:ext cx="3179812" cy="502729"/>
              <a:chOff x="4548720" y="5396308"/>
              <a:chExt cx="3179812" cy="502729"/>
            </a:xfrm>
          </p:grpSpPr>
          <p:sp>
            <p:nvSpPr>
              <p:cNvPr id="19" name="Rectangle 18"/>
              <p:cNvSpPr/>
              <p:nvPr/>
            </p:nvSpPr>
            <p:spPr>
              <a:xfrm>
                <a:off x="4696598" y="5447617"/>
                <a:ext cx="2884056" cy="400110"/>
              </a:xfrm>
              <a:prstGeom prst="rect">
                <a:avLst/>
              </a:prstGeom>
            </p:spPr>
            <p:txBody>
              <a:bodyPr wrap="square">
                <a:spAutoFit/>
              </a:bodyPr>
              <a:lstStyle/>
              <a:p>
                <a:pPr algn="ctr"/>
                <a:r>
                  <a:rPr lang="en-US" sz="2000" kern="0">
                    <a:solidFill>
                      <a:schemeClr val="accent1"/>
                    </a:solidFill>
                    <a:latin typeface="Arial" pitchFamily="34" charset="0"/>
                    <a:cs typeface="Arial" pitchFamily="34" charset="0"/>
                  </a:rPr>
                  <a:t>AAU &amp; OER Africa</a:t>
                </a:r>
                <a:endParaRPr lang="en-US" sz="2000">
                  <a:solidFill>
                    <a:schemeClr val="tx1">
                      <a:lumMod val="75000"/>
                      <a:lumOff val="25000"/>
                    </a:schemeClr>
                  </a:solidFill>
                </a:endParaRPr>
              </a:p>
            </p:txBody>
          </p:sp>
          <p:grpSp>
            <p:nvGrpSpPr>
              <p:cNvPr id="20" name="Group 19"/>
              <p:cNvGrpSpPr/>
              <p:nvPr/>
            </p:nvGrpSpPr>
            <p:grpSpPr>
              <a:xfrm>
                <a:off x="4548720" y="5396308"/>
                <a:ext cx="3179812" cy="502729"/>
                <a:chOff x="4584355" y="5396308"/>
                <a:chExt cx="3179812" cy="502729"/>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flipV="1">
                  <a:off x="4370059" y="5610604"/>
                  <a:ext cx="502729" cy="74138"/>
                </a:xfrm>
                <a:prstGeom prst="rect">
                  <a:avLst/>
                </a:prstGeom>
              </p:spPr>
            </p:pic>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7475733" y="5610604"/>
                  <a:ext cx="502729" cy="74138"/>
                </a:xfrm>
                <a:prstGeom prst="rect">
                  <a:avLst/>
                </a:prstGeom>
              </p:spPr>
            </p:pic>
          </p:grpSp>
        </p:grpSp>
        <p:grpSp>
          <p:nvGrpSpPr>
            <p:cNvPr id="15" name="Group 14"/>
            <p:cNvGrpSpPr/>
            <p:nvPr/>
          </p:nvGrpSpPr>
          <p:grpSpPr>
            <a:xfrm>
              <a:off x="1529620" y="5947359"/>
              <a:ext cx="9544358" cy="646331"/>
              <a:chOff x="1529620" y="5947359"/>
              <a:chExt cx="9544358" cy="646331"/>
            </a:xfrm>
          </p:grpSpPr>
          <p:sp>
            <p:nvSpPr>
              <p:cNvPr id="16" name="Rectangle 15"/>
              <p:cNvSpPr/>
              <p:nvPr/>
            </p:nvSpPr>
            <p:spPr>
              <a:xfrm>
                <a:off x="1529620" y="5947359"/>
                <a:ext cx="9544358" cy="646331"/>
              </a:xfrm>
              <a:prstGeom prst="rect">
                <a:avLst/>
              </a:prstGeom>
            </p:spPr>
            <p:txBody>
              <a:bodyPr wrap="square">
                <a:spAutoFit/>
              </a:bodyPr>
              <a:lstStyle/>
              <a:p>
                <a:pPr algn="ctr"/>
                <a:r>
                  <a:rPr lang="en-US" kern="0">
                    <a:solidFill>
                      <a:schemeClr val="tx1">
                        <a:lumMod val="75000"/>
                        <a:lumOff val="25000"/>
                      </a:schemeClr>
                    </a:solidFill>
                    <a:latin typeface="Arial" pitchFamily="34" charset="0"/>
                    <a:cs typeface="Arial" pitchFamily="34" charset="0"/>
                  </a:rPr>
                  <a:t>Use either the Zoom chat facility or the Google Classroom discussion forum </a:t>
                </a:r>
                <a:br>
                  <a:rPr lang="en-US" kern="0">
                    <a:solidFill>
                      <a:schemeClr val="tx1">
                        <a:lumMod val="75000"/>
                        <a:lumOff val="25000"/>
                      </a:schemeClr>
                    </a:solidFill>
                    <a:latin typeface="Arial" pitchFamily="34" charset="0"/>
                    <a:cs typeface="Arial" pitchFamily="34" charset="0"/>
                  </a:rPr>
                </a:br>
                <a:r>
                  <a:rPr lang="en-US" kern="0">
                    <a:solidFill>
                      <a:schemeClr val="tx1">
                        <a:lumMod val="75000"/>
                        <a:lumOff val="25000"/>
                      </a:schemeClr>
                    </a:solidFill>
                    <a:latin typeface="Arial" pitchFamily="34" charset="0"/>
                    <a:cs typeface="Arial" pitchFamily="34" charset="0"/>
                  </a:rPr>
                  <a:t>to tell us what your response is to the above query</a:t>
                </a:r>
                <a:endParaRPr lang="en-US">
                  <a:solidFill>
                    <a:schemeClr val="tx1">
                      <a:lumMod val="75000"/>
                      <a:lumOff val="25000"/>
                    </a:schemeClr>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flipV="1">
                <a:off x="1636191" y="6226320"/>
                <a:ext cx="646330" cy="88409"/>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10314902" y="6232496"/>
                <a:ext cx="646330" cy="76057"/>
              </a:xfrm>
              <a:prstGeom prst="rect">
                <a:avLst/>
              </a:prstGeom>
            </p:spPr>
          </p:pic>
        </p:grpSp>
      </p:grpSp>
      <p:sp>
        <p:nvSpPr>
          <p:cNvPr id="23" name="Isosceles Triangle 22"/>
          <p:cNvSpPr/>
          <p:nvPr/>
        </p:nvSpPr>
        <p:spPr>
          <a:xfrm rot="5400000">
            <a:off x="6051672" y="2833630"/>
            <a:ext cx="1594155" cy="4426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9166" y="1668152"/>
            <a:ext cx="6146127" cy="2862322"/>
          </a:xfrm>
          <a:prstGeom prst="rect">
            <a:avLst/>
          </a:prstGeom>
        </p:spPr>
        <p:txBody>
          <a:bodyPr wrap="square">
            <a:spAutoFit/>
          </a:bodyPr>
          <a:lstStyle/>
          <a:p>
            <a:pPr algn="r"/>
            <a:r>
              <a:rPr lang="en-US" sz="3600" kern="0" dirty="0">
                <a:solidFill>
                  <a:srgbClr val="393464"/>
                </a:solidFill>
                <a:latin typeface="Arial" pitchFamily="34" charset="0"/>
                <a:cs typeface="Arial" pitchFamily="34" charset="0"/>
              </a:rPr>
              <a:t>To what extent did the designers of this webinar series implement the  </a:t>
            </a:r>
            <a:br>
              <a:rPr lang="en-US" sz="3600" kern="0" dirty="0">
                <a:solidFill>
                  <a:srgbClr val="393464"/>
                </a:solidFill>
                <a:latin typeface="Arial" pitchFamily="34" charset="0"/>
                <a:cs typeface="Arial" pitchFamily="34" charset="0"/>
              </a:rPr>
            </a:br>
            <a:r>
              <a:rPr lang="en-US" sz="3600" i="1" kern="0" dirty="0">
                <a:solidFill>
                  <a:srgbClr val="393464"/>
                </a:solidFill>
                <a:latin typeface="Arial" pitchFamily="34" charset="0"/>
                <a:cs typeface="Arial" pitchFamily="34" charset="0"/>
              </a:rPr>
              <a:t>Live Connections </a:t>
            </a:r>
            <a:r>
              <a:rPr lang="en-US" sz="3600" kern="0" dirty="0">
                <a:solidFill>
                  <a:srgbClr val="393464"/>
                </a:solidFill>
                <a:latin typeface="Arial" pitchFamily="34" charset="0"/>
                <a:cs typeface="Arial" pitchFamily="34" charset="0"/>
              </a:rPr>
              <a:t>commandments?</a:t>
            </a:r>
            <a:endParaRPr lang="en-US" sz="3600" dirty="0">
              <a:solidFill>
                <a:srgbClr val="393464"/>
              </a:solidFill>
            </a:endParaRPr>
          </a:p>
        </p:txBody>
      </p:sp>
      <p:sp>
        <p:nvSpPr>
          <p:cNvPr id="27" name="Rectangle 26"/>
          <p:cNvSpPr/>
          <p:nvPr/>
        </p:nvSpPr>
        <p:spPr>
          <a:xfrm>
            <a:off x="510576" y="467168"/>
            <a:ext cx="11283318"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a:solidFill>
                  <a:srgbClr val="009FEB"/>
                </a:solidFill>
                <a:latin typeface="Arial" panose="020B0604020202020204" pitchFamily="34" charset="0"/>
                <a:cs typeface="Arial" panose="020B0604020202020204" pitchFamily="34" charset="0"/>
              </a:rPr>
              <a:t>Consider…</a:t>
            </a:r>
          </a:p>
        </p:txBody>
      </p:sp>
      <p:pic>
        <p:nvPicPr>
          <p:cNvPr id="25" name="Picture 24">
            <a:extLst>
              <a:ext uri="{FF2B5EF4-FFF2-40B4-BE49-F238E27FC236}">
                <a16:creationId xmlns:a16="http://schemas.microsoft.com/office/drawing/2014/main" id="{F9080D12-6813-40AE-AE51-3A3CE4297A62}"/>
              </a:ext>
            </a:extLst>
          </p:cNvPr>
          <p:cNvPicPr>
            <a:picLocks noChangeAspect="1"/>
          </p:cNvPicPr>
          <p:nvPr/>
        </p:nvPicPr>
        <p:blipFill>
          <a:blip r:embed="rId5"/>
          <a:stretch>
            <a:fillRect/>
          </a:stretch>
        </p:blipFill>
        <p:spPr>
          <a:xfrm>
            <a:off x="9806201" y="3188064"/>
            <a:ext cx="1443309" cy="18317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6" name="Graphic 25" descr="Speech">
            <a:extLst>
              <a:ext uri="{FF2B5EF4-FFF2-40B4-BE49-F238E27FC236}">
                <a16:creationId xmlns:a16="http://schemas.microsoft.com/office/drawing/2014/main" id="{AE368E67-20A2-4653-9A2B-5E8D7E1B1C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66119" y="-294204"/>
            <a:ext cx="4789648" cy="4789648"/>
          </a:xfrm>
          <a:prstGeom prst="rect">
            <a:avLst/>
          </a:prstGeom>
        </p:spPr>
      </p:pic>
      <p:pic>
        <p:nvPicPr>
          <p:cNvPr id="28" name="Picture 27" descr="A picture containing drawing&#10;&#10;Description automatically generated">
            <a:extLst>
              <a:ext uri="{FF2B5EF4-FFF2-40B4-BE49-F238E27FC236}">
                <a16:creationId xmlns:a16="http://schemas.microsoft.com/office/drawing/2014/main" id="{A990446B-924C-4F82-83F6-7BBF53D4DF9A}"/>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667058" y="962909"/>
            <a:ext cx="962244" cy="792219"/>
          </a:xfrm>
          <a:prstGeom prst="rect">
            <a:avLst/>
          </a:prstGeom>
        </p:spPr>
      </p:pic>
      <p:pic>
        <p:nvPicPr>
          <p:cNvPr id="29" name="Picture 28" descr="A picture containing drawing&#10;&#10;Description automatically generated">
            <a:extLst>
              <a:ext uri="{FF2B5EF4-FFF2-40B4-BE49-F238E27FC236}">
                <a16:creationId xmlns:a16="http://schemas.microsoft.com/office/drawing/2014/main" id="{E0F2D6D8-E430-4627-8887-27AFE901FEF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60171" y="779295"/>
            <a:ext cx="887615" cy="887615"/>
          </a:xfrm>
          <a:prstGeom prst="rect">
            <a:avLst/>
          </a:prstGeom>
        </p:spPr>
      </p:pic>
      <p:pic>
        <p:nvPicPr>
          <p:cNvPr id="5" name="Picture 4" descr="A close up of a sign&#10;&#10;Description automatically generated">
            <a:extLst>
              <a:ext uri="{FF2B5EF4-FFF2-40B4-BE49-F238E27FC236}">
                <a16:creationId xmlns:a16="http://schemas.microsoft.com/office/drawing/2014/main" id="{7F3B8139-A8F7-4841-A064-4D2B3BDA58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08659" y="1692455"/>
            <a:ext cx="942324" cy="976716"/>
          </a:xfrm>
          <a:prstGeom prst="rect">
            <a:avLst/>
          </a:prstGeom>
        </p:spPr>
      </p:pic>
    </p:spTree>
    <p:extLst>
      <p:ext uri="{BB962C8B-B14F-4D97-AF65-F5344CB8AC3E}">
        <p14:creationId xmlns:p14="http://schemas.microsoft.com/office/powerpoint/2010/main" val="1887788549"/>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CCA5-E89F-497E-98FF-0F943704BA27}"/>
              </a:ext>
            </a:extLst>
          </p:cNvPr>
          <p:cNvSpPr>
            <a:spLocks noGrp="1"/>
          </p:cNvSpPr>
          <p:nvPr>
            <p:ph type="title"/>
          </p:nvPr>
        </p:nvSpPr>
        <p:spPr/>
        <p:txBody>
          <a:bodyPr/>
          <a:lstStyle/>
          <a:p>
            <a:r>
              <a:rPr lang="en-ZA"/>
              <a:t>Demonstration</a:t>
            </a:r>
          </a:p>
        </p:txBody>
      </p:sp>
      <p:sp>
        <p:nvSpPr>
          <p:cNvPr id="4" name="Isosceles Triangle 3">
            <a:extLst>
              <a:ext uri="{FF2B5EF4-FFF2-40B4-BE49-F238E27FC236}">
                <a16:creationId xmlns:a16="http://schemas.microsoft.com/office/drawing/2014/main" id="{ADBE1286-C419-4A24-BB51-D273C403A539}"/>
              </a:ext>
            </a:extLst>
          </p:cNvPr>
          <p:cNvSpPr/>
          <p:nvPr/>
        </p:nvSpPr>
        <p:spPr>
          <a:xfrm rot="5400000">
            <a:off x="5894179" y="3172908"/>
            <a:ext cx="1594155" cy="4426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10E4246-8835-4454-9D9F-58F403F34BD4}"/>
              </a:ext>
            </a:extLst>
          </p:cNvPr>
          <p:cNvSpPr/>
          <p:nvPr/>
        </p:nvSpPr>
        <p:spPr>
          <a:xfrm>
            <a:off x="548677" y="2478714"/>
            <a:ext cx="5547323" cy="1754326"/>
          </a:xfrm>
          <a:prstGeom prst="rect">
            <a:avLst/>
          </a:prstGeom>
        </p:spPr>
        <p:txBody>
          <a:bodyPr wrap="square">
            <a:spAutoFit/>
          </a:bodyPr>
          <a:lstStyle/>
          <a:p>
            <a:pPr algn="r"/>
            <a:r>
              <a:rPr lang="en-US" sz="3600" kern="0">
                <a:solidFill>
                  <a:srgbClr val="393464"/>
                </a:solidFill>
                <a:latin typeface="Arial" pitchFamily="34" charset="0"/>
                <a:cs typeface="Arial" pitchFamily="34" charset="0"/>
              </a:rPr>
              <a:t>How to set up your own WhatsApp Group </a:t>
            </a:r>
            <a:br>
              <a:rPr lang="en-US" sz="3600" kern="0">
                <a:solidFill>
                  <a:srgbClr val="393464"/>
                </a:solidFill>
                <a:latin typeface="Arial" pitchFamily="34" charset="0"/>
                <a:cs typeface="Arial" pitchFamily="34" charset="0"/>
              </a:rPr>
            </a:br>
            <a:r>
              <a:rPr lang="en-US" sz="3600" kern="0">
                <a:solidFill>
                  <a:srgbClr val="393464"/>
                </a:solidFill>
                <a:latin typeface="Arial" pitchFamily="34" charset="0"/>
                <a:cs typeface="Arial" pitchFamily="34" charset="0"/>
              </a:rPr>
              <a:t>for your course</a:t>
            </a:r>
            <a:endParaRPr lang="en-US" sz="3600">
              <a:solidFill>
                <a:srgbClr val="393464"/>
              </a:solidFill>
            </a:endParaRPr>
          </a:p>
        </p:txBody>
      </p:sp>
      <p:pic>
        <p:nvPicPr>
          <p:cNvPr id="7" name="Picture 6" descr="A picture containing drawing, food&#10;&#10;Description automatically generated">
            <a:extLst>
              <a:ext uri="{FF2B5EF4-FFF2-40B4-BE49-F238E27FC236}">
                <a16:creationId xmlns:a16="http://schemas.microsoft.com/office/drawing/2014/main" id="{6756D3EB-9DC9-4B05-A8C6-CD42A8261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6929" y="1985224"/>
            <a:ext cx="2601674" cy="2601674"/>
          </a:xfrm>
          <a:prstGeom prst="rect">
            <a:avLst/>
          </a:prstGeom>
        </p:spPr>
      </p:pic>
    </p:spTree>
    <p:extLst>
      <p:ext uri="{BB962C8B-B14F-4D97-AF65-F5344CB8AC3E}">
        <p14:creationId xmlns:p14="http://schemas.microsoft.com/office/powerpoint/2010/main" val="2385543051"/>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 food&#10;&#10;Description automatically generated">
            <a:extLst>
              <a:ext uri="{FF2B5EF4-FFF2-40B4-BE49-F238E27FC236}">
                <a16:creationId xmlns:a16="http://schemas.microsoft.com/office/drawing/2014/main" id="{42F83059-378A-4515-A728-14FE5144F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38" y="465518"/>
            <a:ext cx="1780773" cy="1780773"/>
          </a:xfrm>
          <a:prstGeom prst="rect">
            <a:avLst/>
          </a:prstGeom>
        </p:spPr>
      </p:pic>
      <p:sp>
        <p:nvSpPr>
          <p:cNvPr id="6" name="TextBox 5">
            <a:extLst>
              <a:ext uri="{FF2B5EF4-FFF2-40B4-BE49-F238E27FC236}">
                <a16:creationId xmlns:a16="http://schemas.microsoft.com/office/drawing/2014/main" id="{61E13C4C-3577-4735-8ADB-C84708146F42}"/>
              </a:ext>
            </a:extLst>
          </p:cNvPr>
          <p:cNvSpPr txBox="1"/>
          <p:nvPr/>
        </p:nvSpPr>
        <p:spPr>
          <a:xfrm>
            <a:off x="992309" y="243424"/>
            <a:ext cx="720143" cy="1323439"/>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ZA" sz="8000" b="1">
                <a:solidFill>
                  <a:schemeClr val="bg1"/>
                </a:solidFill>
                <a:latin typeface="Arial" panose="020B0604020202020204" pitchFamily="34" charset="0"/>
                <a:cs typeface="Arial" panose="020B0604020202020204" pitchFamily="34" charset="0"/>
              </a:rPr>
              <a:t>1</a:t>
            </a:r>
          </a:p>
        </p:txBody>
      </p:sp>
      <p:sp>
        <p:nvSpPr>
          <p:cNvPr id="7" name="TextBox 6">
            <a:extLst>
              <a:ext uri="{FF2B5EF4-FFF2-40B4-BE49-F238E27FC236}">
                <a16:creationId xmlns:a16="http://schemas.microsoft.com/office/drawing/2014/main" id="{75502247-E103-4C47-925D-CA18816C1048}"/>
              </a:ext>
            </a:extLst>
          </p:cNvPr>
          <p:cNvSpPr txBox="1"/>
          <p:nvPr/>
        </p:nvSpPr>
        <p:spPr>
          <a:xfrm>
            <a:off x="317538" y="2246291"/>
            <a:ext cx="1524714" cy="1323439"/>
          </a:xfrm>
          <a:prstGeom prst="rect">
            <a:avLst/>
          </a:prstGeom>
          <a:noFill/>
        </p:spPr>
        <p:txBody>
          <a:bodyPr wrap="square" rtlCol="0">
            <a:spAutoFit/>
          </a:bodyPr>
          <a:lstStyle/>
          <a:p>
            <a:r>
              <a:rPr lang="en-ZA"/>
              <a:t>Course WhatsApp Group</a:t>
            </a:r>
          </a:p>
          <a:p>
            <a:br>
              <a:rPr lang="en-ZA">
                <a:hlinkClick r:id="rId4"/>
              </a:rPr>
            </a:br>
            <a:r>
              <a:rPr lang="en-ZA" sz="800">
                <a:hlinkClick r:id="rId5"/>
              </a:rPr>
              <a:t>https://youtu.be/u7_S-fr2_Ug</a:t>
            </a:r>
            <a:r>
              <a:rPr lang="en-ZA" sz="800"/>
              <a:t> </a:t>
            </a:r>
            <a:endParaRPr lang="en-ZA"/>
          </a:p>
        </p:txBody>
      </p:sp>
      <p:pic>
        <p:nvPicPr>
          <p:cNvPr id="10" name="Picture 9" descr="A picture containing drawing&#10;&#10;Description automatically generated">
            <a:extLst>
              <a:ext uri="{FF2B5EF4-FFF2-40B4-BE49-F238E27FC236}">
                <a16:creationId xmlns:a16="http://schemas.microsoft.com/office/drawing/2014/main" id="{CAA7EB01-B6F4-47F5-AB11-B518EFE7FA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2626" y="5709348"/>
            <a:ext cx="575659" cy="201481"/>
          </a:xfrm>
          <a:prstGeom prst="rect">
            <a:avLst/>
          </a:prstGeom>
        </p:spPr>
      </p:pic>
      <p:pic>
        <p:nvPicPr>
          <p:cNvPr id="5" name="Online Media 4" title="How to Create Group Chats, Broadcast, Send Files, Calls &amp; Status | WHATSAPP">
            <a:hlinkClick r:id="" action="ppaction://media"/>
            <a:extLst>
              <a:ext uri="{FF2B5EF4-FFF2-40B4-BE49-F238E27FC236}">
                <a16:creationId xmlns:a16="http://schemas.microsoft.com/office/drawing/2014/main" id="{916E6674-86E1-4150-998D-7E88C56CD4D3}"/>
              </a:ext>
            </a:extLst>
          </p:cNvPr>
          <p:cNvPicPr>
            <a:picLocks noRot="1" noChangeAspect="1"/>
          </p:cNvPicPr>
          <p:nvPr>
            <a:videoFile r:link="rId1"/>
          </p:nvPr>
        </p:nvPicPr>
        <p:blipFill>
          <a:blip r:embed="rId7"/>
          <a:stretch>
            <a:fillRect/>
          </a:stretch>
        </p:blipFill>
        <p:spPr>
          <a:xfrm>
            <a:off x="2485623" y="778635"/>
            <a:ext cx="8384624" cy="4716351"/>
          </a:xfrm>
          <a:prstGeom prst="rect">
            <a:avLst/>
          </a:prstGeom>
        </p:spPr>
      </p:pic>
    </p:spTree>
    <p:extLst>
      <p:ext uri="{BB962C8B-B14F-4D97-AF65-F5344CB8AC3E}">
        <p14:creationId xmlns:p14="http://schemas.microsoft.com/office/powerpoint/2010/main" val="4174656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31F6395-2A15-4E44-B228-FFDBAD474483}"/>
              </a:ext>
            </a:extLst>
          </p:cNvPr>
          <p:cNvPicPr>
            <a:picLocks noChangeAspect="1"/>
          </p:cNvPicPr>
          <p:nvPr/>
        </p:nvPicPr>
        <p:blipFill>
          <a:blip r:embed="rId2"/>
          <a:stretch>
            <a:fillRect/>
          </a:stretch>
        </p:blipFill>
        <p:spPr>
          <a:xfrm>
            <a:off x="9891830" y="3478695"/>
            <a:ext cx="1443309" cy="18317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Graphic 3" descr="Speech">
            <a:extLst>
              <a:ext uri="{FF2B5EF4-FFF2-40B4-BE49-F238E27FC236}">
                <a16:creationId xmlns:a16="http://schemas.microsoft.com/office/drawing/2014/main" id="{9A946002-D5AA-450F-9C87-21482CB3F0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1776" y="-76964"/>
            <a:ext cx="4789648" cy="4789648"/>
          </a:xfrm>
          <a:prstGeom prst="rect">
            <a:avLst/>
          </a:prstGeom>
        </p:spPr>
      </p:pic>
      <p:grpSp>
        <p:nvGrpSpPr>
          <p:cNvPr id="13" name="Group 12"/>
          <p:cNvGrpSpPr/>
          <p:nvPr/>
        </p:nvGrpSpPr>
        <p:grpSpPr>
          <a:xfrm>
            <a:off x="1323821" y="5259182"/>
            <a:ext cx="9544358" cy="1197382"/>
            <a:chOff x="1529620" y="5396308"/>
            <a:chExt cx="9544358" cy="1197382"/>
          </a:xfrm>
        </p:grpSpPr>
        <p:grpSp>
          <p:nvGrpSpPr>
            <p:cNvPr id="14" name="Group 13"/>
            <p:cNvGrpSpPr/>
            <p:nvPr/>
          </p:nvGrpSpPr>
          <p:grpSpPr>
            <a:xfrm>
              <a:off x="4711893" y="5396308"/>
              <a:ext cx="3179812" cy="502729"/>
              <a:chOff x="4548720" y="5396308"/>
              <a:chExt cx="3179812" cy="502729"/>
            </a:xfrm>
          </p:grpSpPr>
          <p:sp>
            <p:nvSpPr>
              <p:cNvPr id="19" name="Rectangle 18"/>
              <p:cNvSpPr/>
              <p:nvPr/>
            </p:nvSpPr>
            <p:spPr>
              <a:xfrm>
                <a:off x="4696598" y="5447617"/>
                <a:ext cx="2884056" cy="400110"/>
              </a:xfrm>
              <a:prstGeom prst="rect">
                <a:avLst/>
              </a:prstGeom>
            </p:spPr>
            <p:txBody>
              <a:bodyPr wrap="square">
                <a:spAutoFit/>
              </a:bodyPr>
              <a:lstStyle/>
              <a:p>
                <a:pPr algn="ctr"/>
                <a:r>
                  <a:rPr lang="en-US" sz="2000" kern="0">
                    <a:solidFill>
                      <a:schemeClr val="accent1"/>
                    </a:solidFill>
                    <a:latin typeface="Arial" pitchFamily="34" charset="0"/>
                    <a:cs typeface="Arial" pitchFamily="34" charset="0"/>
                  </a:rPr>
                  <a:t>AAU &amp; OER Africa</a:t>
                </a:r>
                <a:endParaRPr lang="en-US" sz="2000">
                  <a:solidFill>
                    <a:schemeClr val="tx1">
                      <a:lumMod val="75000"/>
                      <a:lumOff val="25000"/>
                    </a:schemeClr>
                  </a:solidFill>
                </a:endParaRPr>
              </a:p>
            </p:txBody>
          </p:sp>
          <p:grpSp>
            <p:nvGrpSpPr>
              <p:cNvPr id="20" name="Group 19"/>
              <p:cNvGrpSpPr/>
              <p:nvPr/>
            </p:nvGrpSpPr>
            <p:grpSpPr>
              <a:xfrm>
                <a:off x="4548720" y="5396308"/>
                <a:ext cx="3179812" cy="502729"/>
                <a:chOff x="4584355" y="5396308"/>
                <a:chExt cx="3179812" cy="502729"/>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flipV="1">
                  <a:off x="4370059" y="5610604"/>
                  <a:ext cx="502729" cy="7413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7475733" y="5610604"/>
                  <a:ext cx="502729" cy="74138"/>
                </a:xfrm>
                <a:prstGeom prst="rect">
                  <a:avLst/>
                </a:prstGeom>
              </p:spPr>
            </p:pic>
          </p:grpSp>
        </p:grpSp>
        <p:grpSp>
          <p:nvGrpSpPr>
            <p:cNvPr id="15" name="Group 14"/>
            <p:cNvGrpSpPr/>
            <p:nvPr/>
          </p:nvGrpSpPr>
          <p:grpSpPr>
            <a:xfrm>
              <a:off x="1529620" y="5947359"/>
              <a:ext cx="9544358" cy="646331"/>
              <a:chOff x="1529620" y="5947359"/>
              <a:chExt cx="9544358" cy="646331"/>
            </a:xfrm>
          </p:grpSpPr>
          <p:sp>
            <p:nvSpPr>
              <p:cNvPr id="16" name="Rectangle 15"/>
              <p:cNvSpPr/>
              <p:nvPr/>
            </p:nvSpPr>
            <p:spPr>
              <a:xfrm>
                <a:off x="1529620" y="5947359"/>
                <a:ext cx="9544358" cy="646331"/>
              </a:xfrm>
              <a:prstGeom prst="rect">
                <a:avLst/>
              </a:prstGeom>
            </p:spPr>
            <p:txBody>
              <a:bodyPr wrap="square">
                <a:spAutoFit/>
              </a:bodyPr>
              <a:lstStyle/>
              <a:p>
                <a:pPr algn="ctr"/>
                <a:r>
                  <a:rPr lang="en-US" kern="0">
                    <a:solidFill>
                      <a:schemeClr val="tx1">
                        <a:lumMod val="75000"/>
                        <a:lumOff val="25000"/>
                      </a:schemeClr>
                    </a:solidFill>
                    <a:latin typeface="Arial" pitchFamily="34" charset="0"/>
                    <a:cs typeface="Arial" pitchFamily="34" charset="0"/>
                  </a:rPr>
                  <a:t>Use either the Zoom chat facility or the Google Classroom discussion forum </a:t>
                </a:r>
                <a:br>
                  <a:rPr lang="en-US" kern="0">
                    <a:solidFill>
                      <a:schemeClr val="tx1">
                        <a:lumMod val="75000"/>
                        <a:lumOff val="25000"/>
                      </a:schemeClr>
                    </a:solidFill>
                    <a:latin typeface="Arial" pitchFamily="34" charset="0"/>
                    <a:cs typeface="Arial" pitchFamily="34" charset="0"/>
                  </a:rPr>
                </a:br>
                <a:r>
                  <a:rPr lang="en-US" kern="0">
                    <a:solidFill>
                      <a:schemeClr val="tx1">
                        <a:lumMod val="75000"/>
                        <a:lumOff val="25000"/>
                      </a:schemeClr>
                    </a:solidFill>
                    <a:latin typeface="Arial" pitchFamily="34" charset="0"/>
                    <a:cs typeface="Arial" pitchFamily="34" charset="0"/>
                  </a:rPr>
                  <a:t>to tell us what your response is to the above query</a:t>
                </a:r>
                <a:endParaRPr lang="en-US">
                  <a:solidFill>
                    <a:schemeClr val="tx1">
                      <a:lumMod val="75000"/>
                      <a:lumOff val="25000"/>
                    </a:schemeClr>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flipV="1">
                <a:off x="1636191" y="6226320"/>
                <a:ext cx="646330" cy="8840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flipV="1">
                <a:off x="10314902" y="6232496"/>
                <a:ext cx="646330" cy="76057"/>
              </a:xfrm>
              <a:prstGeom prst="rect">
                <a:avLst/>
              </a:prstGeom>
            </p:spPr>
          </p:pic>
        </p:grpSp>
      </p:grpSp>
      <p:sp>
        <p:nvSpPr>
          <p:cNvPr id="23" name="Isosceles Triangle 22"/>
          <p:cNvSpPr/>
          <p:nvPr/>
        </p:nvSpPr>
        <p:spPr>
          <a:xfrm rot="5400000">
            <a:off x="6051672" y="2833630"/>
            <a:ext cx="1594155" cy="4426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83543" y="2731794"/>
            <a:ext cx="5547323" cy="646331"/>
          </a:xfrm>
          <a:prstGeom prst="rect">
            <a:avLst/>
          </a:prstGeom>
        </p:spPr>
        <p:txBody>
          <a:bodyPr wrap="square">
            <a:spAutoFit/>
          </a:bodyPr>
          <a:lstStyle/>
          <a:p>
            <a:pPr algn="r"/>
            <a:r>
              <a:rPr lang="en-US" sz="3600" kern="0">
                <a:solidFill>
                  <a:srgbClr val="393464"/>
                </a:solidFill>
                <a:latin typeface="Arial" pitchFamily="34" charset="0"/>
                <a:cs typeface="Arial" pitchFamily="34" charset="0"/>
              </a:rPr>
              <a:t>Any questions?</a:t>
            </a:r>
            <a:endParaRPr lang="en-US" sz="3600">
              <a:solidFill>
                <a:srgbClr val="393464"/>
              </a:solidFill>
            </a:endParaRPr>
          </a:p>
        </p:txBody>
      </p:sp>
      <p:sp>
        <p:nvSpPr>
          <p:cNvPr id="27" name="Rectangle 26"/>
          <p:cNvSpPr/>
          <p:nvPr/>
        </p:nvSpPr>
        <p:spPr>
          <a:xfrm>
            <a:off x="510576" y="467168"/>
            <a:ext cx="11283318"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a:solidFill>
                  <a:srgbClr val="009FEB"/>
                </a:solidFill>
                <a:latin typeface="Arial" panose="020B0604020202020204" pitchFamily="34" charset="0"/>
                <a:cs typeface="Arial" panose="020B0604020202020204" pitchFamily="34" charset="0"/>
              </a:rPr>
              <a:t>Queries?</a:t>
            </a:r>
          </a:p>
        </p:txBody>
      </p:sp>
      <p:pic>
        <p:nvPicPr>
          <p:cNvPr id="53" name="Picture 52" descr="A picture containing drawing&#10;&#10;Description automatically generated">
            <a:extLst>
              <a:ext uri="{FF2B5EF4-FFF2-40B4-BE49-F238E27FC236}">
                <a16:creationId xmlns:a16="http://schemas.microsoft.com/office/drawing/2014/main" id="{EEC1A013-0D5C-47AF-BFD6-6280473B0B89}"/>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988959" y="1359019"/>
            <a:ext cx="1443309" cy="1188281"/>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FF47DD14-9B71-48CF-B223-49B0B00428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7876" y="1048046"/>
            <a:ext cx="1291993" cy="1291993"/>
          </a:xfrm>
          <a:prstGeom prst="rect">
            <a:avLst/>
          </a:prstGeom>
        </p:spPr>
      </p:pic>
    </p:spTree>
    <p:extLst>
      <p:ext uri="{BB962C8B-B14F-4D97-AF65-F5344CB8AC3E}">
        <p14:creationId xmlns:p14="http://schemas.microsoft.com/office/powerpoint/2010/main" val="3905151216"/>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ECCA5-E89F-497E-98FF-0F943704BA27}"/>
              </a:ext>
            </a:extLst>
          </p:cNvPr>
          <p:cNvSpPr>
            <a:spLocks noGrp="1"/>
          </p:cNvSpPr>
          <p:nvPr>
            <p:ph type="title"/>
          </p:nvPr>
        </p:nvSpPr>
        <p:spPr/>
        <p:txBody>
          <a:bodyPr/>
          <a:lstStyle/>
          <a:p>
            <a:r>
              <a:rPr lang="en-ZA"/>
              <a:t>Demonstration</a:t>
            </a:r>
          </a:p>
        </p:txBody>
      </p:sp>
      <p:sp>
        <p:nvSpPr>
          <p:cNvPr id="4" name="Isosceles Triangle 3">
            <a:extLst>
              <a:ext uri="{FF2B5EF4-FFF2-40B4-BE49-F238E27FC236}">
                <a16:creationId xmlns:a16="http://schemas.microsoft.com/office/drawing/2014/main" id="{ADBE1286-C419-4A24-BB51-D273C403A539}"/>
              </a:ext>
            </a:extLst>
          </p:cNvPr>
          <p:cNvSpPr/>
          <p:nvPr/>
        </p:nvSpPr>
        <p:spPr>
          <a:xfrm rot="5400000">
            <a:off x="5894179" y="3172908"/>
            <a:ext cx="1594155" cy="4426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10E4246-8835-4454-9D9F-58F403F34BD4}"/>
              </a:ext>
            </a:extLst>
          </p:cNvPr>
          <p:cNvSpPr/>
          <p:nvPr/>
        </p:nvSpPr>
        <p:spPr>
          <a:xfrm>
            <a:off x="548677" y="2478714"/>
            <a:ext cx="5547323" cy="1754326"/>
          </a:xfrm>
          <a:prstGeom prst="rect">
            <a:avLst/>
          </a:prstGeom>
        </p:spPr>
        <p:txBody>
          <a:bodyPr wrap="square">
            <a:spAutoFit/>
          </a:bodyPr>
          <a:lstStyle/>
          <a:p>
            <a:pPr algn="r"/>
            <a:r>
              <a:rPr lang="en-US" sz="3600" kern="0">
                <a:solidFill>
                  <a:srgbClr val="393464"/>
                </a:solidFill>
                <a:latin typeface="Arial" pitchFamily="34" charset="0"/>
                <a:cs typeface="Arial" pitchFamily="34" charset="0"/>
              </a:rPr>
              <a:t>How to set up your own Facebook Page</a:t>
            </a:r>
            <a:br>
              <a:rPr lang="en-US" sz="3600" kern="0">
                <a:solidFill>
                  <a:srgbClr val="393464"/>
                </a:solidFill>
                <a:latin typeface="Arial" pitchFamily="34" charset="0"/>
                <a:cs typeface="Arial" pitchFamily="34" charset="0"/>
              </a:rPr>
            </a:br>
            <a:r>
              <a:rPr lang="en-US" sz="3600" kern="0">
                <a:solidFill>
                  <a:srgbClr val="393464"/>
                </a:solidFill>
                <a:latin typeface="Arial" pitchFamily="34" charset="0"/>
                <a:cs typeface="Arial" pitchFamily="34" charset="0"/>
              </a:rPr>
              <a:t>for your course</a:t>
            </a:r>
            <a:endParaRPr lang="en-US" sz="3600">
              <a:solidFill>
                <a:srgbClr val="393464"/>
              </a:solidFill>
            </a:endParaRPr>
          </a:p>
        </p:txBody>
      </p:sp>
      <p:pic>
        <p:nvPicPr>
          <p:cNvPr id="6" name="Picture 5" descr="A drawing of a cartoon character&#10;&#10;Description automatically generated">
            <a:extLst>
              <a:ext uri="{FF2B5EF4-FFF2-40B4-BE49-F238E27FC236}">
                <a16:creationId xmlns:a16="http://schemas.microsoft.com/office/drawing/2014/main" id="{FCAF2E46-59E5-4ECC-9FA6-B162ED96ED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859" y="2128628"/>
            <a:ext cx="2720662" cy="2720662"/>
          </a:xfrm>
          <a:prstGeom prst="rect">
            <a:avLst/>
          </a:prstGeom>
        </p:spPr>
      </p:pic>
    </p:spTree>
    <p:extLst>
      <p:ext uri="{BB962C8B-B14F-4D97-AF65-F5344CB8AC3E}">
        <p14:creationId xmlns:p14="http://schemas.microsoft.com/office/powerpoint/2010/main" val="1284365417"/>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rawing of a cartoon character&#10;&#10;Description automatically generated">
            <a:extLst>
              <a:ext uri="{FF2B5EF4-FFF2-40B4-BE49-F238E27FC236}">
                <a16:creationId xmlns:a16="http://schemas.microsoft.com/office/drawing/2014/main" id="{32E0743C-FEEA-4185-A501-4C1183A65C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44" y="728921"/>
            <a:ext cx="1288702" cy="1288702"/>
          </a:xfrm>
          <a:prstGeom prst="rect">
            <a:avLst/>
          </a:prstGeom>
        </p:spPr>
      </p:pic>
      <p:sp>
        <p:nvSpPr>
          <p:cNvPr id="6" name="TextBox 5">
            <a:extLst>
              <a:ext uri="{FF2B5EF4-FFF2-40B4-BE49-F238E27FC236}">
                <a16:creationId xmlns:a16="http://schemas.microsoft.com/office/drawing/2014/main" id="{61E13C4C-3577-4735-8ADB-C84708146F42}"/>
              </a:ext>
            </a:extLst>
          </p:cNvPr>
          <p:cNvSpPr txBox="1"/>
          <p:nvPr/>
        </p:nvSpPr>
        <p:spPr>
          <a:xfrm>
            <a:off x="234312" y="698410"/>
            <a:ext cx="720143" cy="1323439"/>
          </a:xfrm>
          <a:prstGeom prst="rect">
            <a:avLst/>
          </a:prstGeom>
          <a:noFill/>
          <a:effectLst>
            <a:outerShdw blurRad="50800" dist="38100" dir="8100000" algn="tr" rotWithShape="0">
              <a:prstClr val="black">
                <a:alpha val="40000"/>
              </a:prstClr>
            </a:outerShdw>
          </a:effectLst>
        </p:spPr>
        <p:txBody>
          <a:bodyPr wrap="square" rtlCol="0">
            <a:spAutoFit/>
          </a:bodyPr>
          <a:lstStyle/>
          <a:p>
            <a:r>
              <a:rPr lang="en-ZA" sz="8000" b="1">
                <a:solidFill>
                  <a:schemeClr val="bg1"/>
                </a:solidFill>
                <a:latin typeface="Arial" panose="020B0604020202020204" pitchFamily="34" charset="0"/>
                <a:cs typeface="Arial" panose="020B0604020202020204" pitchFamily="34" charset="0"/>
              </a:rPr>
              <a:t>2</a:t>
            </a:r>
          </a:p>
        </p:txBody>
      </p:sp>
      <p:sp>
        <p:nvSpPr>
          <p:cNvPr id="7" name="TextBox 6">
            <a:extLst>
              <a:ext uri="{FF2B5EF4-FFF2-40B4-BE49-F238E27FC236}">
                <a16:creationId xmlns:a16="http://schemas.microsoft.com/office/drawing/2014/main" id="{75502247-E103-4C47-925D-CA18816C1048}"/>
              </a:ext>
            </a:extLst>
          </p:cNvPr>
          <p:cNvSpPr txBox="1"/>
          <p:nvPr/>
        </p:nvSpPr>
        <p:spPr>
          <a:xfrm>
            <a:off x="317538" y="2246291"/>
            <a:ext cx="1524714" cy="1446550"/>
          </a:xfrm>
          <a:prstGeom prst="rect">
            <a:avLst/>
          </a:prstGeom>
          <a:noFill/>
        </p:spPr>
        <p:txBody>
          <a:bodyPr wrap="square" rtlCol="0">
            <a:spAutoFit/>
          </a:bodyPr>
          <a:lstStyle/>
          <a:p>
            <a:r>
              <a:rPr lang="en-ZA"/>
              <a:t>Course Facebook</a:t>
            </a:r>
          </a:p>
          <a:p>
            <a:r>
              <a:rPr lang="en-ZA"/>
              <a:t>Page</a:t>
            </a:r>
          </a:p>
          <a:p>
            <a:br>
              <a:rPr lang="en-ZA">
                <a:hlinkClick r:id="rId4"/>
              </a:rPr>
            </a:br>
            <a:r>
              <a:rPr lang="en-ZA" sz="800">
                <a:hlinkClick r:id="rId5"/>
              </a:rPr>
              <a:t>https://www.youtube.com/watch?v=PwYSve54dU0</a:t>
            </a:r>
            <a:r>
              <a:rPr lang="en-ZA" sz="800"/>
              <a:t> </a:t>
            </a:r>
            <a:endParaRPr lang="en-ZA"/>
          </a:p>
        </p:txBody>
      </p:sp>
      <p:pic>
        <p:nvPicPr>
          <p:cNvPr id="2" name="Online Media 1" title="How to set up a facebook page for your classroom">
            <a:hlinkClick r:id="" action="ppaction://media"/>
            <a:extLst>
              <a:ext uri="{FF2B5EF4-FFF2-40B4-BE49-F238E27FC236}">
                <a16:creationId xmlns:a16="http://schemas.microsoft.com/office/drawing/2014/main" id="{FE2F815E-3E94-41EC-A525-1D3351ACB241}"/>
              </a:ext>
            </a:extLst>
          </p:cNvPr>
          <p:cNvPicPr>
            <a:picLocks noRot="1" noChangeAspect="1"/>
          </p:cNvPicPr>
          <p:nvPr>
            <a:videoFile r:link="rId1"/>
          </p:nvPr>
        </p:nvPicPr>
        <p:blipFill>
          <a:blip r:embed="rId6"/>
          <a:stretch>
            <a:fillRect/>
          </a:stretch>
        </p:blipFill>
        <p:spPr>
          <a:xfrm>
            <a:off x="2411959" y="698410"/>
            <a:ext cx="8861224" cy="4984439"/>
          </a:xfrm>
          <a:prstGeom prst="rect">
            <a:avLst/>
          </a:prstGeom>
        </p:spPr>
      </p:pic>
    </p:spTree>
    <p:extLst>
      <p:ext uri="{BB962C8B-B14F-4D97-AF65-F5344CB8AC3E}">
        <p14:creationId xmlns:p14="http://schemas.microsoft.com/office/powerpoint/2010/main" val="16909705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1E60D5A-6529-4A7A-B839-77E2815AF841}"/>
              </a:ext>
            </a:extLst>
          </p:cNvPr>
          <p:cNvPicPr>
            <a:picLocks noChangeAspect="1"/>
          </p:cNvPicPr>
          <p:nvPr/>
        </p:nvPicPr>
        <p:blipFill>
          <a:blip r:embed="rId2"/>
          <a:stretch>
            <a:fillRect/>
          </a:stretch>
        </p:blipFill>
        <p:spPr>
          <a:xfrm>
            <a:off x="9806201" y="3188064"/>
            <a:ext cx="1443309" cy="18317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Graphic 3" descr="Speech">
            <a:extLst>
              <a:ext uri="{FF2B5EF4-FFF2-40B4-BE49-F238E27FC236}">
                <a16:creationId xmlns:a16="http://schemas.microsoft.com/office/drawing/2014/main" id="{9A946002-D5AA-450F-9C87-21482CB3F0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96170" y="172028"/>
            <a:ext cx="4789648" cy="4789648"/>
          </a:xfrm>
          <a:prstGeom prst="rect">
            <a:avLst/>
          </a:prstGeom>
        </p:spPr>
      </p:pic>
      <p:grpSp>
        <p:nvGrpSpPr>
          <p:cNvPr id="13" name="Group 12"/>
          <p:cNvGrpSpPr/>
          <p:nvPr/>
        </p:nvGrpSpPr>
        <p:grpSpPr>
          <a:xfrm>
            <a:off x="1323821" y="5259182"/>
            <a:ext cx="9544358" cy="1197382"/>
            <a:chOff x="1529620" y="5396308"/>
            <a:chExt cx="9544358" cy="1197382"/>
          </a:xfrm>
        </p:grpSpPr>
        <p:grpSp>
          <p:nvGrpSpPr>
            <p:cNvPr id="14" name="Group 13"/>
            <p:cNvGrpSpPr/>
            <p:nvPr/>
          </p:nvGrpSpPr>
          <p:grpSpPr>
            <a:xfrm>
              <a:off x="4711893" y="5396308"/>
              <a:ext cx="3179812" cy="502729"/>
              <a:chOff x="4548720" y="5396308"/>
              <a:chExt cx="3179812" cy="502729"/>
            </a:xfrm>
          </p:grpSpPr>
          <p:sp>
            <p:nvSpPr>
              <p:cNvPr id="19" name="Rectangle 18"/>
              <p:cNvSpPr/>
              <p:nvPr/>
            </p:nvSpPr>
            <p:spPr>
              <a:xfrm>
                <a:off x="4696598" y="5447617"/>
                <a:ext cx="2884056" cy="400110"/>
              </a:xfrm>
              <a:prstGeom prst="rect">
                <a:avLst/>
              </a:prstGeom>
            </p:spPr>
            <p:txBody>
              <a:bodyPr wrap="square">
                <a:spAutoFit/>
              </a:bodyPr>
              <a:lstStyle/>
              <a:p>
                <a:pPr algn="ctr"/>
                <a:r>
                  <a:rPr lang="en-US" sz="2000" kern="0">
                    <a:solidFill>
                      <a:schemeClr val="accent1"/>
                    </a:solidFill>
                    <a:latin typeface="Arial" pitchFamily="34" charset="0"/>
                    <a:cs typeface="Arial" pitchFamily="34" charset="0"/>
                  </a:rPr>
                  <a:t>AAU &amp; OER Africa</a:t>
                </a:r>
                <a:endParaRPr lang="en-US" sz="2000">
                  <a:solidFill>
                    <a:schemeClr val="tx1">
                      <a:lumMod val="75000"/>
                      <a:lumOff val="25000"/>
                    </a:schemeClr>
                  </a:solidFill>
                </a:endParaRPr>
              </a:p>
            </p:txBody>
          </p:sp>
          <p:grpSp>
            <p:nvGrpSpPr>
              <p:cNvPr id="20" name="Group 19"/>
              <p:cNvGrpSpPr/>
              <p:nvPr/>
            </p:nvGrpSpPr>
            <p:grpSpPr>
              <a:xfrm>
                <a:off x="4548720" y="5396308"/>
                <a:ext cx="3179812" cy="502729"/>
                <a:chOff x="4584355" y="5396308"/>
                <a:chExt cx="3179812" cy="502729"/>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flipV="1">
                  <a:off x="4370059" y="5610604"/>
                  <a:ext cx="502729" cy="74138"/>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flipV="1">
                  <a:off x="7475733" y="5610604"/>
                  <a:ext cx="502729" cy="74138"/>
                </a:xfrm>
                <a:prstGeom prst="rect">
                  <a:avLst/>
                </a:prstGeom>
              </p:spPr>
            </p:pic>
          </p:grpSp>
        </p:grpSp>
        <p:grpSp>
          <p:nvGrpSpPr>
            <p:cNvPr id="15" name="Group 14"/>
            <p:cNvGrpSpPr/>
            <p:nvPr/>
          </p:nvGrpSpPr>
          <p:grpSpPr>
            <a:xfrm>
              <a:off x="1529620" y="5947359"/>
              <a:ext cx="9544358" cy="646331"/>
              <a:chOff x="1529620" y="5947359"/>
              <a:chExt cx="9544358" cy="646331"/>
            </a:xfrm>
          </p:grpSpPr>
          <p:sp>
            <p:nvSpPr>
              <p:cNvPr id="16" name="Rectangle 15"/>
              <p:cNvSpPr/>
              <p:nvPr/>
            </p:nvSpPr>
            <p:spPr>
              <a:xfrm>
                <a:off x="1529620" y="5947359"/>
                <a:ext cx="9544358" cy="646331"/>
              </a:xfrm>
              <a:prstGeom prst="rect">
                <a:avLst/>
              </a:prstGeom>
            </p:spPr>
            <p:txBody>
              <a:bodyPr wrap="square">
                <a:spAutoFit/>
              </a:bodyPr>
              <a:lstStyle/>
              <a:p>
                <a:pPr algn="ctr"/>
                <a:r>
                  <a:rPr lang="en-US" kern="0">
                    <a:solidFill>
                      <a:schemeClr val="tx1">
                        <a:lumMod val="75000"/>
                        <a:lumOff val="25000"/>
                      </a:schemeClr>
                    </a:solidFill>
                    <a:latin typeface="Arial" pitchFamily="34" charset="0"/>
                    <a:cs typeface="Arial" pitchFamily="34" charset="0"/>
                  </a:rPr>
                  <a:t>Use either the Zoom chat facility or the Google Classroom discussion forum </a:t>
                </a:r>
                <a:br>
                  <a:rPr lang="en-US" kern="0">
                    <a:solidFill>
                      <a:schemeClr val="tx1">
                        <a:lumMod val="75000"/>
                        <a:lumOff val="25000"/>
                      </a:schemeClr>
                    </a:solidFill>
                    <a:latin typeface="Arial" pitchFamily="34" charset="0"/>
                    <a:cs typeface="Arial" pitchFamily="34" charset="0"/>
                  </a:rPr>
                </a:br>
                <a:r>
                  <a:rPr lang="en-US" kern="0">
                    <a:solidFill>
                      <a:schemeClr val="tx1">
                        <a:lumMod val="75000"/>
                        <a:lumOff val="25000"/>
                      </a:schemeClr>
                    </a:solidFill>
                    <a:latin typeface="Arial" pitchFamily="34" charset="0"/>
                    <a:cs typeface="Arial" pitchFamily="34" charset="0"/>
                  </a:rPr>
                  <a:t>to tell us what your response is to the above query</a:t>
                </a:r>
                <a:endParaRPr lang="en-US">
                  <a:solidFill>
                    <a:schemeClr val="tx1">
                      <a:lumMod val="75000"/>
                      <a:lumOff val="25000"/>
                    </a:schemeClr>
                  </a:solidFill>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flipV="1">
                <a:off x="1636191" y="6226320"/>
                <a:ext cx="646330" cy="8840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flipV="1">
                <a:off x="10314902" y="6232496"/>
                <a:ext cx="646330" cy="76057"/>
              </a:xfrm>
              <a:prstGeom prst="rect">
                <a:avLst/>
              </a:prstGeom>
            </p:spPr>
          </p:pic>
        </p:grpSp>
      </p:grpSp>
      <p:sp>
        <p:nvSpPr>
          <p:cNvPr id="23" name="Isosceles Triangle 22"/>
          <p:cNvSpPr/>
          <p:nvPr/>
        </p:nvSpPr>
        <p:spPr>
          <a:xfrm rot="5400000">
            <a:off x="6051672" y="2833630"/>
            <a:ext cx="1594155" cy="4426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83543" y="2731794"/>
            <a:ext cx="5547323" cy="646331"/>
          </a:xfrm>
          <a:prstGeom prst="rect">
            <a:avLst/>
          </a:prstGeom>
        </p:spPr>
        <p:txBody>
          <a:bodyPr wrap="square">
            <a:spAutoFit/>
          </a:bodyPr>
          <a:lstStyle/>
          <a:p>
            <a:pPr algn="r"/>
            <a:r>
              <a:rPr lang="en-US" sz="3600" kern="0">
                <a:solidFill>
                  <a:srgbClr val="393464"/>
                </a:solidFill>
                <a:latin typeface="Arial" pitchFamily="34" charset="0"/>
                <a:cs typeface="Arial" pitchFamily="34" charset="0"/>
              </a:rPr>
              <a:t>Any questions?</a:t>
            </a:r>
            <a:endParaRPr lang="en-US" sz="3600">
              <a:solidFill>
                <a:srgbClr val="393464"/>
              </a:solidFill>
            </a:endParaRPr>
          </a:p>
        </p:txBody>
      </p:sp>
      <p:sp>
        <p:nvSpPr>
          <p:cNvPr id="27" name="Rectangle 26"/>
          <p:cNvSpPr/>
          <p:nvPr/>
        </p:nvSpPr>
        <p:spPr>
          <a:xfrm>
            <a:off x="510576" y="467168"/>
            <a:ext cx="11283318"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a:solidFill>
                  <a:srgbClr val="009FEB"/>
                </a:solidFill>
                <a:latin typeface="Arial" panose="020B0604020202020204" pitchFamily="34" charset="0"/>
                <a:cs typeface="Arial" panose="020B0604020202020204" pitchFamily="34" charset="0"/>
              </a:rPr>
              <a:t>Queries?</a:t>
            </a:r>
          </a:p>
        </p:txBody>
      </p:sp>
      <p:pic>
        <p:nvPicPr>
          <p:cNvPr id="53" name="Picture 52" descr="A picture containing drawing&#10;&#10;Description automatically generated">
            <a:extLst>
              <a:ext uri="{FF2B5EF4-FFF2-40B4-BE49-F238E27FC236}">
                <a16:creationId xmlns:a16="http://schemas.microsoft.com/office/drawing/2014/main" id="{EEC1A013-0D5C-47AF-BFD6-6280473B0B89}"/>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190994" y="1854965"/>
            <a:ext cx="1443309" cy="1188281"/>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FF47DD14-9B71-48CF-B223-49B0B004288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2644" y="1259387"/>
            <a:ext cx="1291993" cy="1291993"/>
          </a:xfrm>
          <a:prstGeom prst="rect">
            <a:avLst/>
          </a:prstGeom>
        </p:spPr>
      </p:pic>
    </p:spTree>
    <p:extLst>
      <p:ext uri="{BB962C8B-B14F-4D97-AF65-F5344CB8AC3E}">
        <p14:creationId xmlns:p14="http://schemas.microsoft.com/office/powerpoint/2010/main" val="316622005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descr="A picture containing object, drawing&#10;&#10;Description automatically generated">
            <a:extLst>
              <a:ext uri="{FF2B5EF4-FFF2-40B4-BE49-F238E27FC236}">
                <a16:creationId xmlns:a16="http://schemas.microsoft.com/office/drawing/2014/main" id="{B0C54688-9CB9-4255-891B-BBEA8EE5F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7459" y="5674095"/>
            <a:ext cx="899783" cy="899783"/>
          </a:xfrm>
          <a:prstGeom prst="rect">
            <a:avLst/>
          </a:prstGeom>
        </p:spPr>
      </p:pic>
      <p:sp>
        <p:nvSpPr>
          <p:cNvPr id="2" name="Title 1">
            <a:extLst>
              <a:ext uri="{FF2B5EF4-FFF2-40B4-BE49-F238E27FC236}">
                <a16:creationId xmlns:a16="http://schemas.microsoft.com/office/drawing/2014/main" id="{89D5E8D7-299D-4697-B0EC-5538CC0EB8A7}"/>
              </a:ext>
            </a:extLst>
          </p:cNvPr>
          <p:cNvSpPr>
            <a:spLocks noGrp="1"/>
          </p:cNvSpPr>
          <p:nvPr>
            <p:ph type="title"/>
          </p:nvPr>
        </p:nvSpPr>
        <p:spPr/>
        <p:txBody>
          <a:bodyPr>
            <a:normAutofit fontScale="90000"/>
          </a:bodyPr>
          <a:lstStyle/>
          <a:p>
            <a:r>
              <a:rPr lang="en-ZA"/>
              <a:t>Webinar 4 – Summary</a:t>
            </a:r>
            <a:br>
              <a:rPr lang="en-ZA"/>
            </a:br>
            <a:r>
              <a:rPr lang="en-ZA" sz="4000">
                <a:solidFill>
                  <a:srgbClr val="393464"/>
                </a:solidFill>
              </a:rPr>
              <a:t>Communicate effectively during campus closure</a:t>
            </a:r>
          </a:p>
        </p:txBody>
      </p:sp>
      <p:pic>
        <p:nvPicPr>
          <p:cNvPr id="27" name="Graphic 26" descr="Gantt Chart">
            <a:extLst>
              <a:ext uri="{FF2B5EF4-FFF2-40B4-BE49-F238E27FC236}">
                <a16:creationId xmlns:a16="http://schemas.microsoft.com/office/drawing/2014/main" id="{1886AB37-9B4E-4E60-B9B8-958C104A7F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450665" y="2520678"/>
            <a:ext cx="583130" cy="583130"/>
          </a:xfrm>
          <a:prstGeom prst="rect">
            <a:avLst/>
          </a:prstGeom>
        </p:spPr>
      </p:pic>
      <p:pic>
        <p:nvPicPr>
          <p:cNvPr id="29" name="Graphic 28" descr="Megaphone1">
            <a:extLst>
              <a:ext uri="{FF2B5EF4-FFF2-40B4-BE49-F238E27FC236}">
                <a16:creationId xmlns:a16="http://schemas.microsoft.com/office/drawing/2014/main" id="{E3E719CD-8C66-407E-915B-56CB5E3DD9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044485" y="4443258"/>
            <a:ext cx="801382" cy="801382"/>
          </a:xfrm>
          <a:prstGeom prst="rect">
            <a:avLst/>
          </a:prstGeom>
        </p:spPr>
      </p:pic>
      <p:pic>
        <p:nvPicPr>
          <p:cNvPr id="31" name="Graphic 30" descr="Badge Cross">
            <a:extLst>
              <a:ext uri="{FF2B5EF4-FFF2-40B4-BE49-F238E27FC236}">
                <a16:creationId xmlns:a16="http://schemas.microsoft.com/office/drawing/2014/main" id="{4A01006A-BE1D-4892-B0EE-2FA3AC9105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173806" y="2449967"/>
            <a:ext cx="429675" cy="429675"/>
          </a:xfrm>
          <a:prstGeom prst="rect">
            <a:avLst/>
          </a:prstGeom>
        </p:spPr>
      </p:pic>
      <p:pic>
        <p:nvPicPr>
          <p:cNvPr id="33" name="Graphic 32" descr="Server">
            <a:extLst>
              <a:ext uri="{FF2B5EF4-FFF2-40B4-BE49-F238E27FC236}">
                <a16:creationId xmlns:a16="http://schemas.microsoft.com/office/drawing/2014/main" id="{74C0ED0C-B273-46B3-9797-9C8BB1A88C7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08929" y="4302864"/>
            <a:ext cx="559216" cy="559216"/>
          </a:xfrm>
          <a:prstGeom prst="rect">
            <a:avLst/>
          </a:prstGeom>
        </p:spPr>
      </p:pic>
      <p:pic>
        <p:nvPicPr>
          <p:cNvPr id="38" name="Graphic 37" descr="Shield Tick">
            <a:extLst>
              <a:ext uri="{FF2B5EF4-FFF2-40B4-BE49-F238E27FC236}">
                <a16:creationId xmlns:a16="http://schemas.microsoft.com/office/drawing/2014/main" id="{F1845D90-B12A-48B2-BAE3-06252908CE5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89187" y="2148549"/>
            <a:ext cx="643554" cy="643554"/>
          </a:xfrm>
          <a:prstGeom prst="rect">
            <a:avLst/>
          </a:prstGeom>
        </p:spPr>
      </p:pic>
      <p:pic>
        <p:nvPicPr>
          <p:cNvPr id="36" name="Graphic 35" descr="Badge Tick">
            <a:extLst>
              <a:ext uri="{FF2B5EF4-FFF2-40B4-BE49-F238E27FC236}">
                <a16:creationId xmlns:a16="http://schemas.microsoft.com/office/drawing/2014/main" id="{62164A1B-E49A-479F-BD46-560AB667C66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6450665" y="2520678"/>
            <a:ext cx="643554" cy="643554"/>
          </a:xfrm>
          <a:prstGeom prst="rect">
            <a:avLst/>
          </a:prstGeom>
        </p:spPr>
      </p:pic>
      <p:pic>
        <p:nvPicPr>
          <p:cNvPr id="39" name="Graphic 38" descr="Baby crawling">
            <a:extLst>
              <a:ext uri="{FF2B5EF4-FFF2-40B4-BE49-F238E27FC236}">
                <a16:creationId xmlns:a16="http://schemas.microsoft.com/office/drawing/2014/main" id="{C726ABB0-8DA9-4DEB-B294-9A8F9776E8B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044485" y="4443258"/>
            <a:ext cx="801382" cy="801382"/>
          </a:xfrm>
          <a:prstGeom prst="rect">
            <a:avLst/>
          </a:prstGeom>
        </p:spPr>
      </p:pic>
      <p:pic>
        <p:nvPicPr>
          <p:cNvPr id="40" name="Graphic 39" descr="Badge Cross">
            <a:extLst>
              <a:ext uri="{FF2B5EF4-FFF2-40B4-BE49-F238E27FC236}">
                <a16:creationId xmlns:a16="http://schemas.microsoft.com/office/drawing/2014/main" id="{C1993D53-566F-48CA-A248-0683796A1F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4173806" y="2449967"/>
            <a:ext cx="429675" cy="429675"/>
          </a:xfrm>
          <a:prstGeom prst="rect">
            <a:avLst/>
          </a:prstGeom>
        </p:spPr>
      </p:pic>
      <p:pic>
        <p:nvPicPr>
          <p:cNvPr id="41" name="Graphic 40" descr="Server">
            <a:extLst>
              <a:ext uri="{FF2B5EF4-FFF2-40B4-BE49-F238E27FC236}">
                <a16:creationId xmlns:a16="http://schemas.microsoft.com/office/drawing/2014/main" id="{AA666939-6F5D-4B2B-9C48-AB8D69FECB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08929" y="4302864"/>
            <a:ext cx="559216" cy="559216"/>
          </a:xfrm>
          <a:prstGeom prst="rect">
            <a:avLst/>
          </a:prstGeom>
        </p:spPr>
      </p:pic>
      <p:pic>
        <p:nvPicPr>
          <p:cNvPr id="42" name="Graphic 41" descr="Shield Tick">
            <a:extLst>
              <a:ext uri="{FF2B5EF4-FFF2-40B4-BE49-F238E27FC236}">
                <a16:creationId xmlns:a16="http://schemas.microsoft.com/office/drawing/2014/main" id="{9481CDF6-525C-41B6-832A-39959ABFAE3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4289187" y="2148549"/>
            <a:ext cx="643554" cy="643554"/>
          </a:xfrm>
          <a:prstGeom prst="rect">
            <a:avLst/>
          </a:prstGeom>
        </p:spPr>
      </p:pic>
      <p:grpSp>
        <p:nvGrpSpPr>
          <p:cNvPr id="43" name="Group 42">
            <a:extLst>
              <a:ext uri="{FF2B5EF4-FFF2-40B4-BE49-F238E27FC236}">
                <a16:creationId xmlns:a16="http://schemas.microsoft.com/office/drawing/2014/main" id="{BE13218D-0744-48A9-9378-F3D845B623DE}"/>
              </a:ext>
            </a:extLst>
          </p:cNvPr>
          <p:cNvGrpSpPr/>
          <p:nvPr/>
        </p:nvGrpSpPr>
        <p:grpSpPr>
          <a:xfrm>
            <a:off x="3598779" y="1826415"/>
            <a:ext cx="3789401" cy="3791991"/>
            <a:chOff x="3768725" y="1522412"/>
            <a:chExt cx="4645026" cy="4648201"/>
          </a:xfrm>
        </p:grpSpPr>
        <p:sp>
          <p:nvSpPr>
            <p:cNvPr id="44" name="Freeform 6">
              <a:extLst>
                <a:ext uri="{FF2B5EF4-FFF2-40B4-BE49-F238E27FC236}">
                  <a16:creationId xmlns:a16="http://schemas.microsoft.com/office/drawing/2014/main" id="{F7E5BE27-9C20-45A5-B8C8-7AF67D13262B}"/>
                </a:ext>
              </a:extLst>
            </p:cNvPr>
            <p:cNvSpPr>
              <a:spLocks/>
            </p:cNvSpPr>
            <p:nvPr/>
          </p:nvSpPr>
          <p:spPr bwMode="auto">
            <a:xfrm>
              <a:off x="4618038" y="3554413"/>
              <a:ext cx="3175" cy="6350"/>
            </a:xfrm>
            <a:custGeom>
              <a:avLst/>
              <a:gdLst>
                <a:gd name="T0" fmla="*/ 0 w 5"/>
                <a:gd name="T1" fmla="*/ 0 h 7"/>
                <a:gd name="T2" fmla="*/ 5 w 5"/>
                <a:gd name="T3" fmla="*/ 7 h 7"/>
                <a:gd name="T4" fmla="*/ 0 w 5"/>
                <a:gd name="T5" fmla="*/ 0 h 7"/>
                <a:gd name="T6" fmla="*/ 0 w 5"/>
                <a:gd name="T7" fmla="*/ 0 h 7"/>
              </a:gdLst>
              <a:ahLst/>
              <a:cxnLst>
                <a:cxn ang="0">
                  <a:pos x="T0" y="T1"/>
                </a:cxn>
                <a:cxn ang="0">
                  <a:pos x="T2" y="T3"/>
                </a:cxn>
                <a:cxn ang="0">
                  <a:pos x="T4" y="T5"/>
                </a:cxn>
                <a:cxn ang="0">
                  <a:pos x="T6" y="T7"/>
                </a:cxn>
              </a:cxnLst>
              <a:rect l="0" t="0" r="r" b="b"/>
              <a:pathLst>
                <a:path w="5" h="7">
                  <a:moveTo>
                    <a:pt x="0" y="0"/>
                  </a:moveTo>
                  <a:lnTo>
                    <a:pt x="5" y="7"/>
                  </a:lnTo>
                  <a:lnTo>
                    <a:pt x="0" y="0"/>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 name="Freeform 7">
              <a:extLst>
                <a:ext uri="{FF2B5EF4-FFF2-40B4-BE49-F238E27FC236}">
                  <a16:creationId xmlns:a16="http://schemas.microsoft.com/office/drawing/2014/main" id="{957396AE-97CC-4ACA-8A03-8F28ACC39FCD}"/>
                </a:ext>
              </a:extLst>
            </p:cNvPr>
            <p:cNvSpPr>
              <a:spLocks/>
            </p:cNvSpPr>
            <p:nvPr/>
          </p:nvSpPr>
          <p:spPr bwMode="auto">
            <a:xfrm>
              <a:off x="4721225" y="3843338"/>
              <a:ext cx="1370013" cy="1373188"/>
            </a:xfrm>
            <a:custGeom>
              <a:avLst/>
              <a:gdLst>
                <a:gd name="T0" fmla="*/ 489 w 1726"/>
                <a:gd name="T1" fmla="*/ 0 h 1728"/>
                <a:gd name="T2" fmla="*/ 489 w 1726"/>
                <a:gd name="T3" fmla="*/ 3 h 1728"/>
                <a:gd name="T4" fmla="*/ 494 w 1726"/>
                <a:gd name="T5" fmla="*/ 122 h 1728"/>
                <a:gd name="T6" fmla="*/ 510 w 1726"/>
                <a:gd name="T7" fmla="*/ 238 h 1728"/>
                <a:gd name="T8" fmla="*/ 538 w 1726"/>
                <a:gd name="T9" fmla="*/ 351 h 1728"/>
                <a:gd name="T10" fmla="*/ 576 w 1726"/>
                <a:gd name="T11" fmla="*/ 458 h 1728"/>
                <a:gd name="T12" fmla="*/ 622 w 1726"/>
                <a:gd name="T13" fmla="*/ 563 h 1728"/>
                <a:gd name="T14" fmla="*/ 677 w 1726"/>
                <a:gd name="T15" fmla="*/ 660 h 1728"/>
                <a:gd name="T16" fmla="*/ 741 w 1726"/>
                <a:gd name="T17" fmla="*/ 753 h 1728"/>
                <a:gd name="T18" fmla="*/ 812 w 1726"/>
                <a:gd name="T19" fmla="*/ 838 h 1728"/>
                <a:gd name="T20" fmla="*/ 892 w 1726"/>
                <a:gd name="T21" fmla="*/ 916 h 1728"/>
                <a:gd name="T22" fmla="*/ 977 w 1726"/>
                <a:gd name="T23" fmla="*/ 989 h 1728"/>
                <a:gd name="T24" fmla="*/ 1069 w 1726"/>
                <a:gd name="T25" fmla="*/ 1053 h 1728"/>
                <a:gd name="T26" fmla="*/ 1167 w 1726"/>
                <a:gd name="T27" fmla="*/ 1108 h 1728"/>
                <a:gd name="T28" fmla="*/ 1270 w 1726"/>
                <a:gd name="T29" fmla="*/ 1154 h 1728"/>
                <a:gd name="T30" fmla="*/ 1378 w 1726"/>
                <a:gd name="T31" fmla="*/ 1192 h 1728"/>
                <a:gd name="T32" fmla="*/ 1490 w 1726"/>
                <a:gd name="T33" fmla="*/ 1218 h 1728"/>
                <a:gd name="T34" fmla="*/ 1606 w 1726"/>
                <a:gd name="T35" fmla="*/ 1236 h 1728"/>
                <a:gd name="T36" fmla="*/ 1726 w 1726"/>
                <a:gd name="T37" fmla="*/ 1241 h 1728"/>
                <a:gd name="T38" fmla="*/ 1726 w 1726"/>
                <a:gd name="T39" fmla="*/ 1241 h 1728"/>
                <a:gd name="T40" fmla="*/ 1726 w 1726"/>
                <a:gd name="T41" fmla="*/ 1728 h 1728"/>
                <a:gd name="T42" fmla="*/ 1705 w 1726"/>
                <a:gd name="T43" fmla="*/ 1728 h 1728"/>
                <a:gd name="T44" fmla="*/ 1565 w 1726"/>
                <a:gd name="T45" fmla="*/ 1721 h 1728"/>
                <a:gd name="T46" fmla="*/ 1428 w 1726"/>
                <a:gd name="T47" fmla="*/ 1703 h 1728"/>
                <a:gd name="T48" fmla="*/ 1295 w 1726"/>
                <a:gd name="T49" fmla="*/ 1675 h 1728"/>
                <a:gd name="T50" fmla="*/ 1167 w 1726"/>
                <a:gd name="T51" fmla="*/ 1636 h 1728"/>
                <a:gd name="T52" fmla="*/ 1041 w 1726"/>
                <a:gd name="T53" fmla="*/ 1588 h 1728"/>
                <a:gd name="T54" fmla="*/ 922 w 1726"/>
                <a:gd name="T55" fmla="*/ 1531 h 1728"/>
                <a:gd name="T56" fmla="*/ 808 w 1726"/>
                <a:gd name="T57" fmla="*/ 1464 h 1728"/>
                <a:gd name="T58" fmla="*/ 698 w 1726"/>
                <a:gd name="T59" fmla="*/ 1391 h 1728"/>
                <a:gd name="T60" fmla="*/ 597 w 1726"/>
                <a:gd name="T61" fmla="*/ 1307 h 1728"/>
                <a:gd name="T62" fmla="*/ 501 w 1726"/>
                <a:gd name="T63" fmla="*/ 1218 h 1728"/>
                <a:gd name="T64" fmla="*/ 412 w 1726"/>
                <a:gd name="T65" fmla="*/ 1121 h 1728"/>
                <a:gd name="T66" fmla="*/ 331 w 1726"/>
                <a:gd name="T67" fmla="*/ 1018 h 1728"/>
                <a:gd name="T68" fmla="*/ 258 w 1726"/>
                <a:gd name="T69" fmla="*/ 909 h 1728"/>
                <a:gd name="T70" fmla="*/ 192 w 1726"/>
                <a:gd name="T71" fmla="*/ 794 h 1728"/>
                <a:gd name="T72" fmla="*/ 135 w 1726"/>
                <a:gd name="T73" fmla="*/ 673 h 1728"/>
                <a:gd name="T74" fmla="*/ 89 w 1726"/>
                <a:gd name="T75" fmla="*/ 549 h 1728"/>
                <a:gd name="T76" fmla="*/ 52 w 1726"/>
                <a:gd name="T77" fmla="*/ 419 h 1728"/>
                <a:gd name="T78" fmla="*/ 23 w 1726"/>
                <a:gd name="T79" fmla="*/ 286 h 1728"/>
                <a:gd name="T80" fmla="*/ 8 w 1726"/>
                <a:gd name="T81" fmla="*/ 149 h 1728"/>
                <a:gd name="T82" fmla="*/ 0 w 1726"/>
                <a:gd name="T83" fmla="*/ 8 h 1728"/>
                <a:gd name="T84" fmla="*/ 2 w 1726"/>
                <a:gd name="T85" fmla="*/ 8 h 1728"/>
                <a:gd name="T86" fmla="*/ 2 w 1726"/>
                <a:gd name="T87" fmla="*/ 3 h 1728"/>
                <a:gd name="T88" fmla="*/ 489 w 1726"/>
                <a:gd name="T89"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26" h="1728">
                  <a:moveTo>
                    <a:pt x="489" y="0"/>
                  </a:moveTo>
                  <a:lnTo>
                    <a:pt x="489" y="3"/>
                  </a:lnTo>
                  <a:lnTo>
                    <a:pt x="494" y="122"/>
                  </a:lnTo>
                  <a:lnTo>
                    <a:pt x="510" y="238"/>
                  </a:lnTo>
                  <a:lnTo>
                    <a:pt x="538" y="351"/>
                  </a:lnTo>
                  <a:lnTo>
                    <a:pt x="576" y="458"/>
                  </a:lnTo>
                  <a:lnTo>
                    <a:pt x="622" y="563"/>
                  </a:lnTo>
                  <a:lnTo>
                    <a:pt x="677" y="660"/>
                  </a:lnTo>
                  <a:lnTo>
                    <a:pt x="741" y="753"/>
                  </a:lnTo>
                  <a:lnTo>
                    <a:pt x="812" y="838"/>
                  </a:lnTo>
                  <a:lnTo>
                    <a:pt x="892" y="916"/>
                  </a:lnTo>
                  <a:lnTo>
                    <a:pt x="977" y="989"/>
                  </a:lnTo>
                  <a:lnTo>
                    <a:pt x="1069" y="1053"/>
                  </a:lnTo>
                  <a:lnTo>
                    <a:pt x="1167" y="1108"/>
                  </a:lnTo>
                  <a:lnTo>
                    <a:pt x="1270" y="1154"/>
                  </a:lnTo>
                  <a:lnTo>
                    <a:pt x="1378" y="1192"/>
                  </a:lnTo>
                  <a:lnTo>
                    <a:pt x="1490" y="1218"/>
                  </a:lnTo>
                  <a:lnTo>
                    <a:pt x="1606" y="1236"/>
                  </a:lnTo>
                  <a:lnTo>
                    <a:pt x="1726" y="1241"/>
                  </a:lnTo>
                  <a:lnTo>
                    <a:pt x="1726" y="1241"/>
                  </a:lnTo>
                  <a:lnTo>
                    <a:pt x="1726" y="1728"/>
                  </a:lnTo>
                  <a:lnTo>
                    <a:pt x="1705" y="1728"/>
                  </a:lnTo>
                  <a:lnTo>
                    <a:pt x="1565" y="1721"/>
                  </a:lnTo>
                  <a:lnTo>
                    <a:pt x="1428" y="1703"/>
                  </a:lnTo>
                  <a:lnTo>
                    <a:pt x="1295" y="1675"/>
                  </a:lnTo>
                  <a:lnTo>
                    <a:pt x="1167" y="1636"/>
                  </a:lnTo>
                  <a:lnTo>
                    <a:pt x="1041" y="1588"/>
                  </a:lnTo>
                  <a:lnTo>
                    <a:pt x="922" y="1531"/>
                  </a:lnTo>
                  <a:lnTo>
                    <a:pt x="808" y="1464"/>
                  </a:lnTo>
                  <a:lnTo>
                    <a:pt x="698" y="1391"/>
                  </a:lnTo>
                  <a:lnTo>
                    <a:pt x="597" y="1307"/>
                  </a:lnTo>
                  <a:lnTo>
                    <a:pt x="501" y="1218"/>
                  </a:lnTo>
                  <a:lnTo>
                    <a:pt x="412" y="1121"/>
                  </a:lnTo>
                  <a:lnTo>
                    <a:pt x="331" y="1018"/>
                  </a:lnTo>
                  <a:lnTo>
                    <a:pt x="258" y="909"/>
                  </a:lnTo>
                  <a:lnTo>
                    <a:pt x="192" y="794"/>
                  </a:lnTo>
                  <a:lnTo>
                    <a:pt x="135" y="673"/>
                  </a:lnTo>
                  <a:lnTo>
                    <a:pt x="89" y="549"/>
                  </a:lnTo>
                  <a:lnTo>
                    <a:pt x="52" y="419"/>
                  </a:lnTo>
                  <a:lnTo>
                    <a:pt x="23" y="286"/>
                  </a:lnTo>
                  <a:lnTo>
                    <a:pt x="8" y="149"/>
                  </a:lnTo>
                  <a:lnTo>
                    <a:pt x="0" y="8"/>
                  </a:lnTo>
                  <a:lnTo>
                    <a:pt x="2" y="8"/>
                  </a:lnTo>
                  <a:lnTo>
                    <a:pt x="2" y="3"/>
                  </a:lnTo>
                  <a:lnTo>
                    <a:pt x="489" y="0"/>
                  </a:lnTo>
                  <a:close/>
                </a:path>
              </a:pathLst>
            </a:custGeom>
            <a:solidFill>
              <a:srgbClr val="3934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 name="Freeform 8">
              <a:extLst>
                <a:ext uri="{FF2B5EF4-FFF2-40B4-BE49-F238E27FC236}">
                  <a16:creationId xmlns:a16="http://schemas.microsoft.com/office/drawing/2014/main" id="{256E1A5F-1F57-410B-9BC9-1E41FC121B20}"/>
                </a:ext>
              </a:extLst>
            </p:cNvPr>
            <p:cNvSpPr>
              <a:spLocks/>
            </p:cNvSpPr>
            <p:nvPr/>
          </p:nvSpPr>
          <p:spPr bwMode="auto">
            <a:xfrm>
              <a:off x="6091238" y="3843338"/>
              <a:ext cx="1368425" cy="1373188"/>
            </a:xfrm>
            <a:custGeom>
              <a:avLst/>
              <a:gdLst>
                <a:gd name="T0" fmla="*/ 1236 w 1725"/>
                <a:gd name="T1" fmla="*/ 0 h 1728"/>
                <a:gd name="T2" fmla="*/ 1725 w 1725"/>
                <a:gd name="T3" fmla="*/ 3 h 1728"/>
                <a:gd name="T4" fmla="*/ 1725 w 1725"/>
                <a:gd name="T5" fmla="*/ 3 h 1728"/>
                <a:gd name="T6" fmla="*/ 1725 w 1725"/>
                <a:gd name="T7" fmla="*/ 5 h 1728"/>
                <a:gd name="T8" fmla="*/ 1719 w 1725"/>
                <a:gd name="T9" fmla="*/ 138 h 1728"/>
                <a:gd name="T10" fmla="*/ 1703 w 1725"/>
                <a:gd name="T11" fmla="*/ 270 h 1728"/>
                <a:gd name="T12" fmla="*/ 1679 w 1725"/>
                <a:gd name="T13" fmla="*/ 399 h 1728"/>
                <a:gd name="T14" fmla="*/ 1645 w 1725"/>
                <a:gd name="T15" fmla="*/ 524 h 1728"/>
                <a:gd name="T16" fmla="*/ 1602 w 1725"/>
                <a:gd name="T17" fmla="*/ 644 h 1728"/>
                <a:gd name="T18" fmla="*/ 1549 w 1725"/>
                <a:gd name="T19" fmla="*/ 762 h 1728"/>
                <a:gd name="T20" fmla="*/ 1490 w 1725"/>
                <a:gd name="T21" fmla="*/ 874 h 1728"/>
                <a:gd name="T22" fmla="*/ 1421 w 1725"/>
                <a:gd name="T23" fmla="*/ 980 h 1728"/>
                <a:gd name="T24" fmla="*/ 1346 w 1725"/>
                <a:gd name="T25" fmla="*/ 1082 h 1728"/>
                <a:gd name="T26" fmla="*/ 1265 w 1725"/>
                <a:gd name="T27" fmla="*/ 1177 h 1728"/>
                <a:gd name="T28" fmla="*/ 1176 w 1725"/>
                <a:gd name="T29" fmla="*/ 1266 h 1728"/>
                <a:gd name="T30" fmla="*/ 1080 w 1725"/>
                <a:gd name="T31" fmla="*/ 1348 h 1728"/>
                <a:gd name="T32" fmla="*/ 979 w 1725"/>
                <a:gd name="T33" fmla="*/ 1424 h 1728"/>
                <a:gd name="T34" fmla="*/ 872 w 1725"/>
                <a:gd name="T35" fmla="*/ 1492 h 1728"/>
                <a:gd name="T36" fmla="*/ 760 w 1725"/>
                <a:gd name="T37" fmla="*/ 1552 h 1728"/>
                <a:gd name="T38" fmla="*/ 645 w 1725"/>
                <a:gd name="T39" fmla="*/ 1604 h 1728"/>
                <a:gd name="T40" fmla="*/ 524 w 1725"/>
                <a:gd name="T41" fmla="*/ 1648 h 1728"/>
                <a:gd name="T42" fmla="*/ 398 w 1725"/>
                <a:gd name="T43" fmla="*/ 1682 h 1728"/>
                <a:gd name="T44" fmla="*/ 270 w 1725"/>
                <a:gd name="T45" fmla="*/ 1707 h 1728"/>
                <a:gd name="T46" fmla="*/ 139 w 1725"/>
                <a:gd name="T47" fmla="*/ 1723 h 1728"/>
                <a:gd name="T48" fmla="*/ 4 w 1725"/>
                <a:gd name="T49" fmla="*/ 1728 h 1728"/>
                <a:gd name="T50" fmla="*/ 4 w 1725"/>
                <a:gd name="T51" fmla="*/ 1728 h 1728"/>
                <a:gd name="T52" fmla="*/ 0 w 1725"/>
                <a:gd name="T53" fmla="*/ 1728 h 1728"/>
                <a:gd name="T54" fmla="*/ 0 w 1725"/>
                <a:gd name="T55" fmla="*/ 1241 h 1728"/>
                <a:gd name="T56" fmla="*/ 119 w 1725"/>
                <a:gd name="T57" fmla="*/ 1236 h 1728"/>
                <a:gd name="T58" fmla="*/ 237 w 1725"/>
                <a:gd name="T59" fmla="*/ 1218 h 1728"/>
                <a:gd name="T60" fmla="*/ 348 w 1725"/>
                <a:gd name="T61" fmla="*/ 1192 h 1728"/>
                <a:gd name="T62" fmla="*/ 455 w 1725"/>
                <a:gd name="T63" fmla="*/ 1154 h 1728"/>
                <a:gd name="T64" fmla="*/ 560 w 1725"/>
                <a:gd name="T65" fmla="*/ 1108 h 1728"/>
                <a:gd name="T66" fmla="*/ 657 w 1725"/>
                <a:gd name="T67" fmla="*/ 1051 h 1728"/>
                <a:gd name="T68" fmla="*/ 748 w 1725"/>
                <a:gd name="T69" fmla="*/ 989 h 1728"/>
                <a:gd name="T70" fmla="*/ 835 w 1725"/>
                <a:gd name="T71" fmla="*/ 916 h 1728"/>
                <a:gd name="T72" fmla="*/ 913 w 1725"/>
                <a:gd name="T73" fmla="*/ 838 h 1728"/>
                <a:gd name="T74" fmla="*/ 986 w 1725"/>
                <a:gd name="T75" fmla="*/ 751 h 1728"/>
                <a:gd name="T76" fmla="*/ 1048 w 1725"/>
                <a:gd name="T77" fmla="*/ 660 h 1728"/>
                <a:gd name="T78" fmla="*/ 1105 w 1725"/>
                <a:gd name="T79" fmla="*/ 561 h 1728"/>
                <a:gd name="T80" fmla="*/ 1151 w 1725"/>
                <a:gd name="T81" fmla="*/ 458 h 1728"/>
                <a:gd name="T82" fmla="*/ 1188 w 1725"/>
                <a:gd name="T83" fmla="*/ 351 h 1728"/>
                <a:gd name="T84" fmla="*/ 1215 w 1725"/>
                <a:gd name="T85" fmla="*/ 238 h 1728"/>
                <a:gd name="T86" fmla="*/ 1231 w 1725"/>
                <a:gd name="T87" fmla="*/ 122 h 1728"/>
                <a:gd name="T88" fmla="*/ 1236 w 1725"/>
                <a:gd name="T89" fmla="*/ 3 h 1728"/>
                <a:gd name="T90" fmla="*/ 1236 w 1725"/>
                <a:gd name="T91"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25" h="1728">
                  <a:moveTo>
                    <a:pt x="1236" y="0"/>
                  </a:moveTo>
                  <a:lnTo>
                    <a:pt x="1725" y="3"/>
                  </a:lnTo>
                  <a:lnTo>
                    <a:pt x="1725" y="3"/>
                  </a:lnTo>
                  <a:lnTo>
                    <a:pt x="1725" y="5"/>
                  </a:lnTo>
                  <a:lnTo>
                    <a:pt x="1719" y="138"/>
                  </a:lnTo>
                  <a:lnTo>
                    <a:pt x="1703" y="270"/>
                  </a:lnTo>
                  <a:lnTo>
                    <a:pt x="1679" y="399"/>
                  </a:lnTo>
                  <a:lnTo>
                    <a:pt x="1645" y="524"/>
                  </a:lnTo>
                  <a:lnTo>
                    <a:pt x="1602" y="644"/>
                  </a:lnTo>
                  <a:lnTo>
                    <a:pt x="1549" y="762"/>
                  </a:lnTo>
                  <a:lnTo>
                    <a:pt x="1490" y="874"/>
                  </a:lnTo>
                  <a:lnTo>
                    <a:pt x="1421" y="980"/>
                  </a:lnTo>
                  <a:lnTo>
                    <a:pt x="1346" y="1082"/>
                  </a:lnTo>
                  <a:lnTo>
                    <a:pt x="1265" y="1177"/>
                  </a:lnTo>
                  <a:lnTo>
                    <a:pt x="1176" y="1266"/>
                  </a:lnTo>
                  <a:lnTo>
                    <a:pt x="1080" y="1348"/>
                  </a:lnTo>
                  <a:lnTo>
                    <a:pt x="979" y="1424"/>
                  </a:lnTo>
                  <a:lnTo>
                    <a:pt x="872" y="1492"/>
                  </a:lnTo>
                  <a:lnTo>
                    <a:pt x="760" y="1552"/>
                  </a:lnTo>
                  <a:lnTo>
                    <a:pt x="645" y="1604"/>
                  </a:lnTo>
                  <a:lnTo>
                    <a:pt x="524" y="1648"/>
                  </a:lnTo>
                  <a:lnTo>
                    <a:pt x="398" y="1682"/>
                  </a:lnTo>
                  <a:lnTo>
                    <a:pt x="270" y="1707"/>
                  </a:lnTo>
                  <a:lnTo>
                    <a:pt x="139" y="1723"/>
                  </a:lnTo>
                  <a:lnTo>
                    <a:pt x="4" y="1728"/>
                  </a:lnTo>
                  <a:lnTo>
                    <a:pt x="4" y="1728"/>
                  </a:lnTo>
                  <a:lnTo>
                    <a:pt x="0" y="1728"/>
                  </a:lnTo>
                  <a:lnTo>
                    <a:pt x="0" y="1241"/>
                  </a:lnTo>
                  <a:lnTo>
                    <a:pt x="119" y="1236"/>
                  </a:lnTo>
                  <a:lnTo>
                    <a:pt x="237" y="1218"/>
                  </a:lnTo>
                  <a:lnTo>
                    <a:pt x="348" y="1192"/>
                  </a:lnTo>
                  <a:lnTo>
                    <a:pt x="455" y="1154"/>
                  </a:lnTo>
                  <a:lnTo>
                    <a:pt x="560" y="1108"/>
                  </a:lnTo>
                  <a:lnTo>
                    <a:pt x="657" y="1051"/>
                  </a:lnTo>
                  <a:lnTo>
                    <a:pt x="748" y="989"/>
                  </a:lnTo>
                  <a:lnTo>
                    <a:pt x="835" y="916"/>
                  </a:lnTo>
                  <a:lnTo>
                    <a:pt x="913" y="838"/>
                  </a:lnTo>
                  <a:lnTo>
                    <a:pt x="986" y="751"/>
                  </a:lnTo>
                  <a:lnTo>
                    <a:pt x="1048" y="660"/>
                  </a:lnTo>
                  <a:lnTo>
                    <a:pt x="1105" y="561"/>
                  </a:lnTo>
                  <a:lnTo>
                    <a:pt x="1151" y="458"/>
                  </a:lnTo>
                  <a:lnTo>
                    <a:pt x="1188" y="351"/>
                  </a:lnTo>
                  <a:lnTo>
                    <a:pt x="1215" y="238"/>
                  </a:lnTo>
                  <a:lnTo>
                    <a:pt x="1231" y="122"/>
                  </a:lnTo>
                  <a:lnTo>
                    <a:pt x="1236" y="3"/>
                  </a:lnTo>
                  <a:lnTo>
                    <a:pt x="1236" y="0"/>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 name="Freeform 9">
              <a:extLst>
                <a:ext uri="{FF2B5EF4-FFF2-40B4-BE49-F238E27FC236}">
                  <a16:creationId xmlns:a16="http://schemas.microsoft.com/office/drawing/2014/main" id="{E74BD88A-8E4A-46E2-B8A3-7905D3BB161B}"/>
                </a:ext>
              </a:extLst>
            </p:cNvPr>
            <p:cNvSpPr>
              <a:spLocks/>
            </p:cNvSpPr>
            <p:nvPr/>
          </p:nvSpPr>
          <p:spPr bwMode="auto">
            <a:xfrm>
              <a:off x="4721225" y="2478088"/>
              <a:ext cx="1370013" cy="1368425"/>
            </a:xfrm>
            <a:custGeom>
              <a:avLst/>
              <a:gdLst>
                <a:gd name="T0" fmla="*/ 1726 w 1726"/>
                <a:gd name="T1" fmla="*/ 0 h 1725"/>
                <a:gd name="T2" fmla="*/ 1726 w 1726"/>
                <a:gd name="T3" fmla="*/ 487 h 1725"/>
                <a:gd name="T4" fmla="*/ 1726 w 1726"/>
                <a:gd name="T5" fmla="*/ 487 h 1725"/>
                <a:gd name="T6" fmla="*/ 1607 w 1726"/>
                <a:gd name="T7" fmla="*/ 492 h 1725"/>
                <a:gd name="T8" fmla="*/ 1490 w 1726"/>
                <a:gd name="T9" fmla="*/ 510 h 1725"/>
                <a:gd name="T10" fmla="*/ 1378 w 1726"/>
                <a:gd name="T11" fmla="*/ 537 h 1725"/>
                <a:gd name="T12" fmla="*/ 1272 w 1726"/>
                <a:gd name="T13" fmla="*/ 574 h 1725"/>
                <a:gd name="T14" fmla="*/ 1169 w 1726"/>
                <a:gd name="T15" fmla="*/ 620 h 1725"/>
                <a:gd name="T16" fmla="*/ 1069 w 1726"/>
                <a:gd name="T17" fmla="*/ 675 h 1725"/>
                <a:gd name="T18" fmla="*/ 979 w 1726"/>
                <a:gd name="T19" fmla="*/ 739 h 1725"/>
                <a:gd name="T20" fmla="*/ 892 w 1726"/>
                <a:gd name="T21" fmla="*/ 810 h 1725"/>
                <a:gd name="T22" fmla="*/ 814 w 1726"/>
                <a:gd name="T23" fmla="*/ 888 h 1725"/>
                <a:gd name="T24" fmla="*/ 743 w 1726"/>
                <a:gd name="T25" fmla="*/ 975 h 1725"/>
                <a:gd name="T26" fmla="*/ 679 w 1726"/>
                <a:gd name="T27" fmla="*/ 1066 h 1725"/>
                <a:gd name="T28" fmla="*/ 622 w 1726"/>
                <a:gd name="T29" fmla="*/ 1164 h 1725"/>
                <a:gd name="T30" fmla="*/ 576 w 1726"/>
                <a:gd name="T31" fmla="*/ 1267 h 1725"/>
                <a:gd name="T32" fmla="*/ 538 w 1726"/>
                <a:gd name="T33" fmla="*/ 1375 h 1725"/>
                <a:gd name="T34" fmla="*/ 512 w 1726"/>
                <a:gd name="T35" fmla="*/ 1487 h 1725"/>
                <a:gd name="T36" fmla="*/ 494 w 1726"/>
                <a:gd name="T37" fmla="*/ 1603 h 1725"/>
                <a:gd name="T38" fmla="*/ 489 w 1726"/>
                <a:gd name="T39" fmla="*/ 1722 h 1725"/>
                <a:gd name="T40" fmla="*/ 2 w 1726"/>
                <a:gd name="T41" fmla="*/ 1725 h 1725"/>
                <a:gd name="T42" fmla="*/ 0 w 1726"/>
                <a:gd name="T43" fmla="*/ 1704 h 1725"/>
                <a:gd name="T44" fmla="*/ 0 w 1726"/>
                <a:gd name="T45" fmla="*/ 1704 h 1725"/>
                <a:gd name="T46" fmla="*/ 9 w 1726"/>
                <a:gd name="T47" fmla="*/ 1563 h 1725"/>
                <a:gd name="T48" fmla="*/ 27 w 1726"/>
                <a:gd name="T49" fmla="*/ 1427 h 1725"/>
                <a:gd name="T50" fmla="*/ 55 w 1726"/>
                <a:gd name="T51" fmla="*/ 1293 h 1725"/>
                <a:gd name="T52" fmla="*/ 95 w 1726"/>
                <a:gd name="T53" fmla="*/ 1164 h 1725"/>
                <a:gd name="T54" fmla="*/ 142 w 1726"/>
                <a:gd name="T55" fmla="*/ 1039 h 1725"/>
                <a:gd name="T56" fmla="*/ 199 w 1726"/>
                <a:gd name="T57" fmla="*/ 920 h 1725"/>
                <a:gd name="T58" fmla="*/ 267 w 1726"/>
                <a:gd name="T59" fmla="*/ 805 h 1725"/>
                <a:gd name="T60" fmla="*/ 341 w 1726"/>
                <a:gd name="T61" fmla="*/ 696 h 1725"/>
                <a:gd name="T62" fmla="*/ 423 w 1726"/>
                <a:gd name="T63" fmla="*/ 593 h 1725"/>
                <a:gd name="T64" fmla="*/ 514 w 1726"/>
                <a:gd name="T65" fmla="*/ 497 h 1725"/>
                <a:gd name="T66" fmla="*/ 609 w 1726"/>
                <a:gd name="T67" fmla="*/ 409 h 1725"/>
                <a:gd name="T68" fmla="*/ 714 w 1726"/>
                <a:gd name="T69" fmla="*/ 327 h 1725"/>
                <a:gd name="T70" fmla="*/ 823 w 1726"/>
                <a:gd name="T71" fmla="*/ 254 h 1725"/>
                <a:gd name="T72" fmla="*/ 938 w 1726"/>
                <a:gd name="T73" fmla="*/ 190 h 1725"/>
                <a:gd name="T74" fmla="*/ 1059 w 1726"/>
                <a:gd name="T75" fmla="*/ 133 h 1725"/>
                <a:gd name="T76" fmla="*/ 1185 w 1726"/>
                <a:gd name="T77" fmla="*/ 87 h 1725"/>
                <a:gd name="T78" fmla="*/ 1314 w 1726"/>
                <a:gd name="T79" fmla="*/ 50 h 1725"/>
                <a:gd name="T80" fmla="*/ 1448 w 1726"/>
                <a:gd name="T81" fmla="*/ 21 h 1725"/>
                <a:gd name="T82" fmla="*/ 1586 w 1726"/>
                <a:gd name="T83" fmla="*/ 5 h 1725"/>
                <a:gd name="T84" fmla="*/ 1726 w 1726"/>
                <a:gd name="T85"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26" h="1725">
                  <a:moveTo>
                    <a:pt x="1726" y="0"/>
                  </a:moveTo>
                  <a:lnTo>
                    <a:pt x="1726" y="487"/>
                  </a:lnTo>
                  <a:lnTo>
                    <a:pt x="1726" y="487"/>
                  </a:lnTo>
                  <a:lnTo>
                    <a:pt x="1607" y="492"/>
                  </a:lnTo>
                  <a:lnTo>
                    <a:pt x="1490" y="510"/>
                  </a:lnTo>
                  <a:lnTo>
                    <a:pt x="1378" y="537"/>
                  </a:lnTo>
                  <a:lnTo>
                    <a:pt x="1272" y="574"/>
                  </a:lnTo>
                  <a:lnTo>
                    <a:pt x="1169" y="620"/>
                  </a:lnTo>
                  <a:lnTo>
                    <a:pt x="1069" y="675"/>
                  </a:lnTo>
                  <a:lnTo>
                    <a:pt x="979" y="739"/>
                  </a:lnTo>
                  <a:lnTo>
                    <a:pt x="892" y="810"/>
                  </a:lnTo>
                  <a:lnTo>
                    <a:pt x="814" y="888"/>
                  </a:lnTo>
                  <a:lnTo>
                    <a:pt x="743" y="975"/>
                  </a:lnTo>
                  <a:lnTo>
                    <a:pt x="679" y="1066"/>
                  </a:lnTo>
                  <a:lnTo>
                    <a:pt x="622" y="1164"/>
                  </a:lnTo>
                  <a:lnTo>
                    <a:pt x="576" y="1267"/>
                  </a:lnTo>
                  <a:lnTo>
                    <a:pt x="538" y="1375"/>
                  </a:lnTo>
                  <a:lnTo>
                    <a:pt x="512" y="1487"/>
                  </a:lnTo>
                  <a:lnTo>
                    <a:pt x="494" y="1603"/>
                  </a:lnTo>
                  <a:lnTo>
                    <a:pt x="489" y="1722"/>
                  </a:lnTo>
                  <a:lnTo>
                    <a:pt x="2" y="1725"/>
                  </a:lnTo>
                  <a:lnTo>
                    <a:pt x="0" y="1704"/>
                  </a:lnTo>
                  <a:lnTo>
                    <a:pt x="0" y="1704"/>
                  </a:lnTo>
                  <a:lnTo>
                    <a:pt x="9" y="1563"/>
                  </a:lnTo>
                  <a:lnTo>
                    <a:pt x="27" y="1427"/>
                  </a:lnTo>
                  <a:lnTo>
                    <a:pt x="55" y="1293"/>
                  </a:lnTo>
                  <a:lnTo>
                    <a:pt x="95" y="1164"/>
                  </a:lnTo>
                  <a:lnTo>
                    <a:pt x="142" y="1039"/>
                  </a:lnTo>
                  <a:lnTo>
                    <a:pt x="199" y="920"/>
                  </a:lnTo>
                  <a:lnTo>
                    <a:pt x="267" y="805"/>
                  </a:lnTo>
                  <a:lnTo>
                    <a:pt x="341" y="696"/>
                  </a:lnTo>
                  <a:lnTo>
                    <a:pt x="423" y="593"/>
                  </a:lnTo>
                  <a:lnTo>
                    <a:pt x="514" y="497"/>
                  </a:lnTo>
                  <a:lnTo>
                    <a:pt x="609" y="409"/>
                  </a:lnTo>
                  <a:lnTo>
                    <a:pt x="714" y="327"/>
                  </a:lnTo>
                  <a:lnTo>
                    <a:pt x="823" y="254"/>
                  </a:lnTo>
                  <a:lnTo>
                    <a:pt x="938" y="190"/>
                  </a:lnTo>
                  <a:lnTo>
                    <a:pt x="1059" y="133"/>
                  </a:lnTo>
                  <a:lnTo>
                    <a:pt x="1185" y="87"/>
                  </a:lnTo>
                  <a:lnTo>
                    <a:pt x="1314" y="50"/>
                  </a:lnTo>
                  <a:lnTo>
                    <a:pt x="1448" y="21"/>
                  </a:lnTo>
                  <a:lnTo>
                    <a:pt x="1586" y="5"/>
                  </a:lnTo>
                  <a:lnTo>
                    <a:pt x="1726"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0">
              <a:extLst>
                <a:ext uri="{FF2B5EF4-FFF2-40B4-BE49-F238E27FC236}">
                  <a16:creationId xmlns:a16="http://schemas.microsoft.com/office/drawing/2014/main" id="{F6A94C30-AB56-4C22-9B16-81879A42A7B4}"/>
                </a:ext>
              </a:extLst>
            </p:cNvPr>
            <p:cNvSpPr>
              <a:spLocks/>
            </p:cNvSpPr>
            <p:nvPr/>
          </p:nvSpPr>
          <p:spPr bwMode="auto">
            <a:xfrm>
              <a:off x="3768725" y="3376613"/>
              <a:ext cx="2320925" cy="2794000"/>
            </a:xfrm>
            <a:custGeom>
              <a:avLst/>
              <a:gdLst>
                <a:gd name="T0" fmla="*/ 661 w 2925"/>
                <a:gd name="T1" fmla="*/ 2 h 3520"/>
                <a:gd name="T2" fmla="*/ 719 w 2925"/>
                <a:gd name="T3" fmla="*/ 11 h 3520"/>
                <a:gd name="T4" fmla="*/ 776 w 2925"/>
                <a:gd name="T5" fmla="*/ 27 h 3520"/>
                <a:gd name="T6" fmla="*/ 831 w 2925"/>
                <a:gd name="T7" fmla="*/ 45 h 3520"/>
                <a:gd name="T8" fmla="*/ 883 w 2925"/>
                <a:gd name="T9" fmla="*/ 70 h 3520"/>
                <a:gd name="T10" fmla="*/ 930 w 2925"/>
                <a:gd name="T11" fmla="*/ 98 h 3520"/>
                <a:gd name="T12" fmla="*/ 977 w 2925"/>
                <a:gd name="T13" fmla="*/ 132 h 3520"/>
                <a:gd name="T14" fmla="*/ 1019 w 2925"/>
                <a:gd name="T15" fmla="*/ 169 h 3520"/>
                <a:gd name="T16" fmla="*/ 1057 w 2925"/>
                <a:gd name="T17" fmla="*/ 210 h 3520"/>
                <a:gd name="T18" fmla="*/ 1087 w 2925"/>
                <a:gd name="T19" fmla="*/ 247 h 3520"/>
                <a:gd name="T20" fmla="*/ 1117 w 2925"/>
                <a:gd name="T21" fmla="*/ 294 h 3520"/>
                <a:gd name="T22" fmla="*/ 1144 w 2925"/>
                <a:gd name="T23" fmla="*/ 345 h 3520"/>
                <a:gd name="T24" fmla="*/ 1167 w 2925"/>
                <a:gd name="T25" fmla="*/ 398 h 3520"/>
                <a:gd name="T26" fmla="*/ 1183 w 2925"/>
                <a:gd name="T27" fmla="*/ 454 h 3520"/>
                <a:gd name="T28" fmla="*/ 1202 w 2925"/>
                <a:gd name="T29" fmla="*/ 592 h 3520"/>
                <a:gd name="T30" fmla="*/ 1223 w 2925"/>
                <a:gd name="T31" fmla="*/ 875 h 3520"/>
                <a:gd name="T32" fmla="*/ 1392 w 2925"/>
                <a:gd name="T33" fmla="*/ 1383 h 3520"/>
                <a:gd name="T34" fmla="*/ 1701 w 2925"/>
                <a:gd name="T35" fmla="*/ 1807 h 3520"/>
                <a:gd name="T36" fmla="*/ 2122 w 2925"/>
                <a:gd name="T37" fmla="*/ 2120 h 3520"/>
                <a:gd name="T38" fmla="*/ 2628 w 2925"/>
                <a:gd name="T39" fmla="*/ 2292 h 3520"/>
                <a:gd name="T40" fmla="*/ 2807 w 2925"/>
                <a:gd name="T41" fmla="*/ 2331 h 3520"/>
                <a:gd name="T42" fmla="*/ 2559 w 2925"/>
                <a:gd name="T43" fmla="*/ 2450 h 3520"/>
                <a:gd name="T44" fmla="*/ 2380 w 2925"/>
                <a:gd name="T45" fmla="*/ 2689 h 3520"/>
                <a:gd name="T46" fmla="*/ 2339 w 2925"/>
                <a:gd name="T47" fmla="*/ 2999 h 3520"/>
                <a:gd name="T48" fmla="*/ 2458 w 2925"/>
                <a:gd name="T49" fmla="*/ 3282 h 3520"/>
                <a:gd name="T50" fmla="*/ 2696 w 2925"/>
                <a:gd name="T51" fmla="*/ 3468 h 3520"/>
                <a:gd name="T52" fmla="*/ 2925 w 2925"/>
                <a:gd name="T53" fmla="*/ 3520 h 3520"/>
                <a:gd name="T54" fmla="*/ 2230 w 2925"/>
                <a:gd name="T55" fmla="*/ 3436 h 3520"/>
                <a:gd name="T56" fmla="*/ 1596 w 2925"/>
                <a:gd name="T57" fmla="*/ 3200 h 3520"/>
                <a:gd name="T58" fmla="*/ 1042 w 2925"/>
                <a:gd name="T59" fmla="*/ 2832 h 3520"/>
                <a:gd name="T60" fmla="*/ 586 w 2925"/>
                <a:gd name="T61" fmla="*/ 2349 h 3520"/>
                <a:gd name="T62" fmla="*/ 249 w 2925"/>
                <a:gd name="T63" fmla="*/ 1774 h 3520"/>
                <a:gd name="T64" fmla="*/ 48 w 2925"/>
                <a:gd name="T65" fmla="*/ 1122 h 3520"/>
                <a:gd name="T66" fmla="*/ 0 w 2925"/>
                <a:gd name="T67" fmla="*/ 597 h 3520"/>
                <a:gd name="T68" fmla="*/ 0 w 2925"/>
                <a:gd name="T69" fmla="*/ 585 h 3520"/>
                <a:gd name="T70" fmla="*/ 5 w 2925"/>
                <a:gd name="T71" fmla="*/ 525 h 3520"/>
                <a:gd name="T72" fmla="*/ 16 w 2925"/>
                <a:gd name="T73" fmla="*/ 466 h 3520"/>
                <a:gd name="T74" fmla="*/ 32 w 2925"/>
                <a:gd name="T75" fmla="*/ 409 h 3520"/>
                <a:gd name="T76" fmla="*/ 53 w 2925"/>
                <a:gd name="T77" fmla="*/ 356 h 3520"/>
                <a:gd name="T78" fmla="*/ 78 w 2925"/>
                <a:gd name="T79" fmla="*/ 304 h 3520"/>
                <a:gd name="T80" fmla="*/ 110 w 2925"/>
                <a:gd name="T81" fmla="*/ 255 h 3520"/>
                <a:gd name="T82" fmla="*/ 146 w 2925"/>
                <a:gd name="T83" fmla="*/ 210 h 3520"/>
                <a:gd name="T84" fmla="*/ 185 w 2925"/>
                <a:gd name="T85" fmla="*/ 167 h 3520"/>
                <a:gd name="T86" fmla="*/ 229 w 2925"/>
                <a:gd name="T87" fmla="*/ 130 h 3520"/>
                <a:gd name="T88" fmla="*/ 277 w 2925"/>
                <a:gd name="T89" fmla="*/ 96 h 3520"/>
                <a:gd name="T90" fmla="*/ 327 w 2925"/>
                <a:gd name="T91" fmla="*/ 66 h 3520"/>
                <a:gd name="T92" fmla="*/ 380 w 2925"/>
                <a:gd name="T93" fmla="*/ 43 h 3520"/>
                <a:gd name="T94" fmla="*/ 439 w 2925"/>
                <a:gd name="T95" fmla="*/ 24 h 3520"/>
                <a:gd name="T96" fmla="*/ 494 w 2925"/>
                <a:gd name="T97" fmla="*/ 9 h 3520"/>
                <a:gd name="T98" fmla="*/ 563 w 2925"/>
                <a:gd name="T99" fmla="*/ 2 h 3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5" h="3520">
                  <a:moveTo>
                    <a:pt x="600" y="0"/>
                  </a:moveTo>
                  <a:lnTo>
                    <a:pt x="632" y="0"/>
                  </a:lnTo>
                  <a:lnTo>
                    <a:pt x="641" y="2"/>
                  </a:lnTo>
                  <a:lnTo>
                    <a:pt x="661" y="2"/>
                  </a:lnTo>
                  <a:lnTo>
                    <a:pt x="673" y="4"/>
                  </a:lnTo>
                  <a:lnTo>
                    <a:pt x="691" y="8"/>
                  </a:lnTo>
                  <a:lnTo>
                    <a:pt x="703" y="9"/>
                  </a:lnTo>
                  <a:lnTo>
                    <a:pt x="719" y="11"/>
                  </a:lnTo>
                  <a:lnTo>
                    <a:pt x="733" y="15"/>
                  </a:lnTo>
                  <a:lnTo>
                    <a:pt x="749" y="18"/>
                  </a:lnTo>
                  <a:lnTo>
                    <a:pt x="762" y="22"/>
                  </a:lnTo>
                  <a:lnTo>
                    <a:pt x="776" y="27"/>
                  </a:lnTo>
                  <a:lnTo>
                    <a:pt x="790" y="31"/>
                  </a:lnTo>
                  <a:lnTo>
                    <a:pt x="804" y="36"/>
                  </a:lnTo>
                  <a:lnTo>
                    <a:pt x="817" y="41"/>
                  </a:lnTo>
                  <a:lnTo>
                    <a:pt x="831" y="45"/>
                  </a:lnTo>
                  <a:lnTo>
                    <a:pt x="843" y="52"/>
                  </a:lnTo>
                  <a:lnTo>
                    <a:pt x="858" y="57"/>
                  </a:lnTo>
                  <a:lnTo>
                    <a:pt x="870" y="64"/>
                  </a:lnTo>
                  <a:lnTo>
                    <a:pt x="883" y="70"/>
                  </a:lnTo>
                  <a:lnTo>
                    <a:pt x="895" y="77"/>
                  </a:lnTo>
                  <a:lnTo>
                    <a:pt x="907" y="84"/>
                  </a:lnTo>
                  <a:lnTo>
                    <a:pt x="920" y="93"/>
                  </a:lnTo>
                  <a:lnTo>
                    <a:pt x="930" y="98"/>
                  </a:lnTo>
                  <a:lnTo>
                    <a:pt x="945" y="109"/>
                  </a:lnTo>
                  <a:lnTo>
                    <a:pt x="954" y="116"/>
                  </a:lnTo>
                  <a:lnTo>
                    <a:pt x="968" y="125"/>
                  </a:lnTo>
                  <a:lnTo>
                    <a:pt x="977" y="132"/>
                  </a:lnTo>
                  <a:lnTo>
                    <a:pt x="989" y="143"/>
                  </a:lnTo>
                  <a:lnTo>
                    <a:pt x="998" y="150"/>
                  </a:lnTo>
                  <a:lnTo>
                    <a:pt x="1010" y="162"/>
                  </a:lnTo>
                  <a:lnTo>
                    <a:pt x="1019" y="169"/>
                  </a:lnTo>
                  <a:lnTo>
                    <a:pt x="1032" y="182"/>
                  </a:lnTo>
                  <a:lnTo>
                    <a:pt x="1039" y="189"/>
                  </a:lnTo>
                  <a:lnTo>
                    <a:pt x="1051" y="203"/>
                  </a:lnTo>
                  <a:lnTo>
                    <a:pt x="1057" y="210"/>
                  </a:lnTo>
                  <a:lnTo>
                    <a:pt x="1069" y="224"/>
                  </a:lnTo>
                  <a:lnTo>
                    <a:pt x="1069" y="224"/>
                  </a:lnTo>
                  <a:lnTo>
                    <a:pt x="1074" y="231"/>
                  </a:lnTo>
                  <a:lnTo>
                    <a:pt x="1087" y="247"/>
                  </a:lnTo>
                  <a:lnTo>
                    <a:pt x="1092" y="255"/>
                  </a:lnTo>
                  <a:lnTo>
                    <a:pt x="1103" y="271"/>
                  </a:lnTo>
                  <a:lnTo>
                    <a:pt x="1108" y="278"/>
                  </a:lnTo>
                  <a:lnTo>
                    <a:pt x="1117" y="294"/>
                  </a:lnTo>
                  <a:lnTo>
                    <a:pt x="1122" y="303"/>
                  </a:lnTo>
                  <a:lnTo>
                    <a:pt x="1131" y="319"/>
                  </a:lnTo>
                  <a:lnTo>
                    <a:pt x="1135" y="327"/>
                  </a:lnTo>
                  <a:lnTo>
                    <a:pt x="1144" y="345"/>
                  </a:lnTo>
                  <a:lnTo>
                    <a:pt x="1147" y="352"/>
                  </a:lnTo>
                  <a:lnTo>
                    <a:pt x="1156" y="370"/>
                  </a:lnTo>
                  <a:lnTo>
                    <a:pt x="1160" y="379"/>
                  </a:lnTo>
                  <a:lnTo>
                    <a:pt x="1167" y="398"/>
                  </a:lnTo>
                  <a:lnTo>
                    <a:pt x="1168" y="404"/>
                  </a:lnTo>
                  <a:lnTo>
                    <a:pt x="1176" y="425"/>
                  </a:lnTo>
                  <a:lnTo>
                    <a:pt x="1177" y="432"/>
                  </a:lnTo>
                  <a:lnTo>
                    <a:pt x="1183" y="454"/>
                  </a:lnTo>
                  <a:lnTo>
                    <a:pt x="1184" y="459"/>
                  </a:lnTo>
                  <a:lnTo>
                    <a:pt x="1188" y="475"/>
                  </a:lnTo>
                  <a:lnTo>
                    <a:pt x="1200" y="592"/>
                  </a:lnTo>
                  <a:lnTo>
                    <a:pt x="1202" y="592"/>
                  </a:lnTo>
                  <a:lnTo>
                    <a:pt x="1202" y="597"/>
                  </a:lnTo>
                  <a:lnTo>
                    <a:pt x="1200" y="597"/>
                  </a:lnTo>
                  <a:lnTo>
                    <a:pt x="1208" y="738"/>
                  </a:lnTo>
                  <a:lnTo>
                    <a:pt x="1223" y="875"/>
                  </a:lnTo>
                  <a:lnTo>
                    <a:pt x="1252" y="1008"/>
                  </a:lnTo>
                  <a:lnTo>
                    <a:pt x="1289" y="1138"/>
                  </a:lnTo>
                  <a:lnTo>
                    <a:pt x="1335" y="1262"/>
                  </a:lnTo>
                  <a:lnTo>
                    <a:pt x="1392" y="1383"/>
                  </a:lnTo>
                  <a:lnTo>
                    <a:pt x="1458" y="1498"/>
                  </a:lnTo>
                  <a:lnTo>
                    <a:pt x="1531" y="1607"/>
                  </a:lnTo>
                  <a:lnTo>
                    <a:pt x="1612" y="1710"/>
                  </a:lnTo>
                  <a:lnTo>
                    <a:pt x="1701" y="1807"/>
                  </a:lnTo>
                  <a:lnTo>
                    <a:pt x="1797" y="1896"/>
                  </a:lnTo>
                  <a:lnTo>
                    <a:pt x="1898" y="1980"/>
                  </a:lnTo>
                  <a:lnTo>
                    <a:pt x="2008" y="2053"/>
                  </a:lnTo>
                  <a:lnTo>
                    <a:pt x="2122" y="2120"/>
                  </a:lnTo>
                  <a:lnTo>
                    <a:pt x="2241" y="2177"/>
                  </a:lnTo>
                  <a:lnTo>
                    <a:pt x="2367" y="2225"/>
                  </a:lnTo>
                  <a:lnTo>
                    <a:pt x="2495" y="2264"/>
                  </a:lnTo>
                  <a:lnTo>
                    <a:pt x="2628" y="2292"/>
                  </a:lnTo>
                  <a:lnTo>
                    <a:pt x="2765" y="2310"/>
                  </a:lnTo>
                  <a:lnTo>
                    <a:pt x="2905" y="2317"/>
                  </a:lnTo>
                  <a:lnTo>
                    <a:pt x="2855" y="2323"/>
                  </a:lnTo>
                  <a:lnTo>
                    <a:pt x="2807" y="2331"/>
                  </a:lnTo>
                  <a:lnTo>
                    <a:pt x="2740" y="2349"/>
                  </a:lnTo>
                  <a:lnTo>
                    <a:pt x="2674" y="2376"/>
                  </a:lnTo>
                  <a:lnTo>
                    <a:pt x="2614" y="2410"/>
                  </a:lnTo>
                  <a:lnTo>
                    <a:pt x="2559" y="2450"/>
                  </a:lnTo>
                  <a:lnTo>
                    <a:pt x="2504" y="2500"/>
                  </a:lnTo>
                  <a:lnTo>
                    <a:pt x="2454" y="2557"/>
                  </a:lnTo>
                  <a:lnTo>
                    <a:pt x="2413" y="2621"/>
                  </a:lnTo>
                  <a:lnTo>
                    <a:pt x="2380" y="2689"/>
                  </a:lnTo>
                  <a:lnTo>
                    <a:pt x="2355" y="2761"/>
                  </a:lnTo>
                  <a:lnTo>
                    <a:pt x="2339" y="2838"/>
                  </a:lnTo>
                  <a:lnTo>
                    <a:pt x="2333" y="2918"/>
                  </a:lnTo>
                  <a:lnTo>
                    <a:pt x="2339" y="2999"/>
                  </a:lnTo>
                  <a:lnTo>
                    <a:pt x="2355" y="3076"/>
                  </a:lnTo>
                  <a:lnTo>
                    <a:pt x="2381" y="3150"/>
                  </a:lnTo>
                  <a:lnTo>
                    <a:pt x="2415" y="3218"/>
                  </a:lnTo>
                  <a:lnTo>
                    <a:pt x="2458" y="3282"/>
                  </a:lnTo>
                  <a:lnTo>
                    <a:pt x="2507" y="3341"/>
                  </a:lnTo>
                  <a:lnTo>
                    <a:pt x="2564" y="3390"/>
                  </a:lnTo>
                  <a:lnTo>
                    <a:pt x="2626" y="3435"/>
                  </a:lnTo>
                  <a:lnTo>
                    <a:pt x="2696" y="3468"/>
                  </a:lnTo>
                  <a:lnTo>
                    <a:pt x="2768" y="3495"/>
                  </a:lnTo>
                  <a:lnTo>
                    <a:pt x="2845" y="3513"/>
                  </a:lnTo>
                  <a:lnTo>
                    <a:pt x="2925" y="3520"/>
                  </a:lnTo>
                  <a:lnTo>
                    <a:pt x="2925" y="3520"/>
                  </a:lnTo>
                  <a:lnTo>
                    <a:pt x="2747" y="3515"/>
                  </a:lnTo>
                  <a:lnTo>
                    <a:pt x="2571" y="3499"/>
                  </a:lnTo>
                  <a:lnTo>
                    <a:pt x="2399" y="3472"/>
                  </a:lnTo>
                  <a:lnTo>
                    <a:pt x="2230" y="3436"/>
                  </a:lnTo>
                  <a:lnTo>
                    <a:pt x="2065" y="3390"/>
                  </a:lnTo>
                  <a:lnTo>
                    <a:pt x="1905" y="3337"/>
                  </a:lnTo>
                  <a:lnTo>
                    <a:pt x="1749" y="3273"/>
                  </a:lnTo>
                  <a:lnTo>
                    <a:pt x="1596" y="3200"/>
                  </a:lnTo>
                  <a:lnTo>
                    <a:pt x="1449" y="3120"/>
                  </a:lnTo>
                  <a:lnTo>
                    <a:pt x="1309" y="3031"/>
                  </a:lnTo>
                  <a:lnTo>
                    <a:pt x="1172" y="2935"/>
                  </a:lnTo>
                  <a:lnTo>
                    <a:pt x="1042" y="2832"/>
                  </a:lnTo>
                  <a:lnTo>
                    <a:pt x="918" y="2721"/>
                  </a:lnTo>
                  <a:lnTo>
                    <a:pt x="801" y="2603"/>
                  </a:lnTo>
                  <a:lnTo>
                    <a:pt x="689" y="2479"/>
                  </a:lnTo>
                  <a:lnTo>
                    <a:pt x="586" y="2349"/>
                  </a:lnTo>
                  <a:lnTo>
                    <a:pt x="490" y="2214"/>
                  </a:lnTo>
                  <a:lnTo>
                    <a:pt x="401" y="2072"/>
                  </a:lnTo>
                  <a:lnTo>
                    <a:pt x="320" y="1925"/>
                  </a:lnTo>
                  <a:lnTo>
                    <a:pt x="249" y="1774"/>
                  </a:lnTo>
                  <a:lnTo>
                    <a:pt x="185" y="1617"/>
                  </a:lnTo>
                  <a:lnTo>
                    <a:pt x="130" y="1456"/>
                  </a:lnTo>
                  <a:lnTo>
                    <a:pt x="83" y="1290"/>
                  </a:lnTo>
                  <a:lnTo>
                    <a:pt x="48" y="1122"/>
                  </a:lnTo>
                  <a:lnTo>
                    <a:pt x="21" y="949"/>
                  </a:lnTo>
                  <a:lnTo>
                    <a:pt x="5" y="775"/>
                  </a:lnTo>
                  <a:lnTo>
                    <a:pt x="0" y="597"/>
                  </a:lnTo>
                  <a:lnTo>
                    <a:pt x="0" y="597"/>
                  </a:lnTo>
                  <a:lnTo>
                    <a:pt x="0" y="596"/>
                  </a:lnTo>
                  <a:lnTo>
                    <a:pt x="0" y="594"/>
                  </a:lnTo>
                  <a:lnTo>
                    <a:pt x="0" y="592"/>
                  </a:lnTo>
                  <a:lnTo>
                    <a:pt x="0" y="585"/>
                  </a:lnTo>
                  <a:lnTo>
                    <a:pt x="2" y="562"/>
                  </a:lnTo>
                  <a:lnTo>
                    <a:pt x="2" y="555"/>
                  </a:lnTo>
                  <a:lnTo>
                    <a:pt x="4" y="532"/>
                  </a:lnTo>
                  <a:lnTo>
                    <a:pt x="5" y="525"/>
                  </a:lnTo>
                  <a:lnTo>
                    <a:pt x="9" y="502"/>
                  </a:lnTo>
                  <a:lnTo>
                    <a:pt x="9" y="494"/>
                  </a:lnTo>
                  <a:lnTo>
                    <a:pt x="14" y="473"/>
                  </a:lnTo>
                  <a:lnTo>
                    <a:pt x="16" y="466"/>
                  </a:lnTo>
                  <a:lnTo>
                    <a:pt x="21" y="445"/>
                  </a:lnTo>
                  <a:lnTo>
                    <a:pt x="23" y="438"/>
                  </a:lnTo>
                  <a:lnTo>
                    <a:pt x="30" y="416"/>
                  </a:lnTo>
                  <a:lnTo>
                    <a:pt x="32" y="409"/>
                  </a:lnTo>
                  <a:lnTo>
                    <a:pt x="39" y="388"/>
                  </a:lnTo>
                  <a:lnTo>
                    <a:pt x="41" y="382"/>
                  </a:lnTo>
                  <a:lnTo>
                    <a:pt x="50" y="361"/>
                  </a:lnTo>
                  <a:lnTo>
                    <a:pt x="53" y="356"/>
                  </a:lnTo>
                  <a:lnTo>
                    <a:pt x="62" y="335"/>
                  </a:lnTo>
                  <a:lnTo>
                    <a:pt x="66" y="329"/>
                  </a:lnTo>
                  <a:lnTo>
                    <a:pt x="76" y="310"/>
                  </a:lnTo>
                  <a:lnTo>
                    <a:pt x="78" y="304"/>
                  </a:lnTo>
                  <a:lnTo>
                    <a:pt x="91" y="285"/>
                  </a:lnTo>
                  <a:lnTo>
                    <a:pt x="94" y="279"/>
                  </a:lnTo>
                  <a:lnTo>
                    <a:pt x="107" y="260"/>
                  </a:lnTo>
                  <a:lnTo>
                    <a:pt x="110" y="255"/>
                  </a:lnTo>
                  <a:lnTo>
                    <a:pt x="123" y="237"/>
                  </a:lnTo>
                  <a:lnTo>
                    <a:pt x="128" y="231"/>
                  </a:lnTo>
                  <a:lnTo>
                    <a:pt x="140" y="215"/>
                  </a:lnTo>
                  <a:lnTo>
                    <a:pt x="146" y="210"/>
                  </a:lnTo>
                  <a:lnTo>
                    <a:pt x="160" y="194"/>
                  </a:lnTo>
                  <a:lnTo>
                    <a:pt x="165" y="189"/>
                  </a:lnTo>
                  <a:lnTo>
                    <a:pt x="179" y="173"/>
                  </a:lnTo>
                  <a:lnTo>
                    <a:pt x="185" y="167"/>
                  </a:lnTo>
                  <a:lnTo>
                    <a:pt x="201" y="153"/>
                  </a:lnTo>
                  <a:lnTo>
                    <a:pt x="206" y="148"/>
                  </a:lnTo>
                  <a:lnTo>
                    <a:pt x="222" y="136"/>
                  </a:lnTo>
                  <a:lnTo>
                    <a:pt x="229" y="130"/>
                  </a:lnTo>
                  <a:lnTo>
                    <a:pt x="245" y="118"/>
                  </a:lnTo>
                  <a:lnTo>
                    <a:pt x="252" y="112"/>
                  </a:lnTo>
                  <a:lnTo>
                    <a:pt x="268" y="102"/>
                  </a:lnTo>
                  <a:lnTo>
                    <a:pt x="277" y="96"/>
                  </a:lnTo>
                  <a:lnTo>
                    <a:pt x="291" y="86"/>
                  </a:lnTo>
                  <a:lnTo>
                    <a:pt x="300" y="80"/>
                  </a:lnTo>
                  <a:lnTo>
                    <a:pt x="316" y="72"/>
                  </a:lnTo>
                  <a:lnTo>
                    <a:pt x="327" y="66"/>
                  </a:lnTo>
                  <a:lnTo>
                    <a:pt x="343" y="59"/>
                  </a:lnTo>
                  <a:lnTo>
                    <a:pt x="352" y="54"/>
                  </a:lnTo>
                  <a:lnTo>
                    <a:pt x="369" y="47"/>
                  </a:lnTo>
                  <a:lnTo>
                    <a:pt x="380" y="43"/>
                  </a:lnTo>
                  <a:lnTo>
                    <a:pt x="396" y="36"/>
                  </a:lnTo>
                  <a:lnTo>
                    <a:pt x="408" y="32"/>
                  </a:lnTo>
                  <a:lnTo>
                    <a:pt x="424" y="27"/>
                  </a:lnTo>
                  <a:lnTo>
                    <a:pt x="439" y="24"/>
                  </a:lnTo>
                  <a:lnTo>
                    <a:pt x="453" y="18"/>
                  </a:lnTo>
                  <a:lnTo>
                    <a:pt x="465" y="15"/>
                  </a:lnTo>
                  <a:lnTo>
                    <a:pt x="481" y="13"/>
                  </a:lnTo>
                  <a:lnTo>
                    <a:pt x="494" y="9"/>
                  </a:lnTo>
                  <a:lnTo>
                    <a:pt x="510" y="8"/>
                  </a:lnTo>
                  <a:lnTo>
                    <a:pt x="526" y="6"/>
                  </a:lnTo>
                  <a:lnTo>
                    <a:pt x="540" y="4"/>
                  </a:lnTo>
                  <a:lnTo>
                    <a:pt x="563" y="2"/>
                  </a:lnTo>
                  <a:lnTo>
                    <a:pt x="570" y="0"/>
                  </a:lnTo>
                  <a:lnTo>
                    <a:pt x="600" y="0"/>
                  </a:lnTo>
                  <a:close/>
                </a:path>
              </a:pathLst>
            </a:custGeom>
            <a:solidFill>
              <a:srgbClr val="3934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1">
              <a:extLst>
                <a:ext uri="{FF2B5EF4-FFF2-40B4-BE49-F238E27FC236}">
                  <a16:creationId xmlns:a16="http://schemas.microsoft.com/office/drawing/2014/main" id="{5E7015B8-8620-49FC-AF76-9A2F532EE14E}"/>
                </a:ext>
              </a:extLst>
            </p:cNvPr>
            <p:cNvSpPr>
              <a:spLocks/>
            </p:cNvSpPr>
            <p:nvPr/>
          </p:nvSpPr>
          <p:spPr bwMode="auto">
            <a:xfrm>
              <a:off x="4711700" y="3752850"/>
              <a:ext cx="11113" cy="93663"/>
            </a:xfrm>
            <a:custGeom>
              <a:avLst/>
              <a:gdLst>
                <a:gd name="T0" fmla="*/ 0 w 14"/>
                <a:gd name="T1" fmla="*/ 0 h 117"/>
                <a:gd name="T2" fmla="*/ 2 w 14"/>
                <a:gd name="T3" fmla="*/ 7 h 117"/>
                <a:gd name="T4" fmla="*/ 4 w 14"/>
                <a:gd name="T5" fmla="*/ 12 h 117"/>
                <a:gd name="T6" fmla="*/ 7 w 14"/>
                <a:gd name="T7" fmla="*/ 35 h 117"/>
                <a:gd name="T8" fmla="*/ 7 w 14"/>
                <a:gd name="T9" fmla="*/ 41 h 117"/>
                <a:gd name="T10" fmla="*/ 11 w 14"/>
                <a:gd name="T11" fmla="*/ 66 h 117"/>
                <a:gd name="T12" fmla="*/ 11 w 14"/>
                <a:gd name="T13" fmla="*/ 69 h 117"/>
                <a:gd name="T14" fmla="*/ 12 w 14"/>
                <a:gd name="T15" fmla="*/ 96 h 117"/>
                <a:gd name="T16" fmla="*/ 14 w 14"/>
                <a:gd name="T17" fmla="*/ 117 h 117"/>
                <a:gd name="T18" fmla="*/ 12 w 14"/>
                <a:gd name="T19" fmla="*/ 117 h 117"/>
                <a:gd name="T20" fmla="*/ 0 w 14"/>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17">
                  <a:moveTo>
                    <a:pt x="0" y="0"/>
                  </a:moveTo>
                  <a:lnTo>
                    <a:pt x="2" y="7"/>
                  </a:lnTo>
                  <a:lnTo>
                    <a:pt x="4" y="12"/>
                  </a:lnTo>
                  <a:lnTo>
                    <a:pt x="7" y="35"/>
                  </a:lnTo>
                  <a:lnTo>
                    <a:pt x="7" y="41"/>
                  </a:lnTo>
                  <a:lnTo>
                    <a:pt x="11" y="66"/>
                  </a:lnTo>
                  <a:lnTo>
                    <a:pt x="11" y="69"/>
                  </a:lnTo>
                  <a:lnTo>
                    <a:pt x="12" y="96"/>
                  </a:lnTo>
                  <a:lnTo>
                    <a:pt x="14" y="117"/>
                  </a:lnTo>
                  <a:lnTo>
                    <a:pt x="12" y="117"/>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 name="Freeform 12">
              <a:extLst>
                <a:ext uri="{FF2B5EF4-FFF2-40B4-BE49-F238E27FC236}">
                  <a16:creationId xmlns:a16="http://schemas.microsoft.com/office/drawing/2014/main" id="{F4B79DF1-9710-4D72-931E-CFF2A71C5E44}"/>
                </a:ext>
              </a:extLst>
            </p:cNvPr>
            <p:cNvSpPr>
              <a:spLocks/>
            </p:cNvSpPr>
            <p:nvPr/>
          </p:nvSpPr>
          <p:spPr bwMode="auto">
            <a:xfrm>
              <a:off x="4719638" y="3835400"/>
              <a:ext cx="3175" cy="11113"/>
            </a:xfrm>
            <a:custGeom>
              <a:avLst/>
              <a:gdLst>
                <a:gd name="T0" fmla="*/ 0 w 3"/>
                <a:gd name="T1" fmla="*/ 0 h 14"/>
                <a:gd name="T2" fmla="*/ 3 w 3"/>
                <a:gd name="T3" fmla="*/ 2 h 14"/>
                <a:gd name="T4" fmla="*/ 3 w 3"/>
                <a:gd name="T5" fmla="*/ 14 h 14"/>
                <a:gd name="T6" fmla="*/ 1 w 3"/>
                <a:gd name="T7" fmla="*/ 14 h 14"/>
                <a:gd name="T8" fmla="*/ 0 w 3"/>
                <a:gd name="T9" fmla="*/ 0 h 14"/>
              </a:gdLst>
              <a:ahLst/>
              <a:cxnLst>
                <a:cxn ang="0">
                  <a:pos x="T0" y="T1"/>
                </a:cxn>
                <a:cxn ang="0">
                  <a:pos x="T2" y="T3"/>
                </a:cxn>
                <a:cxn ang="0">
                  <a:pos x="T4" y="T5"/>
                </a:cxn>
                <a:cxn ang="0">
                  <a:pos x="T6" y="T7"/>
                </a:cxn>
                <a:cxn ang="0">
                  <a:pos x="T8" y="T9"/>
                </a:cxn>
              </a:cxnLst>
              <a:rect l="0" t="0" r="r" b="b"/>
              <a:pathLst>
                <a:path w="3" h="14">
                  <a:moveTo>
                    <a:pt x="0" y="0"/>
                  </a:moveTo>
                  <a:lnTo>
                    <a:pt x="3" y="2"/>
                  </a:lnTo>
                  <a:lnTo>
                    <a:pt x="3" y="14"/>
                  </a:lnTo>
                  <a:lnTo>
                    <a:pt x="1" y="14"/>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13">
              <a:extLst>
                <a:ext uri="{FF2B5EF4-FFF2-40B4-BE49-F238E27FC236}">
                  <a16:creationId xmlns:a16="http://schemas.microsoft.com/office/drawing/2014/main" id="{84CC656E-DC8F-41F1-B539-2B49C75C9AFE}"/>
                </a:ext>
              </a:extLst>
            </p:cNvPr>
            <p:cNvSpPr>
              <a:spLocks/>
            </p:cNvSpPr>
            <p:nvPr/>
          </p:nvSpPr>
          <p:spPr bwMode="auto">
            <a:xfrm>
              <a:off x="4718050" y="3814763"/>
              <a:ext cx="4763" cy="22225"/>
            </a:xfrm>
            <a:custGeom>
              <a:avLst/>
              <a:gdLst>
                <a:gd name="T0" fmla="*/ 0 w 5"/>
                <a:gd name="T1" fmla="*/ 0 h 29"/>
                <a:gd name="T2" fmla="*/ 3 w 5"/>
                <a:gd name="T3" fmla="*/ 4 h 29"/>
                <a:gd name="T4" fmla="*/ 3 w 5"/>
                <a:gd name="T5" fmla="*/ 20 h 29"/>
                <a:gd name="T6" fmla="*/ 5 w 5"/>
                <a:gd name="T7" fmla="*/ 29 h 29"/>
                <a:gd name="T8" fmla="*/ 2 w 5"/>
                <a:gd name="T9" fmla="*/ 27 h 29"/>
                <a:gd name="T10" fmla="*/ 0 w 5"/>
                <a:gd name="T11" fmla="*/ 0 h 29"/>
              </a:gdLst>
              <a:ahLst/>
              <a:cxnLst>
                <a:cxn ang="0">
                  <a:pos x="T0" y="T1"/>
                </a:cxn>
                <a:cxn ang="0">
                  <a:pos x="T2" y="T3"/>
                </a:cxn>
                <a:cxn ang="0">
                  <a:pos x="T4" y="T5"/>
                </a:cxn>
                <a:cxn ang="0">
                  <a:pos x="T6" y="T7"/>
                </a:cxn>
                <a:cxn ang="0">
                  <a:pos x="T8" y="T9"/>
                </a:cxn>
                <a:cxn ang="0">
                  <a:pos x="T10" y="T11"/>
                </a:cxn>
              </a:cxnLst>
              <a:rect l="0" t="0" r="r" b="b"/>
              <a:pathLst>
                <a:path w="5" h="29">
                  <a:moveTo>
                    <a:pt x="0" y="0"/>
                  </a:moveTo>
                  <a:lnTo>
                    <a:pt x="3" y="4"/>
                  </a:lnTo>
                  <a:lnTo>
                    <a:pt x="3" y="20"/>
                  </a:lnTo>
                  <a:lnTo>
                    <a:pt x="5" y="29"/>
                  </a:lnTo>
                  <a:lnTo>
                    <a:pt x="2" y="27"/>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3" name="Freeform 14">
              <a:extLst>
                <a:ext uri="{FF2B5EF4-FFF2-40B4-BE49-F238E27FC236}">
                  <a16:creationId xmlns:a16="http://schemas.microsoft.com/office/drawing/2014/main" id="{FBD59491-1748-49F9-869B-99DB333E4D5A}"/>
                </a:ext>
              </a:extLst>
            </p:cNvPr>
            <p:cNvSpPr>
              <a:spLocks/>
            </p:cNvSpPr>
            <p:nvPr/>
          </p:nvSpPr>
          <p:spPr bwMode="auto">
            <a:xfrm>
              <a:off x="4716463" y="3792538"/>
              <a:ext cx="4763" cy="23813"/>
            </a:xfrm>
            <a:custGeom>
              <a:avLst/>
              <a:gdLst>
                <a:gd name="T0" fmla="*/ 0 w 7"/>
                <a:gd name="T1" fmla="*/ 0 h 30"/>
                <a:gd name="T2" fmla="*/ 4 w 7"/>
                <a:gd name="T3" fmla="*/ 3 h 30"/>
                <a:gd name="T4" fmla="*/ 6 w 7"/>
                <a:gd name="T5" fmla="*/ 16 h 30"/>
                <a:gd name="T6" fmla="*/ 6 w 7"/>
                <a:gd name="T7" fmla="*/ 19 h 30"/>
                <a:gd name="T8" fmla="*/ 7 w 7"/>
                <a:gd name="T9" fmla="*/ 30 h 30"/>
                <a:gd name="T10" fmla="*/ 4 w 7"/>
                <a:gd name="T11" fmla="*/ 26 h 30"/>
                <a:gd name="T12" fmla="*/ 0 w 7"/>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0" y="0"/>
                  </a:moveTo>
                  <a:lnTo>
                    <a:pt x="4" y="3"/>
                  </a:lnTo>
                  <a:lnTo>
                    <a:pt x="6" y="16"/>
                  </a:lnTo>
                  <a:lnTo>
                    <a:pt x="6" y="19"/>
                  </a:lnTo>
                  <a:lnTo>
                    <a:pt x="7" y="30"/>
                  </a:lnTo>
                  <a:lnTo>
                    <a:pt x="4" y="26"/>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6" name="Freeform 15">
              <a:extLst>
                <a:ext uri="{FF2B5EF4-FFF2-40B4-BE49-F238E27FC236}">
                  <a16:creationId xmlns:a16="http://schemas.microsoft.com/office/drawing/2014/main" id="{307010B1-1284-4E37-BB9D-0EF144BCEB86}"/>
                </a:ext>
              </a:extLst>
            </p:cNvPr>
            <p:cNvSpPr>
              <a:spLocks/>
            </p:cNvSpPr>
            <p:nvPr/>
          </p:nvSpPr>
          <p:spPr bwMode="auto">
            <a:xfrm>
              <a:off x="4714875" y="3771900"/>
              <a:ext cx="3175" cy="23813"/>
            </a:xfrm>
            <a:custGeom>
              <a:avLst/>
              <a:gdLst>
                <a:gd name="T0" fmla="*/ 0 w 5"/>
                <a:gd name="T1" fmla="*/ 0 h 30"/>
                <a:gd name="T2" fmla="*/ 1 w 5"/>
                <a:gd name="T3" fmla="*/ 4 h 30"/>
                <a:gd name="T4" fmla="*/ 3 w 5"/>
                <a:gd name="T5" fmla="*/ 12 h 30"/>
                <a:gd name="T6" fmla="*/ 3 w 5"/>
                <a:gd name="T7" fmla="*/ 18 h 30"/>
                <a:gd name="T8" fmla="*/ 5 w 5"/>
                <a:gd name="T9" fmla="*/ 30 h 30"/>
                <a:gd name="T10" fmla="*/ 1 w 5"/>
                <a:gd name="T11" fmla="*/ 27 h 30"/>
                <a:gd name="T12" fmla="*/ 0 w 5"/>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 h="30">
                  <a:moveTo>
                    <a:pt x="0" y="0"/>
                  </a:moveTo>
                  <a:lnTo>
                    <a:pt x="1" y="4"/>
                  </a:lnTo>
                  <a:lnTo>
                    <a:pt x="3" y="12"/>
                  </a:lnTo>
                  <a:lnTo>
                    <a:pt x="3" y="18"/>
                  </a:lnTo>
                  <a:lnTo>
                    <a:pt x="5" y="30"/>
                  </a:lnTo>
                  <a:lnTo>
                    <a:pt x="1" y="27"/>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7" name="Freeform 16">
              <a:extLst>
                <a:ext uri="{FF2B5EF4-FFF2-40B4-BE49-F238E27FC236}">
                  <a16:creationId xmlns:a16="http://schemas.microsoft.com/office/drawing/2014/main" id="{D427B2CD-58C6-4989-A409-5E6FE9D2DBA2}"/>
                </a:ext>
              </a:extLst>
            </p:cNvPr>
            <p:cNvSpPr>
              <a:spLocks/>
            </p:cNvSpPr>
            <p:nvPr/>
          </p:nvSpPr>
          <p:spPr bwMode="auto">
            <a:xfrm>
              <a:off x="4711700" y="3752850"/>
              <a:ext cx="4763" cy="22225"/>
            </a:xfrm>
            <a:custGeom>
              <a:avLst/>
              <a:gdLst>
                <a:gd name="T0" fmla="*/ 0 w 5"/>
                <a:gd name="T1" fmla="*/ 0 h 27"/>
                <a:gd name="T2" fmla="*/ 2 w 5"/>
                <a:gd name="T3" fmla="*/ 7 h 27"/>
                <a:gd name="T4" fmla="*/ 4 w 5"/>
                <a:gd name="T5" fmla="*/ 12 h 27"/>
                <a:gd name="T6" fmla="*/ 5 w 5"/>
                <a:gd name="T7" fmla="*/ 27 h 27"/>
                <a:gd name="T8" fmla="*/ 4 w 5"/>
                <a:gd name="T9" fmla="*/ 23 h 27"/>
                <a:gd name="T10" fmla="*/ 0 w 5"/>
                <a:gd name="T11" fmla="*/ 0 h 27"/>
                <a:gd name="T12" fmla="*/ 0 w 5"/>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5" h="27">
                  <a:moveTo>
                    <a:pt x="0" y="0"/>
                  </a:moveTo>
                  <a:lnTo>
                    <a:pt x="2" y="7"/>
                  </a:lnTo>
                  <a:lnTo>
                    <a:pt x="4" y="12"/>
                  </a:lnTo>
                  <a:lnTo>
                    <a:pt x="5" y="27"/>
                  </a:lnTo>
                  <a:lnTo>
                    <a:pt x="4" y="23"/>
                  </a:lnTo>
                  <a:lnTo>
                    <a:pt x="0" y="0"/>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8" name="Freeform 17">
              <a:extLst>
                <a:ext uri="{FF2B5EF4-FFF2-40B4-BE49-F238E27FC236}">
                  <a16:creationId xmlns:a16="http://schemas.microsoft.com/office/drawing/2014/main" id="{0D9FF29E-E92B-4FD8-A2DD-386264FF90B9}"/>
                </a:ext>
              </a:extLst>
            </p:cNvPr>
            <p:cNvSpPr>
              <a:spLocks/>
            </p:cNvSpPr>
            <p:nvPr/>
          </p:nvSpPr>
          <p:spPr bwMode="auto">
            <a:xfrm>
              <a:off x="5621338" y="3848100"/>
              <a:ext cx="2792413" cy="2322513"/>
            </a:xfrm>
            <a:custGeom>
              <a:avLst/>
              <a:gdLst>
                <a:gd name="T0" fmla="*/ 2321 w 3518"/>
                <a:gd name="T1" fmla="*/ 59 h 2926"/>
                <a:gd name="T2" fmla="*/ 2350 w 3518"/>
                <a:gd name="T3" fmla="*/ 185 h 2926"/>
                <a:gd name="T4" fmla="*/ 2408 w 3518"/>
                <a:gd name="T5" fmla="*/ 313 h 2926"/>
                <a:gd name="T6" fmla="*/ 2499 w 3518"/>
                <a:gd name="T7" fmla="*/ 425 h 2926"/>
                <a:gd name="T8" fmla="*/ 2620 w 3518"/>
                <a:gd name="T9" fmla="*/ 515 h 2926"/>
                <a:gd name="T10" fmla="*/ 2762 w 3518"/>
                <a:gd name="T11" fmla="*/ 574 h 2926"/>
                <a:gd name="T12" fmla="*/ 2918 w 3518"/>
                <a:gd name="T13" fmla="*/ 595 h 2926"/>
                <a:gd name="T14" fmla="*/ 3072 w 3518"/>
                <a:gd name="T15" fmla="*/ 576 h 2926"/>
                <a:gd name="T16" fmla="*/ 3211 w 3518"/>
                <a:gd name="T17" fmla="*/ 519 h 2926"/>
                <a:gd name="T18" fmla="*/ 3330 w 3518"/>
                <a:gd name="T19" fmla="*/ 432 h 2926"/>
                <a:gd name="T20" fmla="*/ 3424 w 3518"/>
                <a:gd name="T21" fmla="*/ 320 h 2926"/>
                <a:gd name="T22" fmla="*/ 3488 w 3518"/>
                <a:gd name="T23" fmla="*/ 185 h 2926"/>
                <a:gd name="T24" fmla="*/ 3518 w 3518"/>
                <a:gd name="T25" fmla="*/ 35 h 2926"/>
                <a:gd name="T26" fmla="*/ 3491 w 3518"/>
                <a:gd name="T27" fmla="*/ 398 h 2926"/>
                <a:gd name="T28" fmla="*/ 3422 w 3518"/>
                <a:gd name="T29" fmla="*/ 748 h 2926"/>
                <a:gd name="T30" fmla="*/ 3312 w 3518"/>
                <a:gd name="T31" fmla="*/ 1080 h 2926"/>
                <a:gd name="T32" fmla="*/ 3165 w 3518"/>
                <a:gd name="T33" fmla="*/ 1395 h 2926"/>
                <a:gd name="T34" fmla="*/ 2984 w 3518"/>
                <a:gd name="T35" fmla="*/ 1686 h 2926"/>
                <a:gd name="T36" fmla="*/ 2769 w 3518"/>
                <a:gd name="T37" fmla="*/ 1954 h 2926"/>
                <a:gd name="T38" fmla="*/ 2525 w 3518"/>
                <a:gd name="T39" fmla="*/ 2196 h 2926"/>
                <a:gd name="T40" fmla="*/ 2256 w 3518"/>
                <a:gd name="T41" fmla="*/ 2407 h 2926"/>
                <a:gd name="T42" fmla="*/ 1961 w 3518"/>
                <a:gd name="T43" fmla="*/ 2587 h 2926"/>
                <a:gd name="T44" fmla="*/ 1646 w 3518"/>
                <a:gd name="T45" fmla="*/ 2731 h 2926"/>
                <a:gd name="T46" fmla="*/ 1311 w 3518"/>
                <a:gd name="T47" fmla="*/ 2837 h 2926"/>
                <a:gd name="T48" fmla="*/ 961 w 3518"/>
                <a:gd name="T49" fmla="*/ 2903 h 2926"/>
                <a:gd name="T50" fmla="*/ 597 w 3518"/>
                <a:gd name="T51" fmla="*/ 2926 h 2926"/>
                <a:gd name="T52" fmla="*/ 595 w 3518"/>
                <a:gd name="T53" fmla="*/ 2926 h 2926"/>
                <a:gd name="T54" fmla="*/ 593 w 3518"/>
                <a:gd name="T55" fmla="*/ 2926 h 2926"/>
                <a:gd name="T56" fmla="*/ 512 w 3518"/>
                <a:gd name="T57" fmla="*/ 2919 h 2926"/>
                <a:gd name="T58" fmla="*/ 363 w 3518"/>
                <a:gd name="T59" fmla="*/ 2874 h 2926"/>
                <a:gd name="T60" fmla="*/ 231 w 3518"/>
                <a:gd name="T61" fmla="*/ 2796 h 2926"/>
                <a:gd name="T62" fmla="*/ 125 w 3518"/>
                <a:gd name="T63" fmla="*/ 2688 h 2926"/>
                <a:gd name="T64" fmla="*/ 48 w 3518"/>
                <a:gd name="T65" fmla="*/ 2556 h 2926"/>
                <a:gd name="T66" fmla="*/ 6 w 3518"/>
                <a:gd name="T67" fmla="*/ 2405 h 2926"/>
                <a:gd name="T68" fmla="*/ 6 w 3518"/>
                <a:gd name="T69" fmla="*/ 2244 h 2926"/>
                <a:gd name="T70" fmla="*/ 47 w 3518"/>
                <a:gd name="T71" fmla="*/ 2095 h 2926"/>
                <a:gd name="T72" fmla="*/ 121 w 3518"/>
                <a:gd name="T73" fmla="*/ 1963 h 2926"/>
                <a:gd name="T74" fmla="*/ 226 w 3518"/>
                <a:gd name="T75" fmla="*/ 1856 h 2926"/>
                <a:gd name="T76" fmla="*/ 341 w 3518"/>
                <a:gd name="T77" fmla="*/ 1782 h 2926"/>
                <a:gd name="T78" fmla="*/ 474 w 3518"/>
                <a:gd name="T79" fmla="*/ 1737 h 2926"/>
                <a:gd name="T80" fmla="*/ 572 w 3518"/>
                <a:gd name="T81" fmla="*/ 1723 h 2926"/>
                <a:gd name="T82" fmla="*/ 597 w 3518"/>
                <a:gd name="T83" fmla="*/ 1723 h 2926"/>
                <a:gd name="T84" fmla="*/ 732 w 3518"/>
                <a:gd name="T85" fmla="*/ 1718 h 2926"/>
                <a:gd name="T86" fmla="*/ 991 w 3518"/>
                <a:gd name="T87" fmla="*/ 1677 h 2926"/>
                <a:gd name="T88" fmla="*/ 1238 w 3518"/>
                <a:gd name="T89" fmla="*/ 1599 h 2926"/>
                <a:gd name="T90" fmla="*/ 1465 w 3518"/>
                <a:gd name="T91" fmla="*/ 1487 h 2926"/>
                <a:gd name="T92" fmla="*/ 1673 w 3518"/>
                <a:gd name="T93" fmla="*/ 1343 h 2926"/>
                <a:gd name="T94" fmla="*/ 1858 w 3518"/>
                <a:gd name="T95" fmla="*/ 1172 h 2926"/>
                <a:gd name="T96" fmla="*/ 2014 w 3518"/>
                <a:gd name="T97" fmla="*/ 975 h 2926"/>
                <a:gd name="T98" fmla="*/ 2142 w 3518"/>
                <a:gd name="T99" fmla="*/ 757 h 2926"/>
                <a:gd name="T100" fmla="*/ 2238 w 3518"/>
                <a:gd name="T101" fmla="*/ 519 h 2926"/>
                <a:gd name="T102" fmla="*/ 2296 w 3518"/>
                <a:gd name="T103" fmla="*/ 265 h 2926"/>
                <a:gd name="T104" fmla="*/ 2318 w 3518"/>
                <a:gd name="T105"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18" h="2926">
                  <a:moveTo>
                    <a:pt x="2318" y="0"/>
                  </a:moveTo>
                  <a:lnTo>
                    <a:pt x="2321" y="59"/>
                  </a:lnTo>
                  <a:lnTo>
                    <a:pt x="2330" y="117"/>
                  </a:lnTo>
                  <a:lnTo>
                    <a:pt x="2350" y="185"/>
                  </a:lnTo>
                  <a:lnTo>
                    <a:pt x="2375" y="250"/>
                  </a:lnTo>
                  <a:lnTo>
                    <a:pt x="2408" y="313"/>
                  </a:lnTo>
                  <a:lnTo>
                    <a:pt x="2449" y="368"/>
                  </a:lnTo>
                  <a:lnTo>
                    <a:pt x="2499" y="425"/>
                  </a:lnTo>
                  <a:lnTo>
                    <a:pt x="2557" y="474"/>
                  </a:lnTo>
                  <a:lnTo>
                    <a:pt x="2620" y="515"/>
                  </a:lnTo>
                  <a:lnTo>
                    <a:pt x="2689" y="549"/>
                  </a:lnTo>
                  <a:lnTo>
                    <a:pt x="2762" y="574"/>
                  </a:lnTo>
                  <a:lnTo>
                    <a:pt x="2838" y="590"/>
                  </a:lnTo>
                  <a:lnTo>
                    <a:pt x="2918" y="595"/>
                  </a:lnTo>
                  <a:lnTo>
                    <a:pt x="2996" y="590"/>
                  </a:lnTo>
                  <a:lnTo>
                    <a:pt x="3072" y="576"/>
                  </a:lnTo>
                  <a:lnTo>
                    <a:pt x="3143" y="551"/>
                  </a:lnTo>
                  <a:lnTo>
                    <a:pt x="3211" y="519"/>
                  </a:lnTo>
                  <a:lnTo>
                    <a:pt x="3273" y="480"/>
                  </a:lnTo>
                  <a:lnTo>
                    <a:pt x="3330" y="432"/>
                  </a:lnTo>
                  <a:lnTo>
                    <a:pt x="3380" y="378"/>
                  </a:lnTo>
                  <a:lnTo>
                    <a:pt x="3424" y="320"/>
                  </a:lnTo>
                  <a:lnTo>
                    <a:pt x="3460" y="254"/>
                  </a:lnTo>
                  <a:lnTo>
                    <a:pt x="3488" y="185"/>
                  </a:lnTo>
                  <a:lnTo>
                    <a:pt x="3507" y="112"/>
                  </a:lnTo>
                  <a:lnTo>
                    <a:pt x="3518" y="35"/>
                  </a:lnTo>
                  <a:lnTo>
                    <a:pt x="3509" y="218"/>
                  </a:lnTo>
                  <a:lnTo>
                    <a:pt x="3491" y="398"/>
                  </a:lnTo>
                  <a:lnTo>
                    <a:pt x="3461" y="576"/>
                  </a:lnTo>
                  <a:lnTo>
                    <a:pt x="3422" y="748"/>
                  </a:lnTo>
                  <a:lnTo>
                    <a:pt x="3371" y="917"/>
                  </a:lnTo>
                  <a:lnTo>
                    <a:pt x="3312" y="1080"/>
                  </a:lnTo>
                  <a:lnTo>
                    <a:pt x="3243" y="1240"/>
                  </a:lnTo>
                  <a:lnTo>
                    <a:pt x="3165" y="1395"/>
                  </a:lnTo>
                  <a:lnTo>
                    <a:pt x="3078" y="1544"/>
                  </a:lnTo>
                  <a:lnTo>
                    <a:pt x="2984" y="1686"/>
                  </a:lnTo>
                  <a:lnTo>
                    <a:pt x="2879" y="1824"/>
                  </a:lnTo>
                  <a:lnTo>
                    <a:pt x="2769" y="1954"/>
                  </a:lnTo>
                  <a:lnTo>
                    <a:pt x="2650" y="2079"/>
                  </a:lnTo>
                  <a:lnTo>
                    <a:pt x="2525" y="2196"/>
                  </a:lnTo>
                  <a:lnTo>
                    <a:pt x="2394" y="2306"/>
                  </a:lnTo>
                  <a:lnTo>
                    <a:pt x="2256" y="2407"/>
                  </a:lnTo>
                  <a:lnTo>
                    <a:pt x="2112" y="2501"/>
                  </a:lnTo>
                  <a:lnTo>
                    <a:pt x="1961" y="2587"/>
                  </a:lnTo>
                  <a:lnTo>
                    <a:pt x="1806" y="2663"/>
                  </a:lnTo>
                  <a:lnTo>
                    <a:pt x="1646" y="2731"/>
                  </a:lnTo>
                  <a:lnTo>
                    <a:pt x="1481" y="2787"/>
                  </a:lnTo>
                  <a:lnTo>
                    <a:pt x="1311" y="2837"/>
                  </a:lnTo>
                  <a:lnTo>
                    <a:pt x="1139" y="2874"/>
                  </a:lnTo>
                  <a:lnTo>
                    <a:pt x="961" y="2903"/>
                  </a:lnTo>
                  <a:lnTo>
                    <a:pt x="782" y="2919"/>
                  </a:lnTo>
                  <a:lnTo>
                    <a:pt x="597" y="2926"/>
                  </a:lnTo>
                  <a:lnTo>
                    <a:pt x="597" y="2926"/>
                  </a:lnTo>
                  <a:lnTo>
                    <a:pt x="595" y="2926"/>
                  </a:lnTo>
                  <a:lnTo>
                    <a:pt x="593" y="2926"/>
                  </a:lnTo>
                  <a:lnTo>
                    <a:pt x="593" y="2926"/>
                  </a:lnTo>
                  <a:lnTo>
                    <a:pt x="592" y="2926"/>
                  </a:lnTo>
                  <a:lnTo>
                    <a:pt x="512" y="2919"/>
                  </a:lnTo>
                  <a:lnTo>
                    <a:pt x="435" y="2901"/>
                  </a:lnTo>
                  <a:lnTo>
                    <a:pt x="363" y="2874"/>
                  </a:lnTo>
                  <a:lnTo>
                    <a:pt x="293" y="2841"/>
                  </a:lnTo>
                  <a:lnTo>
                    <a:pt x="231" y="2796"/>
                  </a:lnTo>
                  <a:lnTo>
                    <a:pt x="174" y="2747"/>
                  </a:lnTo>
                  <a:lnTo>
                    <a:pt x="125" y="2688"/>
                  </a:lnTo>
                  <a:lnTo>
                    <a:pt x="82" y="2624"/>
                  </a:lnTo>
                  <a:lnTo>
                    <a:pt x="48" y="2556"/>
                  </a:lnTo>
                  <a:lnTo>
                    <a:pt x="22" y="2482"/>
                  </a:lnTo>
                  <a:lnTo>
                    <a:pt x="6" y="2405"/>
                  </a:lnTo>
                  <a:lnTo>
                    <a:pt x="0" y="2324"/>
                  </a:lnTo>
                  <a:lnTo>
                    <a:pt x="6" y="2244"/>
                  </a:lnTo>
                  <a:lnTo>
                    <a:pt x="22" y="2167"/>
                  </a:lnTo>
                  <a:lnTo>
                    <a:pt x="47" y="2095"/>
                  </a:lnTo>
                  <a:lnTo>
                    <a:pt x="80" y="2027"/>
                  </a:lnTo>
                  <a:lnTo>
                    <a:pt x="121" y="1963"/>
                  </a:lnTo>
                  <a:lnTo>
                    <a:pt x="171" y="1906"/>
                  </a:lnTo>
                  <a:lnTo>
                    <a:pt x="226" y="1856"/>
                  </a:lnTo>
                  <a:lnTo>
                    <a:pt x="281" y="1816"/>
                  </a:lnTo>
                  <a:lnTo>
                    <a:pt x="341" y="1782"/>
                  </a:lnTo>
                  <a:lnTo>
                    <a:pt x="407" y="1755"/>
                  </a:lnTo>
                  <a:lnTo>
                    <a:pt x="474" y="1737"/>
                  </a:lnTo>
                  <a:lnTo>
                    <a:pt x="522" y="1729"/>
                  </a:lnTo>
                  <a:lnTo>
                    <a:pt x="572" y="1723"/>
                  </a:lnTo>
                  <a:lnTo>
                    <a:pt x="593" y="1723"/>
                  </a:lnTo>
                  <a:lnTo>
                    <a:pt x="597" y="1723"/>
                  </a:lnTo>
                  <a:lnTo>
                    <a:pt x="597" y="1723"/>
                  </a:lnTo>
                  <a:lnTo>
                    <a:pt x="732" y="1718"/>
                  </a:lnTo>
                  <a:lnTo>
                    <a:pt x="863" y="1702"/>
                  </a:lnTo>
                  <a:lnTo>
                    <a:pt x="991" y="1677"/>
                  </a:lnTo>
                  <a:lnTo>
                    <a:pt x="1117" y="1643"/>
                  </a:lnTo>
                  <a:lnTo>
                    <a:pt x="1238" y="1599"/>
                  </a:lnTo>
                  <a:lnTo>
                    <a:pt x="1353" y="1547"/>
                  </a:lnTo>
                  <a:lnTo>
                    <a:pt x="1465" y="1487"/>
                  </a:lnTo>
                  <a:lnTo>
                    <a:pt x="1572" y="1419"/>
                  </a:lnTo>
                  <a:lnTo>
                    <a:pt x="1673" y="1343"/>
                  </a:lnTo>
                  <a:lnTo>
                    <a:pt x="1769" y="1261"/>
                  </a:lnTo>
                  <a:lnTo>
                    <a:pt x="1858" y="1172"/>
                  </a:lnTo>
                  <a:lnTo>
                    <a:pt x="1939" y="1077"/>
                  </a:lnTo>
                  <a:lnTo>
                    <a:pt x="2014" y="975"/>
                  </a:lnTo>
                  <a:lnTo>
                    <a:pt x="2083" y="869"/>
                  </a:lnTo>
                  <a:lnTo>
                    <a:pt x="2142" y="757"/>
                  </a:lnTo>
                  <a:lnTo>
                    <a:pt x="2195" y="639"/>
                  </a:lnTo>
                  <a:lnTo>
                    <a:pt x="2238" y="519"/>
                  </a:lnTo>
                  <a:lnTo>
                    <a:pt x="2272" y="394"/>
                  </a:lnTo>
                  <a:lnTo>
                    <a:pt x="2296" y="265"/>
                  </a:lnTo>
                  <a:lnTo>
                    <a:pt x="2312" y="133"/>
                  </a:lnTo>
                  <a:lnTo>
                    <a:pt x="231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9" name="Freeform 18">
              <a:extLst>
                <a:ext uri="{FF2B5EF4-FFF2-40B4-BE49-F238E27FC236}">
                  <a16:creationId xmlns:a16="http://schemas.microsoft.com/office/drawing/2014/main" id="{D2DA2DAE-0907-4265-B777-E3EEE742DA36}"/>
                </a:ext>
              </a:extLst>
            </p:cNvPr>
            <p:cNvSpPr>
              <a:spLocks/>
            </p:cNvSpPr>
            <p:nvPr/>
          </p:nvSpPr>
          <p:spPr bwMode="auto">
            <a:xfrm>
              <a:off x="4708525" y="3740150"/>
              <a:ext cx="3175" cy="12700"/>
            </a:xfrm>
            <a:custGeom>
              <a:avLst/>
              <a:gdLst>
                <a:gd name="T0" fmla="*/ 0 w 4"/>
                <a:gd name="T1" fmla="*/ 0 h 16"/>
                <a:gd name="T2" fmla="*/ 4 w 4"/>
                <a:gd name="T3" fmla="*/ 14 h 16"/>
                <a:gd name="T4" fmla="*/ 4 w 4"/>
                <a:gd name="T5" fmla="*/ 16 h 16"/>
                <a:gd name="T6" fmla="*/ 0 w 4"/>
                <a:gd name="T7" fmla="*/ 0 h 16"/>
              </a:gdLst>
              <a:ahLst/>
              <a:cxnLst>
                <a:cxn ang="0">
                  <a:pos x="T0" y="T1"/>
                </a:cxn>
                <a:cxn ang="0">
                  <a:pos x="T2" y="T3"/>
                </a:cxn>
                <a:cxn ang="0">
                  <a:pos x="T4" y="T5"/>
                </a:cxn>
                <a:cxn ang="0">
                  <a:pos x="T6" y="T7"/>
                </a:cxn>
              </a:cxnLst>
              <a:rect l="0" t="0" r="r" b="b"/>
              <a:pathLst>
                <a:path w="4" h="16">
                  <a:moveTo>
                    <a:pt x="0" y="0"/>
                  </a:moveTo>
                  <a:lnTo>
                    <a:pt x="4" y="14"/>
                  </a:lnTo>
                  <a:lnTo>
                    <a:pt x="4" y="16"/>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19">
              <a:extLst>
                <a:ext uri="{FF2B5EF4-FFF2-40B4-BE49-F238E27FC236}">
                  <a16:creationId xmlns:a16="http://schemas.microsoft.com/office/drawing/2014/main" id="{D3CCDE97-BFD9-4A3A-96A4-E438A4AE2D03}"/>
                </a:ext>
              </a:extLst>
            </p:cNvPr>
            <p:cNvSpPr>
              <a:spLocks/>
            </p:cNvSpPr>
            <p:nvPr/>
          </p:nvSpPr>
          <p:spPr bwMode="auto">
            <a:xfrm>
              <a:off x="4711700" y="3751263"/>
              <a:ext cx="0" cy="1588"/>
            </a:xfrm>
            <a:custGeom>
              <a:avLst/>
              <a:gdLst>
                <a:gd name="T0" fmla="*/ 0 h 4"/>
                <a:gd name="T1" fmla="*/ 0 h 4"/>
                <a:gd name="T2" fmla="*/ 2 h 4"/>
                <a:gd name="T3" fmla="*/ 4 h 4"/>
                <a:gd name="T4" fmla="*/ 0 h 4"/>
              </a:gdLst>
              <a:ahLst/>
              <a:cxnLst>
                <a:cxn ang="0">
                  <a:pos x="0" y="T0"/>
                </a:cxn>
                <a:cxn ang="0">
                  <a:pos x="0" y="T1"/>
                </a:cxn>
                <a:cxn ang="0">
                  <a:pos x="0" y="T2"/>
                </a:cxn>
                <a:cxn ang="0">
                  <a:pos x="0" y="T3"/>
                </a:cxn>
                <a:cxn ang="0">
                  <a:pos x="0" y="T4"/>
                </a:cxn>
              </a:cxnLst>
              <a:rect l="0" t="0" r="r" b="b"/>
              <a:pathLst>
                <a:path h="4">
                  <a:moveTo>
                    <a:pt x="0" y="0"/>
                  </a:moveTo>
                  <a:lnTo>
                    <a:pt x="0" y="0"/>
                  </a:lnTo>
                  <a:lnTo>
                    <a:pt x="0" y="2"/>
                  </a:lnTo>
                  <a:lnTo>
                    <a:pt x="0" y="4"/>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20">
              <a:extLst>
                <a:ext uri="{FF2B5EF4-FFF2-40B4-BE49-F238E27FC236}">
                  <a16:creationId xmlns:a16="http://schemas.microsoft.com/office/drawing/2014/main" id="{3A5CE6D3-FEFF-4F2C-ABE1-A35B9E3F073A}"/>
                </a:ext>
              </a:extLst>
            </p:cNvPr>
            <p:cNvSpPr>
              <a:spLocks/>
            </p:cNvSpPr>
            <p:nvPr/>
          </p:nvSpPr>
          <p:spPr bwMode="auto">
            <a:xfrm>
              <a:off x="4708525" y="3740150"/>
              <a:ext cx="3175" cy="11113"/>
            </a:xfrm>
            <a:custGeom>
              <a:avLst/>
              <a:gdLst>
                <a:gd name="T0" fmla="*/ 0 w 4"/>
                <a:gd name="T1" fmla="*/ 0 h 12"/>
                <a:gd name="T2" fmla="*/ 4 w 4"/>
                <a:gd name="T3" fmla="*/ 12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4" y="12"/>
                  </a:lnTo>
                  <a:lnTo>
                    <a:pt x="4" y="12"/>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 name="Freeform 21">
              <a:extLst>
                <a:ext uri="{FF2B5EF4-FFF2-40B4-BE49-F238E27FC236}">
                  <a16:creationId xmlns:a16="http://schemas.microsoft.com/office/drawing/2014/main" id="{A46A011A-115F-40D9-894F-EEA6A3D5098B}"/>
                </a:ext>
              </a:extLst>
            </p:cNvPr>
            <p:cNvSpPr>
              <a:spLocks/>
            </p:cNvSpPr>
            <p:nvPr/>
          </p:nvSpPr>
          <p:spPr bwMode="auto">
            <a:xfrm>
              <a:off x="4711700" y="3752850"/>
              <a:ext cx="1588" cy="6350"/>
            </a:xfrm>
            <a:custGeom>
              <a:avLst/>
              <a:gdLst>
                <a:gd name="T0" fmla="*/ 0 w 2"/>
                <a:gd name="T1" fmla="*/ 0 h 9"/>
                <a:gd name="T2" fmla="*/ 2 w 2"/>
                <a:gd name="T3" fmla="*/ 9 h 9"/>
                <a:gd name="T4" fmla="*/ 0 w 2"/>
                <a:gd name="T5" fmla="*/ 2 h 9"/>
                <a:gd name="T6" fmla="*/ 0 w 2"/>
                <a:gd name="T7" fmla="*/ 0 h 9"/>
              </a:gdLst>
              <a:ahLst/>
              <a:cxnLst>
                <a:cxn ang="0">
                  <a:pos x="T0" y="T1"/>
                </a:cxn>
                <a:cxn ang="0">
                  <a:pos x="T2" y="T3"/>
                </a:cxn>
                <a:cxn ang="0">
                  <a:pos x="T4" y="T5"/>
                </a:cxn>
                <a:cxn ang="0">
                  <a:pos x="T6" y="T7"/>
                </a:cxn>
              </a:cxnLst>
              <a:rect l="0" t="0" r="r" b="b"/>
              <a:pathLst>
                <a:path w="2" h="9">
                  <a:moveTo>
                    <a:pt x="0" y="0"/>
                  </a:moveTo>
                  <a:lnTo>
                    <a:pt x="2" y="9"/>
                  </a:lnTo>
                  <a:lnTo>
                    <a:pt x="0" y="2"/>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 name="Freeform 22">
              <a:extLst>
                <a:ext uri="{FF2B5EF4-FFF2-40B4-BE49-F238E27FC236}">
                  <a16:creationId xmlns:a16="http://schemas.microsoft.com/office/drawing/2014/main" id="{56C673F8-EF50-4861-8527-82A24181820A}"/>
                </a:ext>
              </a:extLst>
            </p:cNvPr>
            <p:cNvSpPr>
              <a:spLocks/>
            </p:cNvSpPr>
            <p:nvPr/>
          </p:nvSpPr>
          <p:spPr bwMode="auto">
            <a:xfrm>
              <a:off x="4711700" y="3752850"/>
              <a:ext cx="1588" cy="6350"/>
            </a:xfrm>
            <a:custGeom>
              <a:avLst/>
              <a:gdLst>
                <a:gd name="T0" fmla="*/ 0 w 2"/>
                <a:gd name="T1" fmla="*/ 0 h 9"/>
                <a:gd name="T2" fmla="*/ 2 w 2"/>
                <a:gd name="T3" fmla="*/ 9 h 9"/>
                <a:gd name="T4" fmla="*/ 0 w 2"/>
                <a:gd name="T5" fmla="*/ 2 h 9"/>
                <a:gd name="T6" fmla="*/ 0 w 2"/>
                <a:gd name="T7" fmla="*/ 0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lnTo>
                    <a:pt x="2" y="9"/>
                  </a:lnTo>
                  <a:lnTo>
                    <a:pt x="0" y="2"/>
                  </a:lnTo>
                  <a:lnTo>
                    <a:pt x="0" y="0"/>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 name="Freeform 23">
              <a:extLst>
                <a:ext uri="{FF2B5EF4-FFF2-40B4-BE49-F238E27FC236}">
                  <a16:creationId xmlns:a16="http://schemas.microsoft.com/office/drawing/2014/main" id="{F42ED822-28CD-40F2-BBA2-2532BEF7A9F8}"/>
                </a:ext>
              </a:extLst>
            </p:cNvPr>
            <p:cNvSpPr>
              <a:spLocks/>
            </p:cNvSpPr>
            <p:nvPr/>
          </p:nvSpPr>
          <p:spPr bwMode="auto">
            <a:xfrm>
              <a:off x="6091238" y="2478088"/>
              <a:ext cx="1368425" cy="1368425"/>
            </a:xfrm>
            <a:custGeom>
              <a:avLst/>
              <a:gdLst>
                <a:gd name="T0" fmla="*/ 0 w 1725"/>
                <a:gd name="T1" fmla="*/ 0 h 1725"/>
                <a:gd name="T2" fmla="*/ 4 w 1725"/>
                <a:gd name="T3" fmla="*/ 0 h 1725"/>
                <a:gd name="T4" fmla="*/ 4 w 1725"/>
                <a:gd name="T5" fmla="*/ 0 h 1725"/>
                <a:gd name="T6" fmla="*/ 15 w 1725"/>
                <a:gd name="T7" fmla="*/ 0 h 1725"/>
                <a:gd name="T8" fmla="*/ 155 w 1725"/>
                <a:gd name="T9" fmla="*/ 7 h 1725"/>
                <a:gd name="T10" fmla="*/ 292 w 1725"/>
                <a:gd name="T11" fmla="*/ 25 h 1725"/>
                <a:gd name="T12" fmla="*/ 427 w 1725"/>
                <a:gd name="T13" fmla="*/ 53 h 1725"/>
                <a:gd name="T14" fmla="*/ 556 w 1725"/>
                <a:gd name="T15" fmla="*/ 91 h 1725"/>
                <a:gd name="T16" fmla="*/ 681 w 1725"/>
                <a:gd name="T17" fmla="*/ 139 h 1725"/>
                <a:gd name="T18" fmla="*/ 801 w 1725"/>
                <a:gd name="T19" fmla="*/ 197 h 1725"/>
                <a:gd name="T20" fmla="*/ 917 w 1725"/>
                <a:gd name="T21" fmla="*/ 263 h 1725"/>
                <a:gd name="T22" fmla="*/ 1025 w 1725"/>
                <a:gd name="T23" fmla="*/ 338 h 1725"/>
                <a:gd name="T24" fmla="*/ 1128 w 1725"/>
                <a:gd name="T25" fmla="*/ 419 h 1725"/>
                <a:gd name="T26" fmla="*/ 1224 w 1725"/>
                <a:gd name="T27" fmla="*/ 510 h 1725"/>
                <a:gd name="T28" fmla="*/ 1313 w 1725"/>
                <a:gd name="T29" fmla="*/ 608 h 1725"/>
                <a:gd name="T30" fmla="*/ 1394 w 1725"/>
                <a:gd name="T31" fmla="*/ 711 h 1725"/>
                <a:gd name="T32" fmla="*/ 1469 w 1725"/>
                <a:gd name="T33" fmla="*/ 821 h 1725"/>
                <a:gd name="T34" fmla="*/ 1535 w 1725"/>
                <a:gd name="T35" fmla="*/ 936 h 1725"/>
                <a:gd name="T36" fmla="*/ 1590 w 1725"/>
                <a:gd name="T37" fmla="*/ 1057 h 1725"/>
                <a:gd name="T38" fmla="*/ 1638 w 1725"/>
                <a:gd name="T39" fmla="*/ 1183 h 1725"/>
                <a:gd name="T40" fmla="*/ 1675 w 1725"/>
                <a:gd name="T41" fmla="*/ 1313 h 1725"/>
                <a:gd name="T42" fmla="*/ 1702 w 1725"/>
                <a:gd name="T43" fmla="*/ 1446 h 1725"/>
                <a:gd name="T44" fmla="*/ 1719 w 1725"/>
                <a:gd name="T45" fmla="*/ 1585 h 1725"/>
                <a:gd name="T46" fmla="*/ 1725 w 1725"/>
                <a:gd name="T47" fmla="*/ 1725 h 1725"/>
                <a:gd name="T48" fmla="*/ 1236 w 1725"/>
                <a:gd name="T49" fmla="*/ 1722 h 1725"/>
                <a:gd name="T50" fmla="*/ 1231 w 1725"/>
                <a:gd name="T51" fmla="*/ 1603 h 1725"/>
                <a:gd name="T52" fmla="*/ 1213 w 1725"/>
                <a:gd name="T53" fmla="*/ 1487 h 1725"/>
                <a:gd name="T54" fmla="*/ 1187 w 1725"/>
                <a:gd name="T55" fmla="*/ 1375 h 1725"/>
                <a:gd name="T56" fmla="*/ 1149 w 1725"/>
                <a:gd name="T57" fmla="*/ 1267 h 1725"/>
                <a:gd name="T58" fmla="*/ 1103 w 1725"/>
                <a:gd name="T59" fmla="*/ 1164 h 1725"/>
                <a:gd name="T60" fmla="*/ 1048 w 1725"/>
                <a:gd name="T61" fmla="*/ 1066 h 1725"/>
                <a:gd name="T62" fmla="*/ 984 w 1725"/>
                <a:gd name="T63" fmla="*/ 975 h 1725"/>
                <a:gd name="T64" fmla="*/ 911 w 1725"/>
                <a:gd name="T65" fmla="*/ 890 h 1725"/>
                <a:gd name="T66" fmla="*/ 833 w 1725"/>
                <a:gd name="T67" fmla="*/ 810 h 1725"/>
                <a:gd name="T68" fmla="*/ 748 w 1725"/>
                <a:gd name="T69" fmla="*/ 739 h 1725"/>
                <a:gd name="T70" fmla="*/ 656 w 1725"/>
                <a:gd name="T71" fmla="*/ 675 h 1725"/>
                <a:gd name="T72" fmla="*/ 558 w 1725"/>
                <a:gd name="T73" fmla="*/ 620 h 1725"/>
                <a:gd name="T74" fmla="*/ 455 w 1725"/>
                <a:gd name="T75" fmla="*/ 574 h 1725"/>
                <a:gd name="T76" fmla="*/ 347 w 1725"/>
                <a:gd name="T77" fmla="*/ 537 h 1725"/>
                <a:gd name="T78" fmla="*/ 235 w 1725"/>
                <a:gd name="T79" fmla="*/ 510 h 1725"/>
                <a:gd name="T80" fmla="*/ 119 w 1725"/>
                <a:gd name="T81" fmla="*/ 494 h 1725"/>
                <a:gd name="T82" fmla="*/ 0 w 1725"/>
                <a:gd name="T83" fmla="*/ 487 h 1725"/>
                <a:gd name="T84" fmla="*/ 0 w 1725"/>
                <a:gd name="T85"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25" h="1725">
                  <a:moveTo>
                    <a:pt x="0" y="0"/>
                  </a:moveTo>
                  <a:lnTo>
                    <a:pt x="4" y="0"/>
                  </a:lnTo>
                  <a:lnTo>
                    <a:pt x="4" y="0"/>
                  </a:lnTo>
                  <a:lnTo>
                    <a:pt x="15" y="0"/>
                  </a:lnTo>
                  <a:lnTo>
                    <a:pt x="155" y="7"/>
                  </a:lnTo>
                  <a:lnTo>
                    <a:pt x="292" y="25"/>
                  </a:lnTo>
                  <a:lnTo>
                    <a:pt x="427" y="53"/>
                  </a:lnTo>
                  <a:lnTo>
                    <a:pt x="556" y="91"/>
                  </a:lnTo>
                  <a:lnTo>
                    <a:pt x="681" y="139"/>
                  </a:lnTo>
                  <a:lnTo>
                    <a:pt x="801" y="197"/>
                  </a:lnTo>
                  <a:lnTo>
                    <a:pt x="917" y="263"/>
                  </a:lnTo>
                  <a:lnTo>
                    <a:pt x="1025" y="338"/>
                  </a:lnTo>
                  <a:lnTo>
                    <a:pt x="1128" y="419"/>
                  </a:lnTo>
                  <a:lnTo>
                    <a:pt x="1224" y="510"/>
                  </a:lnTo>
                  <a:lnTo>
                    <a:pt x="1313" y="608"/>
                  </a:lnTo>
                  <a:lnTo>
                    <a:pt x="1394" y="711"/>
                  </a:lnTo>
                  <a:lnTo>
                    <a:pt x="1469" y="821"/>
                  </a:lnTo>
                  <a:lnTo>
                    <a:pt x="1535" y="936"/>
                  </a:lnTo>
                  <a:lnTo>
                    <a:pt x="1590" y="1057"/>
                  </a:lnTo>
                  <a:lnTo>
                    <a:pt x="1638" y="1183"/>
                  </a:lnTo>
                  <a:lnTo>
                    <a:pt x="1675" y="1313"/>
                  </a:lnTo>
                  <a:lnTo>
                    <a:pt x="1702" y="1446"/>
                  </a:lnTo>
                  <a:lnTo>
                    <a:pt x="1719" y="1585"/>
                  </a:lnTo>
                  <a:lnTo>
                    <a:pt x="1725" y="1725"/>
                  </a:lnTo>
                  <a:lnTo>
                    <a:pt x="1236" y="1722"/>
                  </a:lnTo>
                  <a:lnTo>
                    <a:pt x="1231" y="1603"/>
                  </a:lnTo>
                  <a:lnTo>
                    <a:pt x="1213" y="1487"/>
                  </a:lnTo>
                  <a:lnTo>
                    <a:pt x="1187" y="1375"/>
                  </a:lnTo>
                  <a:lnTo>
                    <a:pt x="1149" y="1267"/>
                  </a:lnTo>
                  <a:lnTo>
                    <a:pt x="1103" y="1164"/>
                  </a:lnTo>
                  <a:lnTo>
                    <a:pt x="1048" y="1066"/>
                  </a:lnTo>
                  <a:lnTo>
                    <a:pt x="984" y="975"/>
                  </a:lnTo>
                  <a:lnTo>
                    <a:pt x="911" y="890"/>
                  </a:lnTo>
                  <a:lnTo>
                    <a:pt x="833" y="810"/>
                  </a:lnTo>
                  <a:lnTo>
                    <a:pt x="748" y="739"/>
                  </a:lnTo>
                  <a:lnTo>
                    <a:pt x="656" y="675"/>
                  </a:lnTo>
                  <a:lnTo>
                    <a:pt x="558" y="620"/>
                  </a:lnTo>
                  <a:lnTo>
                    <a:pt x="455" y="574"/>
                  </a:lnTo>
                  <a:lnTo>
                    <a:pt x="347" y="537"/>
                  </a:lnTo>
                  <a:lnTo>
                    <a:pt x="235" y="510"/>
                  </a:lnTo>
                  <a:lnTo>
                    <a:pt x="119" y="494"/>
                  </a:lnTo>
                  <a:lnTo>
                    <a:pt x="0" y="487"/>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5" name="Freeform 24">
              <a:extLst>
                <a:ext uri="{FF2B5EF4-FFF2-40B4-BE49-F238E27FC236}">
                  <a16:creationId xmlns:a16="http://schemas.microsoft.com/office/drawing/2014/main" id="{5EE4F764-2505-476B-A386-6D33C5CB26FF}"/>
                </a:ext>
              </a:extLst>
            </p:cNvPr>
            <p:cNvSpPr>
              <a:spLocks/>
            </p:cNvSpPr>
            <p:nvPr/>
          </p:nvSpPr>
          <p:spPr bwMode="auto">
            <a:xfrm>
              <a:off x="6091238" y="1522412"/>
              <a:ext cx="2322513" cy="2798763"/>
            </a:xfrm>
            <a:custGeom>
              <a:avLst/>
              <a:gdLst>
                <a:gd name="T0" fmla="*/ 4 w 2927"/>
                <a:gd name="T1" fmla="*/ 2 h 3525"/>
                <a:gd name="T2" fmla="*/ 219 w 2927"/>
                <a:gd name="T3" fmla="*/ 9 h 3525"/>
                <a:gd name="T4" fmla="*/ 576 w 2927"/>
                <a:gd name="T5" fmla="*/ 59 h 3525"/>
                <a:gd name="T6" fmla="*/ 917 w 2927"/>
                <a:gd name="T7" fmla="*/ 148 h 3525"/>
                <a:gd name="T8" fmla="*/ 1240 w 2927"/>
                <a:gd name="T9" fmla="*/ 277 h 3525"/>
                <a:gd name="T10" fmla="*/ 1544 w 2927"/>
                <a:gd name="T11" fmla="*/ 443 h 3525"/>
                <a:gd name="T12" fmla="*/ 1824 w 2927"/>
                <a:gd name="T13" fmla="*/ 640 h 3525"/>
                <a:gd name="T14" fmla="*/ 2080 w 2927"/>
                <a:gd name="T15" fmla="*/ 871 h 3525"/>
                <a:gd name="T16" fmla="*/ 2307 w 2927"/>
                <a:gd name="T17" fmla="*/ 1128 h 3525"/>
                <a:gd name="T18" fmla="*/ 2502 w 2927"/>
                <a:gd name="T19" fmla="*/ 1411 h 3525"/>
                <a:gd name="T20" fmla="*/ 2664 w 2927"/>
                <a:gd name="T21" fmla="*/ 1716 h 3525"/>
                <a:gd name="T22" fmla="*/ 2788 w 2927"/>
                <a:gd name="T23" fmla="*/ 2042 h 3525"/>
                <a:gd name="T24" fmla="*/ 2875 w 2927"/>
                <a:gd name="T25" fmla="*/ 2386 h 3525"/>
                <a:gd name="T26" fmla="*/ 2920 w 2927"/>
                <a:gd name="T27" fmla="*/ 2743 h 3525"/>
                <a:gd name="T28" fmla="*/ 2925 w 2927"/>
                <a:gd name="T29" fmla="*/ 2928 h 3525"/>
                <a:gd name="T30" fmla="*/ 2925 w 2927"/>
                <a:gd name="T31" fmla="*/ 2965 h 3525"/>
                <a:gd name="T32" fmla="*/ 2895 w 2927"/>
                <a:gd name="T33" fmla="*/ 3115 h 3525"/>
                <a:gd name="T34" fmla="*/ 2831 w 2927"/>
                <a:gd name="T35" fmla="*/ 3250 h 3525"/>
                <a:gd name="T36" fmla="*/ 2737 w 2927"/>
                <a:gd name="T37" fmla="*/ 3362 h 3525"/>
                <a:gd name="T38" fmla="*/ 2618 w 2927"/>
                <a:gd name="T39" fmla="*/ 3449 h 3525"/>
                <a:gd name="T40" fmla="*/ 2479 w 2927"/>
                <a:gd name="T41" fmla="*/ 3506 h 3525"/>
                <a:gd name="T42" fmla="*/ 2325 w 2927"/>
                <a:gd name="T43" fmla="*/ 3525 h 3525"/>
                <a:gd name="T44" fmla="*/ 2169 w 2927"/>
                <a:gd name="T45" fmla="*/ 3504 h 3525"/>
                <a:gd name="T46" fmla="*/ 2027 w 2927"/>
                <a:gd name="T47" fmla="*/ 3445 h 3525"/>
                <a:gd name="T48" fmla="*/ 1906 w 2927"/>
                <a:gd name="T49" fmla="*/ 3355 h 3525"/>
                <a:gd name="T50" fmla="*/ 1815 w 2927"/>
                <a:gd name="T51" fmla="*/ 3243 h 3525"/>
                <a:gd name="T52" fmla="*/ 1757 w 2927"/>
                <a:gd name="T53" fmla="*/ 3115 h 3525"/>
                <a:gd name="T54" fmla="*/ 1728 w 2927"/>
                <a:gd name="T55" fmla="*/ 2989 h 3525"/>
                <a:gd name="T56" fmla="*/ 1725 w 2927"/>
                <a:gd name="T57" fmla="*/ 2928 h 3525"/>
                <a:gd name="T58" fmla="*/ 1719 w 2927"/>
                <a:gd name="T59" fmla="*/ 2788 h 3525"/>
                <a:gd name="T60" fmla="*/ 1675 w 2927"/>
                <a:gd name="T61" fmla="*/ 2516 h 3525"/>
                <a:gd name="T62" fmla="*/ 1590 w 2927"/>
                <a:gd name="T63" fmla="*/ 2260 h 3525"/>
                <a:gd name="T64" fmla="*/ 1469 w 2927"/>
                <a:gd name="T65" fmla="*/ 2024 h 3525"/>
                <a:gd name="T66" fmla="*/ 1313 w 2927"/>
                <a:gd name="T67" fmla="*/ 1811 h 3525"/>
                <a:gd name="T68" fmla="*/ 1128 w 2927"/>
                <a:gd name="T69" fmla="*/ 1622 h 3525"/>
                <a:gd name="T70" fmla="*/ 917 w 2927"/>
                <a:gd name="T71" fmla="*/ 1466 h 3525"/>
                <a:gd name="T72" fmla="*/ 681 w 2927"/>
                <a:gd name="T73" fmla="*/ 1342 h 3525"/>
                <a:gd name="T74" fmla="*/ 427 w 2927"/>
                <a:gd name="T75" fmla="*/ 1256 h 3525"/>
                <a:gd name="T76" fmla="*/ 155 w 2927"/>
                <a:gd name="T77" fmla="*/ 1210 h 3525"/>
                <a:gd name="T78" fmla="*/ 4 w 2927"/>
                <a:gd name="T79" fmla="*/ 1203 h 3525"/>
                <a:gd name="T80" fmla="*/ 0 w 2927"/>
                <a:gd name="T81" fmla="*/ 1203 h 3525"/>
                <a:gd name="T82" fmla="*/ 70 w 2927"/>
                <a:gd name="T83" fmla="*/ 1036 h 3525"/>
                <a:gd name="T84" fmla="*/ 0 w 2927"/>
                <a:gd name="T85" fmla="*/ 2 h 3525"/>
                <a:gd name="T86" fmla="*/ 0 w 2927"/>
                <a:gd name="T8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27" h="3525">
                  <a:moveTo>
                    <a:pt x="0" y="0"/>
                  </a:moveTo>
                  <a:lnTo>
                    <a:pt x="4" y="2"/>
                  </a:lnTo>
                  <a:lnTo>
                    <a:pt x="36" y="2"/>
                  </a:lnTo>
                  <a:lnTo>
                    <a:pt x="219" y="9"/>
                  </a:lnTo>
                  <a:lnTo>
                    <a:pt x="398" y="29"/>
                  </a:lnTo>
                  <a:lnTo>
                    <a:pt x="576" y="59"/>
                  </a:lnTo>
                  <a:lnTo>
                    <a:pt x="748" y="98"/>
                  </a:lnTo>
                  <a:lnTo>
                    <a:pt x="917" y="148"/>
                  </a:lnTo>
                  <a:lnTo>
                    <a:pt x="1082" y="208"/>
                  </a:lnTo>
                  <a:lnTo>
                    <a:pt x="1240" y="277"/>
                  </a:lnTo>
                  <a:lnTo>
                    <a:pt x="1396" y="356"/>
                  </a:lnTo>
                  <a:lnTo>
                    <a:pt x="1544" y="443"/>
                  </a:lnTo>
                  <a:lnTo>
                    <a:pt x="1687" y="537"/>
                  </a:lnTo>
                  <a:lnTo>
                    <a:pt x="1824" y="640"/>
                  </a:lnTo>
                  <a:lnTo>
                    <a:pt x="1956" y="752"/>
                  </a:lnTo>
                  <a:lnTo>
                    <a:pt x="2080" y="871"/>
                  </a:lnTo>
                  <a:lnTo>
                    <a:pt x="2197" y="995"/>
                  </a:lnTo>
                  <a:lnTo>
                    <a:pt x="2307" y="1128"/>
                  </a:lnTo>
                  <a:lnTo>
                    <a:pt x="2408" y="1265"/>
                  </a:lnTo>
                  <a:lnTo>
                    <a:pt x="2502" y="1411"/>
                  </a:lnTo>
                  <a:lnTo>
                    <a:pt x="2588" y="1560"/>
                  </a:lnTo>
                  <a:lnTo>
                    <a:pt x="2664" y="1716"/>
                  </a:lnTo>
                  <a:lnTo>
                    <a:pt x="2732" y="1876"/>
                  </a:lnTo>
                  <a:lnTo>
                    <a:pt x="2788" y="2042"/>
                  </a:lnTo>
                  <a:lnTo>
                    <a:pt x="2836" y="2212"/>
                  </a:lnTo>
                  <a:lnTo>
                    <a:pt x="2875" y="2386"/>
                  </a:lnTo>
                  <a:lnTo>
                    <a:pt x="2902" y="2562"/>
                  </a:lnTo>
                  <a:lnTo>
                    <a:pt x="2920" y="2743"/>
                  </a:lnTo>
                  <a:lnTo>
                    <a:pt x="2925" y="2926"/>
                  </a:lnTo>
                  <a:lnTo>
                    <a:pt x="2925" y="2928"/>
                  </a:lnTo>
                  <a:lnTo>
                    <a:pt x="2927" y="2928"/>
                  </a:lnTo>
                  <a:lnTo>
                    <a:pt x="2925" y="2965"/>
                  </a:lnTo>
                  <a:lnTo>
                    <a:pt x="2914" y="3042"/>
                  </a:lnTo>
                  <a:lnTo>
                    <a:pt x="2895" y="3115"/>
                  </a:lnTo>
                  <a:lnTo>
                    <a:pt x="2867" y="3184"/>
                  </a:lnTo>
                  <a:lnTo>
                    <a:pt x="2831" y="3250"/>
                  </a:lnTo>
                  <a:lnTo>
                    <a:pt x="2787" y="3308"/>
                  </a:lnTo>
                  <a:lnTo>
                    <a:pt x="2737" y="3362"/>
                  </a:lnTo>
                  <a:lnTo>
                    <a:pt x="2680" y="3410"/>
                  </a:lnTo>
                  <a:lnTo>
                    <a:pt x="2618" y="3449"/>
                  </a:lnTo>
                  <a:lnTo>
                    <a:pt x="2550" y="3481"/>
                  </a:lnTo>
                  <a:lnTo>
                    <a:pt x="2479" y="3506"/>
                  </a:lnTo>
                  <a:lnTo>
                    <a:pt x="2403" y="3520"/>
                  </a:lnTo>
                  <a:lnTo>
                    <a:pt x="2325" y="3525"/>
                  </a:lnTo>
                  <a:lnTo>
                    <a:pt x="2245" y="3520"/>
                  </a:lnTo>
                  <a:lnTo>
                    <a:pt x="2169" y="3504"/>
                  </a:lnTo>
                  <a:lnTo>
                    <a:pt x="2096" y="3479"/>
                  </a:lnTo>
                  <a:lnTo>
                    <a:pt x="2027" y="3445"/>
                  </a:lnTo>
                  <a:lnTo>
                    <a:pt x="1964" y="3404"/>
                  </a:lnTo>
                  <a:lnTo>
                    <a:pt x="1906" y="3355"/>
                  </a:lnTo>
                  <a:lnTo>
                    <a:pt x="1856" y="3298"/>
                  </a:lnTo>
                  <a:lnTo>
                    <a:pt x="1815" y="3243"/>
                  </a:lnTo>
                  <a:lnTo>
                    <a:pt x="1782" y="3180"/>
                  </a:lnTo>
                  <a:lnTo>
                    <a:pt x="1757" y="3115"/>
                  </a:lnTo>
                  <a:lnTo>
                    <a:pt x="1737" y="3047"/>
                  </a:lnTo>
                  <a:lnTo>
                    <a:pt x="1728" y="2989"/>
                  </a:lnTo>
                  <a:lnTo>
                    <a:pt x="1725" y="2930"/>
                  </a:lnTo>
                  <a:lnTo>
                    <a:pt x="1725" y="2928"/>
                  </a:lnTo>
                  <a:lnTo>
                    <a:pt x="1725" y="2928"/>
                  </a:lnTo>
                  <a:lnTo>
                    <a:pt x="1719" y="2788"/>
                  </a:lnTo>
                  <a:lnTo>
                    <a:pt x="1702" y="2649"/>
                  </a:lnTo>
                  <a:lnTo>
                    <a:pt x="1675" y="2516"/>
                  </a:lnTo>
                  <a:lnTo>
                    <a:pt x="1638" y="2386"/>
                  </a:lnTo>
                  <a:lnTo>
                    <a:pt x="1590" y="2260"/>
                  </a:lnTo>
                  <a:lnTo>
                    <a:pt x="1535" y="2139"/>
                  </a:lnTo>
                  <a:lnTo>
                    <a:pt x="1469" y="2024"/>
                  </a:lnTo>
                  <a:lnTo>
                    <a:pt x="1394" y="1914"/>
                  </a:lnTo>
                  <a:lnTo>
                    <a:pt x="1313" y="1811"/>
                  </a:lnTo>
                  <a:lnTo>
                    <a:pt x="1224" y="1713"/>
                  </a:lnTo>
                  <a:lnTo>
                    <a:pt x="1128" y="1622"/>
                  </a:lnTo>
                  <a:lnTo>
                    <a:pt x="1025" y="1541"/>
                  </a:lnTo>
                  <a:lnTo>
                    <a:pt x="917" y="1466"/>
                  </a:lnTo>
                  <a:lnTo>
                    <a:pt x="801" y="1400"/>
                  </a:lnTo>
                  <a:lnTo>
                    <a:pt x="681" y="1342"/>
                  </a:lnTo>
                  <a:lnTo>
                    <a:pt x="556" y="1294"/>
                  </a:lnTo>
                  <a:lnTo>
                    <a:pt x="427" y="1256"/>
                  </a:lnTo>
                  <a:lnTo>
                    <a:pt x="292" y="1228"/>
                  </a:lnTo>
                  <a:lnTo>
                    <a:pt x="155" y="1210"/>
                  </a:lnTo>
                  <a:lnTo>
                    <a:pt x="15" y="1203"/>
                  </a:lnTo>
                  <a:lnTo>
                    <a:pt x="4" y="1203"/>
                  </a:lnTo>
                  <a:lnTo>
                    <a:pt x="4" y="1203"/>
                  </a:lnTo>
                  <a:lnTo>
                    <a:pt x="0" y="1203"/>
                  </a:lnTo>
                  <a:lnTo>
                    <a:pt x="0" y="1203"/>
                  </a:lnTo>
                  <a:lnTo>
                    <a:pt x="70" y="1036"/>
                  </a:lnTo>
                  <a:lnTo>
                    <a:pt x="244" y="622"/>
                  </a:lnTo>
                  <a:lnTo>
                    <a:pt x="0" y="2"/>
                  </a:lnTo>
                  <a:lnTo>
                    <a:pt x="0" y="2"/>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25">
              <a:extLst>
                <a:ext uri="{FF2B5EF4-FFF2-40B4-BE49-F238E27FC236}">
                  <a16:creationId xmlns:a16="http://schemas.microsoft.com/office/drawing/2014/main" id="{90CE1D4E-AA51-4C57-B128-0EF542F474EE}"/>
                </a:ext>
              </a:extLst>
            </p:cNvPr>
            <p:cNvSpPr>
              <a:spLocks/>
            </p:cNvSpPr>
            <p:nvPr/>
          </p:nvSpPr>
          <p:spPr bwMode="auto">
            <a:xfrm>
              <a:off x="3768725" y="1522412"/>
              <a:ext cx="2798763" cy="2322513"/>
            </a:xfrm>
            <a:custGeom>
              <a:avLst/>
              <a:gdLst>
                <a:gd name="T0" fmla="*/ 2930 w 3527"/>
                <a:gd name="T1" fmla="*/ 7 h 2926"/>
                <a:gd name="T2" fmla="*/ 3113 w 3527"/>
                <a:gd name="T3" fmla="*/ 30 h 2926"/>
                <a:gd name="T4" fmla="*/ 3363 w 3527"/>
                <a:gd name="T5" fmla="*/ 189 h 2926"/>
                <a:gd name="T6" fmla="*/ 3507 w 3527"/>
                <a:gd name="T7" fmla="*/ 448 h 2926"/>
                <a:gd name="T8" fmla="*/ 3505 w 3527"/>
                <a:gd name="T9" fmla="*/ 759 h 2926"/>
                <a:gd name="T10" fmla="*/ 3356 w 3527"/>
                <a:gd name="T11" fmla="*/ 1022 h 2926"/>
                <a:gd name="T12" fmla="*/ 3124 w 3527"/>
                <a:gd name="T13" fmla="*/ 1169 h 2926"/>
                <a:gd name="T14" fmla="*/ 2926 w 3527"/>
                <a:gd name="T15" fmla="*/ 1203 h 2926"/>
                <a:gd name="T16" fmla="*/ 2514 w 3527"/>
                <a:gd name="T17" fmla="*/ 1253 h 2926"/>
                <a:gd name="T18" fmla="*/ 2023 w 3527"/>
                <a:gd name="T19" fmla="*/ 1457 h 2926"/>
                <a:gd name="T20" fmla="*/ 1623 w 3527"/>
                <a:gd name="T21" fmla="*/ 1796 h 2926"/>
                <a:gd name="T22" fmla="*/ 1342 w 3527"/>
                <a:gd name="T23" fmla="*/ 2242 h 2926"/>
                <a:gd name="T24" fmla="*/ 1209 w 3527"/>
                <a:gd name="T25" fmla="*/ 2766 h 2926"/>
                <a:gd name="T26" fmla="*/ 1199 w 3527"/>
                <a:gd name="T27" fmla="*/ 2877 h 2926"/>
                <a:gd name="T28" fmla="*/ 1190 w 3527"/>
                <a:gd name="T29" fmla="*/ 2818 h 2926"/>
                <a:gd name="T30" fmla="*/ 1177 w 3527"/>
                <a:gd name="T31" fmla="*/ 2768 h 2926"/>
                <a:gd name="T32" fmla="*/ 1160 w 3527"/>
                <a:gd name="T33" fmla="*/ 2715 h 2926"/>
                <a:gd name="T34" fmla="*/ 1135 w 3527"/>
                <a:gd name="T35" fmla="*/ 2663 h 2926"/>
                <a:gd name="T36" fmla="*/ 1108 w 3527"/>
                <a:gd name="T37" fmla="*/ 2614 h 2926"/>
                <a:gd name="T38" fmla="*/ 1074 w 3527"/>
                <a:gd name="T39" fmla="*/ 2567 h 2926"/>
                <a:gd name="T40" fmla="*/ 1051 w 3527"/>
                <a:gd name="T41" fmla="*/ 2539 h 2926"/>
                <a:gd name="T42" fmla="*/ 1010 w 3527"/>
                <a:gd name="T43" fmla="*/ 2498 h 2926"/>
                <a:gd name="T44" fmla="*/ 968 w 3527"/>
                <a:gd name="T45" fmla="*/ 2461 h 2926"/>
                <a:gd name="T46" fmla="*/ 920 w 3527"/>
                <a:gd name="T47" fmla="*/ 2429 h 2926"/>
                <a:gd name="T48" fmla="*/ 870 w 3527"/>
                <a:gd name="T49" fmla="*/ 2400 h 2926"/>
                <a:gd name="T50" fmla="*/ 817 w 3527"/>
                <a:gd name="T51" fmla="*/ 2377 h 2926"/>
                <a:gd name="T52" fmla="*/ 762 w 3527"/>
                <a:gd name="T53" fmla="*/ 2358 h 2926"/>
                <a:gd name="T54" fmla="*/ 703 w 3527"/>
                <a:gd name="T55" fmla="*/ 2345 h 2926"/>
                <a:gd name="T56" fmla="*/ 641 w 3527"/>
                <a:gd name="T57" fmla="*/ 2338 h 2926"/>
                <a:gd name="T58" fmla="*/ 563 w 3527"/>
                <a:gd name="T59" fmla="*/ 2338 h 2926"/>
                <a:gd name="T60" fmla="*/ 494 w 3527"/>
                <a:gd name="T61" fmla="*/ 2345 h 2926"/>
                <a:gd name="T62" fmla="*/ 439 w 3527"/>
                <a:gd name="T63" fmla="*/ 2360 h 2926"/>
                <a:gd name="T64" fmla="*/ 380 w 3527"/>
                <a:gd name="T65" fmla="*/ 2379 h 2926"/>
                <a:gd name="T66" fmla="*/ 327 w 3527"/>
                <a:gd name="T67" fmla="*/ 2402 h 2926"/>
                <a:gd name="T68" fmla="*/ 277 w 3527"/>
                <a:gd name="T69" fmla="*/ 2432 h 2926"/>
                <a:gd name="T70" fmla="*/ 229 w 3527"/>
                <a:gd name="T71" fmla="*/ 2466 h 2926"/>
                <a:gd name="T72" fmla="*/ 185 w 3527"/>
                <a:gd name="T73" fmla="*/ 2503 h 2926"/>
                <a:gd name="T74" fmla="*/ 146 w 3527"/>
                <a:gd name="T75" fmla="*/ 2546 h 2926"/>
                <a:gd name="T76" fmla="*/ 110 w 3527"/>
                <a:gd name="T77" fmla="*/ 2591 h 2926"/>
                <a:gd name="T78" fmla="*/ 78 w 3527"/>
                <a:gd name="T79" fmla="*/ 2640 h 2926"/>
                <a:gd name="T80" fmla="*/ 53 w 3527"/>
                <a:gd name="T81" fmla="*/ 2692 h 2926"/>
                <a:gd name="T82" fmla="*/ 32 w 3527"/>
                <a:gd name="T83" fmla="*/ 2745 h 2926"/>
                <a:gd name="T84" fmla="*/ 16 w 3527"/>
                <a:gd name="T85" fmla="*/ 2802 h 2926"/>
                <a:gd name="T86" fmla="*/ 5 w 3527"/>
                <a:gd name="T87" fmla="*/ 2861 h 2926"/>
                <a:gd name="T88" fmla="*/ 0 w 3527"/>
                <a:gd name="T89" fmla="*/ 2921 h 2926"/>
                <a:gd name="T90" fmla="*/ 21 w 3527"/>
                <a:gd name="T91" fmla="*/ 2573 h 2926"/>
                <a:gd name="T92" fmla="*/ 183 w 3527"/>
                <a:gd name="T93" fmla="*/ 1907 h 2926"/>
                <a:gd name="T94" fmla="*/ 488 w 3527"/>
                <a:gd name="T95" fmla="*/ 1310 h 2926"/>
                <a:gd name="T96" fmla="*/ 916 w 3527"/>
                <a:gd name="T97" fmla="*/ 800 h 2926"/>
                <a:gd name="T98" fmla="*/ 1449 w 3527"/>
                <a:gd name="T99" fmla="*/ 402 h 2926"/>
                <a:gd name="T100" fmla="*/ 2065 w 3527"/>
                <a:gd name="T101" fmla="*/ 130 h 2926"/>
                <a:gd name="T102" fmla="*/ 2747 w 3527"/>
                <a:gd name="T103" fmla="*/ 7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7" h="2926">
                  <a:moveTo>
                    <a:pt x="2925" y="0"/>
                  </a:moveTo>
                  <a:lnTo>
                    <a:pt x="2926" y="2"/>
                  </a:lnTo>
                  <a:lnTo>
                    <a:pt x="2926" y="2"/>
                  </a:lnTo>
                  <a:lnTo>
                    <a:pt x="2930" y="7"/>
                  </a:lnTo>
                  <a:lnTo>
                    <a:pt x="2930" y="2"/>
                  </a:lnTo>
                  <a:lnTo>
                    <a:pt x="2962" y="2"/>
                  </a:lnTo>
                  <a:lnTo>
                    <a:pt x="3038" y="11"/>
                  </a:lnTo>
                  <a:lnTo>
                    <a:pt x="3113" y="30"/>
                  </a:lnTo>
                  <a:lnTo>
                    <a:pt x="3182" y="59"/>
                  </a:lnTo>
                  <a:lnTo>
                    <a:pt x="3248" y="94"/>
                  </a:lnTo>
                  <a:lnTo>
                    <a:pt x="3308" y="139"/>
                  </a:lnTo>
                  <a:lnTo>
                    <a:pt x="3363" y="189"/>
                  </a:lnTo>
                  <a:lnTo>
                    <a:pt x="3409" y="245"/>
                  </a:lnTo>
                  <a:lnTo>
                    <a:pt x="3450" y="308"/>
                  </a:lnTo>
                  <a:lnTo>
                    <a:pt x="3482" y="375"/>
                  </a:lnTo>
                  <a:lnTo>
                    <a:pt x="3507" y="448"/>
                  </a:lnTo>
                  <a:lnTo>
                    <a:pt x="3521" y="523"/>
                  </a:lnTo>
                  <a:lnTo>
                    <a:pt x="3527" y="603"/>
                  </a:lnTo>
                  <a:lnTo>
                    <a:pt x="3521" y="682"/>
                  </a:lnTo>
                  <a:lnTo>
                    <a:pt x="3505" y="759"/>
                  </a:lnTo>
                  <a:lnTo>
                    <a:pt x="3480" y="832"/>
                  </a:lnTo>
                  <a:lnTo>
                    <a:pt x="3447" y="901"/>
                  </a:lnTo>
                  <a:lnTo>
                    <a:pt x="3406" y="963"/>
                  </a:lnTo>
                  <a:lnTo>
                    <a:pt x="3356" y="1022"/>
                  </a:lnTo>
                  <a:lnTo>
                    <a:pt x="3299" y="1072"/>
                  </a:lnTo>
                  <a:lnTo>
                    <a:pt x="3246" y="1111"/>
                  </a:lnTo>
                  <a:lnTo>
                    <a:pt x="3186" y="1144"/>
                  </a:lnTo>
                  <a:lnTo>
                    <a:pt x="3124" y="1169"/>
                  </a:lnTo>
                  <a:lnTo>
                    <a:pt x="3058" y="1189"/>
                  </a:lnTo>
                  <a:lnTo>
                    <a:pt x="2930" y="1201"/>
                  </a:lnTo>
                  <a:lnTo>
                    <a:pt x="2930" y="1198"/>
                  </a:lnTo>
                  <a:lnTo>
                    <a:pt x="2926" y="1203"/>
                  </a:lnTo>
                  <a:lnTo>
                    <a:pt x="2926" y="1203"/>
                  </a:lnTo>
                  <a:lnTo>
                    <a:pt x="2786" y="1208"/>
                  </a:lnTo>
                  <a:lnTo>
                    <a:pt x="2648" y="1224"/>
                  </a:lnTo>
                  <a:lnTo>
                    <a:pt x="2514" y="1253"/>
                  </a:lnTo>
                  <a:lnTo>
                    <a:pt x="2385" y="1290"/>
                  </a:lnTo>
                  <a:lnTo>
                    <a:pt x="2259" y="1336"/>
                  </a:lnTo>
                  <a:lnTo>
                    <a:pt x="2138" y="1393"/>
                  </a:lnTo>
                  <a:lnTo>
                    <a:pt x="2023" y="1457"/>
                  </a:lnTo>
                  <a:lnTo>
                    <a:pt x="1914" y="1530"/>
                  </a:lnTo>
                  <a:lnTo>
                    <a:pt x="1809" y="1612"/>
                  </a:lnTo>
                  <a:lnTo>
                    <a:pt x="1714" y="1700"/>
                  </a:lnTo>
                  <a:lnTo>
                    <a:pt x="1623" y="1796"/>
                  </a:lnTo>
                  <a:lnTo>
                    <a:pt x="1541" y="1899"/>
                  </a:lnTo>
                  <a:lnTo>
                    <a:pt x="1467" y="2008"/>
                  </a:lnTo>
                  <a:lnTo>
                    <a:pt x="1399" y="2123"/>
                  </a:lnTo>
                  <a:lnTo>
                    <a:pt x="1342" y="2242"/>
                  </a:lnTo>
                  <a:lnTo>
                    <a:pt x="1295" y="2367"/>
                  </a:lnTo>
                  <a:lnTo>
                    <a:pt x="1255" y="2496"/>
                  </a:lnTo>
                  <a:lnTo>
                    <a:pt x="1227" y="2630"/>
                  </a:lnTo>
                  <a:lnTo>
                    <a:pt x="1209" y="2766"/>
                  </a:lnTo>
                  <a:lnTo>
                    <a:pt x="1200" y="2907"/>
                  </a:lnTo>
                  <a:lnTo>
                    <a:pt x="1200" y="2907"/>
                  </a:lnTo>
                  <a:lnTo>
                    <a:pt x="1199" y="2880"/>
                  </a:lnTo>
                  <a:lnTo>
                    <a:pt x="1199" y="2877"/>
                  </a:lnTo>
                  <a:lnTo>
                    <a:pt x="1195" y="2852"/>
                  </a:lnTo>
                  <a:lnTo>
                    <a:pt x="1195" y="2846"/>
                  </a:lnTo>
                  <a:lnTo>
                    <a:pt x="1192" y="2823"/>
                  </a:lnTo>
                  <a:lnTo>
                    <a:pt x="1190" y="2818"/>
                  </a:lnTo>
                  <a:lnTo>
                    <a:pt x="1188" y="2809"/>
                  </a:lnTo>
                  <a:lnTo>
                    <a:pt x="1184" y="2795"/>
                  </a:lnTo>
                  <a:lnTo>
                    <a:pt x="1183" y="2790"/>
                  </a:lnTo>
                  <a:lnTo>
                    <a:pt x="1177" y="2768"/>
                  </a:lnTo>
                  <a:lnTo>
                    <a:pt x="1176" y="2761"/>
                  </a:lnTo>
                  <a:lnTo>
                    <a:pt x="1168" y="2740"/>
                  </a:lnTo>
                  <a:lnTo>
                    <a:pt x="1167" y="2734"/>
                  </a:lnTo>
                  <a:lnTo>
                    <a:pt x="1160" y="2715"/>
                  </a:lnTo>
                  <a:lnTo>
                    <a:pt x="1156" y="2706"/>
                  </a:lnTo>
                  <a:lnTo>
                    <a:pt x="1147" y="2688"/>
                  </a:lnTo>
                  <a:lnTo>
                    <a:pt x="1144" y="2681"/>
                  </a:lnTo>
                  <a:lnTo>
                    <a:pt x="1135" y="2663"/>
                  </a:lnTo>
                  <a:lnTo>
                    <a:pt x="1131" y="2655"/>
                  </a:lnTo>
                  <a:lnTo>
                    <a:pt x="1122" y="2639"/>
                  </a:lnTo>
                  <a:lnTo>
                    <a:pt x="1117" y="2630"/>
                  </a:lnTo>
                  <a:lnTo>
                    <a:pt x="1108" y="2614"/>
                  </a:lnTo>
                  <a:lnTo>
                    <a:pt x="1103" y="2607"/>
                  </a:lnTo>
                  <a:lnTo>
                    <a:pt x="1092" y="2591"/>
                  </a:lnTo>
                  <a:lnTo>
                    <a:pt x="1087" y="2583"/>
                  </a:lnTo>
                  <a:lnTo>
                    <a:pt x="1074" y="2567"/>
                  </a:lnTo>
                  <a:lnTo>
                    <a:pt x="1069" y="2560"/>
                  </a:lnTo>
                  <a:lnTo>
                    <a:pt x="1069" y="2560"/>
                  </a:lnTo>
                  <a:lnTo>
                    <a:pt x="1057" y="2546"/>
                  </a:lnTo>
                  <a:lnTo>
                    <a:pt x="1051" y="2539"/>
                  </a:lnTo>
                  <a:lnTo>
                    <a:pt x="1039" y="2525"/>
                  </a:lnTo>
                  <a:lnTo>
                    <a:pt x="1032" y="2518"/>
                  </a:lnTo>
                  <a:lnTo>
                    <a:pt x="1019" y="2505"/>
                  </a:lnTo>
                  <a:lnTo>
                    <a:pt x="1010" y="2498"/>
                  </a:lnTo>
                  <a:lnTo>
                    <a:pt x="998" y="2486"/>
                  </a:lnTo>
                  <a:lnTo>
                    <a:pt x="989" y="2479"/>
                  </a:lnTo>
                  <a:lnTo>
                    <a:pt x="977" y="2468"/>
                  </a:lnTo>
                  <a:lnTo>
                    <a:pt x="968" y="2461"/>
                  </a:lnTo>
                  <a:lnTo>
                    <a:pt x="954" y="2452"/>
                  </a:lnTo>
                  <a:lnTo>
                    <a:pt x="945" y="2445"/>
                  </a:lnTo>
                  <a:lnTo>
                    <a:pt x="930" y="2434"/>
                  </a:lnTo>
                  <a:lnTo>
                    <a:pt x="920" y="2429"/>
                  </a:lnTo>
                  <a:lnTo>
                    <a:pt x="907" y="2420"/>
                  </a:lnTo>
                  <a:lnTo>
                    <a:pt x="895" y="2413"/>
                  </a:lnTo>
                  <a:lnTo>
                    <a:pt x="883" y="2406"/>
                  </a:lnTo>
                  <a:lnTo>
                    <a:pt x="870" y="2400"/>
                  </a:lnTo>
                  <a:lnTo>
                    <a:pt x="858" y="2393"/>
                  </a:lnTo>
                  <a:lnTo>
                    <a:pt x="843" y="2388"/>
                  </a:lnTo>
                  <a:lnTo>
                    <a:pt x="831" y="2381"/>
                  </a:lnTo>
                  <a:lnTo>
                    <a:pt x="817" y="2377"/>
                  </a:lnTo>
                  <a:lnTo>
                    <a:pt x="804" y="2372"/>
                  </a:lnTo>
                  <a:lnTo>
                    <a:pt x="790" y="2367"/>
                  </a:lnTo>
                  <a:lnTo>
                    <a:pt x="776" y="2363"/>
                  </a:lnTo>
                  <a:lnTo>
                    <a:pt x="762" y="2358"/>
                  </a:lnTo>
                  <a:lnTo>
                    <a:pt x="749" y="2354"/>
                  </a:lnTo>
                  <a:lnTo>
                    <a:pt x="733" y="2351"/>
                  </a:lnTo>
                  <a:lnTo>
                    <a:pt x="719" y="2347"/>
                  </a:lnTo>
                  <a:lnTo>
                    <a:pt x="703" y="2345"/>
                  </a:lnTo>
                  <a:lnTo>
                    <a:pt x="691" y="2344"/>
                  </a:lnTo>
                  <a:lnTo>
                    <a:pt x="673" y="2340"/>
                  </a:lnTo>
                  <a:lnTo>
                    <a:pt x="661" y="2338"/>
                  </a:lnTo>
                  <a:lnTo>
                    <a:pt x="641" y="2338"/>
                  </a:lnTo>
                  <a:lnTo>
                    <a:pt x="632" y="2336"/>
                  </a:lnTo>
                  <a:lnTo>
                    <a:pt x="600" y="2336"/>
                  </a:lnTo>
                  <a:lnTo>
                    <a:pt x="570" y="2336"/>
                  </a:lnTo>
                  <a:lnTo>
                    <a:pt x="563" y="2338"/>
                  </a:lnTo>
                  <a:lnTo>
                    <a:pt x="540" y="2340"/>
                  </a:lnTo>
                  <a:lnTo>
                    <a:pt x="526" y="2342"/>
                  </a:lnTo>
                  <a:lnTo>
                    <a:pt x="510" y="2344"/>
                  </a:lnTo>
                  <a:lnTo>
                    <a:pt x="494" y="2345"/>
                  </a:lnTo>
                  <a:lnTo>
                    <a:pt x="481" y="2349"/>
                  </a:lnTo>
                  <a:lnTo>
                    <a:pt x="465" y="2351"/>
                  </a:lnTo>
                  <a:lnTo>
                    <a:pt x="453" y="2354"/>
                  </a:lnTo>
                  <a:lnTo>
                    <a:pt x="439" y="2360"/>
                  </a:lnTo>
                  <a:lnTo>
                    <a:pt x="424" y="2363"/>
                  </a:lnTo>
                  <a:lnTo>
                    <a:pt x="408" y="2368"/>
                  </a:lnTo>
                  <a:lnTo>
                    <a:pt x="396" y="2372"/>
                  </a:lnTo>
                  <a:lnTo>
                    <a:pt x="380" y="2379"/>
                  </a:lnTo>
                  <a:lnTo>
                    <a:pt x="369" y="2383"/>
                  </a:lnTo>
                  <a:lnTo>
                    <a:pt x="352" y="2390"/>
                  </a:lnTo>
                  <a:lnTo>
                    <a:pt x="343" y="2395"/>
                  </a:lnTo>
                  <a:lnTo>
                    <a:pt x="327" y="2402"/>
                  </a:lnTo>
                  <a:lnTo>
                    <a:pt x="316" y="2408"/>
                  </a:lnTo>
                  <a:lnTo>
                    <a:pt x="300" y="2416"/>
                  </a:lnTo>
                  <a:lnTo>
                    <a:pt x="291" y="2422"/>
                  </a:lnTo>
                  <a:lnTo>
                    <a:pt x="277" y="2432"/>
                  </a:lnTo>
                  <a:lnTo>
                    <a:pt x="268" y="2438"/>
                  </a:lnTo>
                  <a:lnTo>
                    <a:pt x="252" y="2448"/>
                  </a:lnTo>
                  <a:lnTo>
                    <a:pt x="245" y="2454"/>
                  </a:lnTo>
                  <a:lnTo>
                    <a:pt x="229" y="2466"/>
                  </a:lnTo>
                  <a:lnTo>
                    <a:pt x="222" y="2472"/>
                  </a:lnTo>
                  <a:lnTo>
                    <a:pt x="206" y="2484"/>
                  </a:lnTo>
                  <a:lnTo>
                    <a:pt x="201" y="2489"/>
                  </a:lnTo>
                  <a:lnTo>
                    <a:pt x="185" y="2503"/>
                  </a:lnTo>
                  <a:lnTo>
                    <a:pt x="179" y="2509"/>
                  </a:lnTo>
                  <a:lnTo>
                    <a:pt x="165" y="2525"/>
                  </a:lnTo>
                  <a:lnTo>
                    <a:pt x="160" y="2530"/>
                  </a:lnTo>
                  <a:lnTo>
                    <a:pt x="146" y="2546"/>
                  </a:lnTo>
                  <a:lnTo>
                    <a:pt x="140" y="2551"/>
                  </a:lnTo>
                  <a:lnTo>
                    <a:pt x="128" y="2567"/>
                  </a:lnTo>
                  <a:lnTo>
                    <a:pt x="123" y="2573"/>
                  </a:lnTo>
                  <a:lnTo>
                    <a:pt x="110" y="2591"/>
                  </a:lnTo>
                  <a:lnTo>
                    <a:pt x="107" y="2596"/>
                  </a:lnTo>
                  <a:lnTo>
                    <a:pt x="94" y="2615"/>
                  </a:lnTo>
                  <a:lnTo>
                    <a:pt x="91" y="2621"/>
                  </a:lnTo>
                  <a:lnTo>
                    <a:pt x="78" y="2640"/>
                  </a:lnTo>
                  <a:lnTo>
                    <a:pt x="76" y="2646"/>
                  </a:lnTo>
                  <a:lnTo>
                    <a:pt x="66" y="2665"/>
                  </a:lnTo>
                  <a:lnTo>
                    <a:pt x="62" y="2671"/>
                  </a:lnTo>
                  <a:lnTo>
                    <a:pt x="53" y="2692"/>
                  </a:lnTo>
                  <a:lnTo>
                    <a:pt x="50" y="2697"/>
                  </a:lnTo>
                  <a:lnTo>
                    <a:pt x="41" y="2718"/>
                  </a:lnTo>
                  <a:lnTo>
                    <a:pt x="39" y="2724"/>
                  </a:lnTo>
                  <a:lnTo>
                    <a:pt x="32" y="2745"/>
                  </a:lnTo>
                  <a:lnTo>
                    <a:pt x="30" y="2752"/>
                  </a:lnTo>
                  <a:lnTo>
                    <a:pt x="23" y="2774"/>
                  </a:lnTo>
                  <a:lnTo>
                    <a:pt x="21" y="2781"/>
                  </a:lnTo>
                  <a:lnTo>
                    <a:pt x="16" y="2802"/>
                  </a:lnTo>
                  <a:lnTo>
                    <a:pt x="14" y="2809"/>
                  </a:lnTo>
                  <a:lnTo>
                    <a:pt x="9" y="2830"/>
                  </a:lnTo>
                  <a:lnTo>
                    <a:pt x="9" y="2838"/>
                  </a:lnTo>
                  <a:lnTo>
                    <a:pt x="5" y="2861"/>
                  </a:lnTo>
                  <a:lnTo>
                    <a:pt x="4" y="2868"/>
                  </a:lnTo>
                  <a:lnTo>
                    <a:pt x="2" y="2891"/>
                  </a:lnTo>
                  <a:lnTo>
                    <a:pt x="2" y="2898"/>
                  </a:lnTo>
                  <a:lnTo>
                    <a:pt x="0" y="2921"/>
                  </a:lnTo>
                  <a:lnTo>
                    <a:pt x="0" y="2926"/>
                  </a:lnTo>
                  <a:lnTo>
                    <a:pt x="0" y="2926"/>
                  </a:lnTo>
                  <a:lnTo>
                    <a:pt x="5" y="2749"/>
                  </a:lnTo>
                  <a:lnTo>
                    <a:pt x="21" y="2573"/>
                  </a:lnTo>
                  <a:lnTo>
                    <a:pt x="48" y="2400"/>
                  </a:lnTo>
                  <a:lnTo>
                    <a:pt x="83" y="2232"/>
                  </a:lnTo>
                  <a:lnTo>
                    <a:pt x="128" y="2068"/>
                  </a:lnTo>
                  <a:lnTo>
                    <a:pt x="183" y="1907"/>
                  </a:lnTo>
                  <a:lnTo>
                    <a:pt x="247" y="1750"/>
                  </a:lnTo>
                  <a:lnTo>
                    <a:pt x="320" y="1597"/>
                  </a:lnTo>
                  <a:lnTo>
                    <a:pt x="400" y="1450"/>
                  </a:lnTo>
                  <a:lnTo>
                    <a:pt x="488" y="1310"/>
                  </a:lnTo>
                  <a:lnTo>
                    <a:pt x="584" y="1173"/>
                  </a:lnTo>
                  <a:lnTo>
                    <a:pt x="689" y="1043"/>
                  </a:lnTo>
                  <a:lnTo>
                    <a:pt x="799" y="919"/>
                  </a:lnTo>
                  <a:lnTo>
                    <a:pt x="916" y="800"/>
                  </a:lnTo>
                  <a:lnTo>
                    <a:pt x="1041" y="690"/>
                  </a:lnTo>
                  <a:lnTo>
                    <a:pt x="1170" y="587"/>
                  </a:lnTo>
                  <a:lnTo>
                    <a:pt x="1307" y="489"/>
                  </a:lnTo>
                  <a:lnTo>
                    <a:pt x="1449" y="402"/>
                  </a:lnTo>
                  <a:lnTo>
                    <a:pt x="1596" y="320"/>
                  </a:lnTo>
                  <a:lnTo>
                    <a:pt x="1747" y="249"/>
                  </a:lnTo>
                  <a:lnTo>
                    <a:pt x="1904" y="185"/>
                  </a:lnTo>
                  <a:lnTo>
                    <a:pt x="2065" y="130"/>
                  </a:lnTo>
                  <a:lnTo>
                    <a:pt x="2230" y="84"/>
                  </a:lnTo>
                  <a:lnTo>
                    <a:pt x="2399" y="48"/>
                  </a:lnTo>
                  <a:lnTo>
                    <a:pt x="2571" y="22"/>
                  </a:lnTo>
                  <a:lnTo>
                    <a:pt x="2747" y="7"/>
                  </a:lnTo>
                  <a:lnTo>
                    <a:pt x="2925"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67" name="Rectangle 66">
            <a:extLst>
              <a:ext uri="{FF2B5EF4-FFF2-40B4-BE49-F238E27FC236}">
                <a16:creationId xmlns:a16="http://schemas.microsoft.com/office/drawing/2014/main" id="{0E94C732-CAD5-4A17-9DC7-C46395190A17}"/>
              </a:ext>
            </a:extLst>
          </p:cNvPr>
          <p:cNvSpPr/>
          <p:nvPr/>
        </p:nvSpPr>
        <p:spPr>
          <a:xfrm>
            <a:off x="7128284" y="2272161"/>
            <a:ext cx="4309193" cy="369332"/>
          </a:xfrm>
          <a:prstGeom prst="rect">
            <a:avLst/>
          </a:prstGeom>
        </p:spPr>
        <p:txBody>
          <a:bodyPr wrap="none">
            <a:spAutoFit/>
          </a:bodyPr>
          <a:lstStyle/>
          <a:p>
            <a:r>
              <a:rPr lang="en-ZA" b="1"/>
              <a:t>1. Devise a communication strategy for ERT</a:t>
            </a:r>
          </a:p>
        </p:txBody>
      </p:sp>
      <p:sp>
        <p:nvSpPr>
          <p:cNvPr id="68" name="Rectangle 67">
            <a:extLst>
              <a:ext uri="{FF2B5EF4-FFF2-40B4-BE49-F238E27FC236}">
                <a16:creationId xmlns:a16="http://schemas.microsoft.com/office/drawing/2014/main" id="{283DD96E-6BE3-48A9-B90E-463DD64DDA40}"/>
              </a:ext>
            </a:extLst>
          </p:cNvPr>
          <p:cNvSpPr/>
          <p:nvPr/>
        </p:nvSpPr>
        <p:spPr>
          <a:xfrm>
            <a:off x="545277" y="4983706"/>
            <a:ext cx="3478709" cy="369332"/>
          </a:xfrm>
          <a:prstGeom prst="rect">
            <a:avLst/>
          </a:prstGeom>
        </p:spPr>
        <p:txBody>
          <a:bodyPr wrap="none">
            <a:spAutoFit/>
          </a:bodyPr>
          <a:lstStyle/>
          <a:p>
            <a:pPr algn="r"/>
            <a:r>
              <a:rPr lang="en-ZA" b="1"/>
              <a:t>3. ERT digital communication tools</a:t>
            </a:r>
          </a:p>
        </p:txBody>
      </p:sp>
      <p:sp>
        <p:nvSpPr>
          <p:cNvPr id="69" name="Rectangle 68">
            <a:extLst>
              <a:ext uri="{FF2B5EF4-FFF2-40B4-BE49-F238E27FC236}">
                <a16:creationId xmlns:a16="http://schemas.microsoft.com/office/drawing/2014/main" id="{6FCA304D-62A6-48A5-92D0-15F30A2004CE}"/>
              </a:ext>
            </a:extLst>
          </p:cNvPr>
          <p:cNvSpPr/>
          <p:nvPr/>
        </p:nvSpPr>
        <p:spPr>
          <a:xfrm>
            <a:off x="7077488" y="4840819"/>
            <a:ext cx="4215686" cy="369332"/>
          </a:xfrm>
          <a:prstGeom prst="rect">
            <a:avLst/>
          </a:prstGeom>
        </p:spPr>
        <p:txBody>
          <a:bodyPr wrap="square">
            <a:spAutoFit/>
          </a:bodyPr>
          <a:lstStyle/>
          <a:p>
            <a:r>
              <a:rPr lang="en-ZA" b="1"/>
              <a:t>2. Effective communication practice </a:t>
            </a:r>
          </a:p>
        </p:txBody>
      </p:sp>
      <p:pic>
        <p:nvPicPr>
          <p:cNvPr id="70" name="Graphic 69" descr="Gantt Chart">
            <a:extLst>
              <a:ext uri="{FF2B5EF4-FFF2-40B4-BE49-F238E27FC236}">
                <a16:creationId xmlns:a16="http://schemas.microsoft.com/office/drawing/2014/main" id="{8607A5E1-C30D-43FF-B074-C027BF7351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6448517" y="2539995"/>
            <a:ext cx="583130" cy="583130"/>
          </a:xfrm>
          <a:prstGeom prst="rect">
            <a:avLst/>
          </a:prstGeom>
        </p:spPr>
      </p:pic>
      <p:pic>
        <p:nvPicPr>
          <p:cNvPr id="71" name="Graphic 70" descr="Megaphone1">
            <a:extLst>
              <a:ext uri="{FF2B5EF4-FFF2-40B4-BE49-F238E27FC236}">
                <a16:creationId xmlns:a16="http://schemas.microsoft.com/office/drawing/2014/main" id="{E60C4266-B575-4435-A1B5-886FEF4F3D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6042337" y="4462575"/>
            <a:ext cx="801382" cy="801382"/>
          </a:xfrm>
          <a:prstGeom prst="rect">
            <a:avLst/>
          </a:prstGeom>
        </p:spPr>
      </p:pic>
      <p:pic>
        <p:nvPicPr>
          <p:cNvPr id="72" name="Graphic 71" descr="Server">
            <a:extLst>
              <a:ext uri="{FF2B5EF4-FFF2-40B4-BE49-F238E27FC236}">
                <a16:creationId xmlns:a16="http://schemas.microsoft.com/office/drawing/2014/main" id="{461431F7-6B0D-420E-BD07-97C57B6531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06781" y="4322181"/>
            <a:ext cx="559216" cy="559216"/>
          </a:xfrm>
          <a:prstGeom prst="rect">
            <a:avLst/>
          </a:prstGeom>
        </p:spPr>
      </p:pic>
      <p:sp>
        <p:nvSpPr>
          <p:cNvPr id="73" name="Rectangle 72">
            <a:extLst>
              <a:ext uri="{FF2B5EF4-FFF2-40B4-BE49-F238E27FC236}">
                <a16:creationId xmlns:a16="http://schemas.microsoft.com/office/drawing/2014/main" id="{83EE33BE-AE02-4522-8F0E-F995CAA7B431}"/>
              </a:ext>
            </a:extLst>
          </p:cNvPr>
          <p:cNvSpPr/>
          <p:nvPr/>
        </p:nvSpPr>
        <p:spPr>
          <a:xfrm>
            <a:off x="604441" y="1952651"/>
            <a:ext cx="3419545" cy="369332"/>
          </a:xfrm>
          <a:prstGeom prst="rect">
            <a:avLst/>
          </a:prstGeom>
        </p:spPr>
        <p:txBody>
          <a:bodyPr wrap="square">
            <a:spAutoFit/>
          </a:bodyPr>
          <a:lstStyle/>
          <a:p>
            <a:pPr algn="r"/>
            <a:r>
              <a:rPr lang="en-ZA" b="1"/>
              <a:t>4. Synchronous meeting tips </a:t>
            </a:r>
          </a:p>
        </p:txBody>
      </p:sp>
      <p:pic>
        <p:nvPicPr>
          <p:cNvPr id="74" name="Graphic 73" descr="Sort">
            <a:extLst>
              <a:ext uri="{FF2B5EF4-FFF2-40B4-BE49-F238E27FC236}">
                <a16:creationId xmlns:a16="http://schemas.microsoft.com/office/drawing/2014/main" id="{70614973-E10F-4B63-8C8D-C49C8A91396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269457" y="2268897"/>
            <a:ext cx="528749" cy="528749"/>
          </a:xfrm>
          <a:prstGeom prst="rect">
            <a:avLst/>
          </a:prstGeom>
        </p:spPr>
      </p:pic>
      <p:pic>
        <p:nvPicPr>
          <p:cNvPr id="75" name="Picture 74" descr="A picture containing drawing, food&#10;&#10;Description automatically generated">
            <a:extLst>
              <a:ext uri="{FF2B5EF4-FFF2-40B4-BE49-F238E27FC236}">
                <a16:creationId xmlns:a16="http://schemas.microsoft.com/office/drawing/2014/main" id="{8831584B-596B-43B2-AF49-5E5EC9DF0EDA}"/>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798206" y="5843925"/>
            <a:ext cx="729953" cy="729953"/>
          </a:xfrm>
          <a:prstGeom prst="rect">
            <a:avLst/>
          </a:prstGeom>
        </p:spPr>
      </p:pic>
      <p:sp>
        <p:nvSpPr>
          <p:cNvPr id="76" name="TextBox 75">
            <a:extLst>
              <a:ext uri="{FF2B5EF4-FFF2-40B4-BE49-F238E27FC236}">
                <a16:creationId xmlns:a16="http://schemas.microsoft.com/office/drawing/2014/main" id="{B82247B3-3BED-455B-B205-7780D0047A54}"/>
              </a:ext>
            </a:extLst>
          </p:cNvPr>
          <p:cNvSpPr txBox="1"/>
          <p:nvPr/>
        </p:nvSpPr>
        <p:spPr>
          <a:xfrm>
            <a:off x="6017242" y="5988006"/>
            <a:ext cx="1652953" cy="369332"/>
          </a:xfrm>
          <a:prstGeom prst="rect">
            <a:avLst/>
          </a:prstGeom>
          <a:noFill/>
        </p:spPr>
        <p:txBody>
          <a:bodyPr wrap="none" rtlCol="0">
            <a:spAutoFit/>
          </a:bodyPr>
          <a:lstStyle/>
          <a:p>
            <a:r>
              <a:rPr lang="en-ZA"/>
              <a:t>+ tips and tricks</a:t>
            </a:r>
          </a:p>
        </p:txBody>
      </p:sp>
    </p:spTree>
    <p:extLst>
      <p:ext uri="{BB962C8B-B14F-4D97-AF65-F5344CB8AC3E}">
        <p14:creationId xmlns:p14="http://schemas.microsoft.com/office/powerpoint/2010/main" val="1755436687"/>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CBCE3120-7A76-4597-AAC7-6DCF42052CA5}"/>
              </a:ext>
            </a:extLst>
          </p:cNvPr>
          <p:cNvSpPr/>
          <p:nvPr/>
        </p:nvSpPr>
        <p:spPr>
          <a:xfrm>
            <a:off x="2201725" y="2080761"/>
            <a:ext cx="1188720" cy="1188720"/>
          </a:xfrm>
          <a:prstGeom prst="ellipse">
            <a:avLst/>
          </a:prstGeom>
          <a:solidFill>
            <a:srgbClr val="393464"/>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D2828B-4BC9-4994-96D1-8EFF52568B17}"/>
              </a:ext>
            </a:extLst>
          </p:cNvPr>
          <p:cNvSpPr>
            <a:spLocks noGrp="1"/>
          </p:cNvSpPr>
          <p:nvPr>
            <p:ph type="title"/>
          </p:nvPr>
        </p:nvSpPr>
        <p:spPr/>
        <p:txBody>
          <a:bodyPr>
            <a:normAutofit/>
          </a:bodyPr>
          <a:lstStyle/>
          <a:p>
            <a:r>
              <a:rPr lang="en-ZA" sz="5400">
                <a:solidFill>
                  <a:srgbClr val="009FEB"/>
                </a:solidFill>
                <a:latin typeface="Arial" panose="020B0604020202020204" pitchFamily="34" charset="0"/>
                <a:cs typeface="Arial" panose="020B0604020202020204" pitchFamily="34" charset="0"/>
              </a:rPr>
              <a:t>Webinar 4 resources </a:t>
            </a:r>
          </a:p>
        </p:txBody>
      </p:sp>
      <p:grpSp>
        <p:nvGrpSpPr>
          <p:cNvPr id="11" name="Group 10">
            <a:extLst>
              <a:ext uri="{FF2B5EF4-FFF2-40B4-BE49-F238E27FC236}">
                <a16:creationId xmlns:a16="http://schemas.microsoft.com/office/drawing/2014/main" id="{735BFB20-9CFE-4114-BC59-31B84FC537B2}"/>
              </a:ext>
            </a:extLst>
          </p:cNvPr>
          <p:cNvGrpSpPr/>
          <p:nvPr/>
        </p:nvGrpSpPr>
        <p:grpSpPr>
          <a:xfrm>
            <a:off x="7263804" y="1656477"/>
            <a:ext cx="3995261" cy="3971776"/>
            <a:chOff x="7908355" y="2080761"/>
            <a:chExt cx="4191000" cy="4166365"/>
          </a:xfrm>
        </p:grpSpPr>
        <p:sp>
          <p:nvSpPr>
            <p:cNvPr id="7" name="Freeform 34">
              <a:extLst>
                <a:ext uri="{FF2B5EF4-FFF2-40B4-BE49-F238E27FC236}">
                  <a16:creationId xmlns:a16="http://schemas.microsoft.com/office/drawing/2014/main" id="{1BEAF032-FBBD-4D89-9528-868EA9E6DFAE}"/>
                </a:ext>
              </a:extLst>
            </p:cNvPr>
            <p:cNvSpPr>
              <a:spLocks/>
            </p:cNvSpPr>
            <p:nvPr/>
          </p:nvSpPr>
          <p:spPr bwMode="auto">
            <a:xfrm>
              <a:off x="8977843" y="2080761"/>
              <a:ext cx="2065067" cy="2046228"/>
            </a:xfrm>
            <a:custGeom>
              <a:avLst/>
              <a:gdLst>
                <a:gd name="T0" fmla="*/ 1541 w 2849"/>
                <a:gd name="T1" fmla="*/ 161 h 2825"/>
                <a:gd name="T2" fmla="*/ 1840 w 2849"/>
                <a:gd name="T3" fmla="*/ 501 h 2825"/>
                <a:gd name="T4" fmla="*/ 1980 w 2849"/>
                <a:gd name="T5" fmla="*/ 569 h 2825"/>
                <a:gd name="T6" fmla="*/ 2069 w 2849"/>
                <a:gd name="T7" fmla="*/ 364 h 2825"/>
                <a:gd name="T8" fmla="*/ 2169 w 2849"/>
                <a:gd name="T9" fmla="*/ 166 h 2825"/>
                <a:gd name="T10" fmla="*/ 2451 w 2849"/>
                <a:gd name="T11" fmla="*/ 77 h 2825"/>
                <a:gd name="T12" fmla="*/ 2697 w 2849"/>
                <a:gd name="T13" fmla="*/ 254 h 2825"/>
                <a:gd name="T14" fmla="*/ 2697 w 2849"/>
                <a:gd name="T15" fmla="*/ 552 h 2825"/>
                <a:gd name="T16" fmla="*/ 2480 w 2849"/>
                <a:gd name="T17" fmla="*/ 724 h 2825"/>
                <a:gd name="T18" fmla="*/ 2302 w 2849"/>
                <a:gd name="T19" fmla="*/ 769 h 2825"/>
                <a:gd name="T20" fmla="*/ 2238 w 2849"/>
                <a:gd name="T21" fmla="*/ 901 h 2825"/>
                <a:gd name="T22" fmla="*/ 2506 w 2849"/>
                <a:gd name="T23" fmla="*/ 1148 h 2825"/>
                <a:gd name="T24" fmla="*/ 2795 w 2849"/>
                <a:gd name="T25" fmla="*/ 1381 h 2825"/>
                <a:gd name="T26" fmla="*/ 2732 w 2849"/>
                <a:gd name="T27" fmla="*/ 1567 h 2825"/>
                <a:gd name="T28" fmla="*/ 2392 w 2849"/>
                <a:gd name="T29" fmla="*/ 1950 h 2825"/>
                <a:gd name="T30" fmla="*/ 2334 w 2849"/>
                <a:gd name="T31" fmla="*/ 1949 h 2825"/>
                <a:gd name="T32" fmla="*/ 2285 w 2849"/>
                <a:gd name="T33" fmla="*/ 1810 h 2825"/>
                <a:gd name="T34" fmla="*/ 2173 w 2849"/>
                <a:gd name="T35" fmla="*/ 1579 h 2825"/>
                <a:gd name="T36" fmla="*/ 1894 w 2849"/>
                <a:gd name="T37" fmla="*/ 1463 h 2825"/>
                <a:gd name="T38" fmla="*/ 1577 w 2849"/>
                <a:gd name="T39" fmla="*/ 1624 h 2825"/>
                <a:gd name="T40" fmla="*/ 1505 w 2849"/>
                <a:gd name="T41" fmla="*/ 1943 h 2825"/>
                <a:gd name="T42" fmla="*/ 1678 w 2849"/>
                <a:gd name="T43" fmla="*/ 2190 h 2825"/>
                <a:gd name="T44" fmla="*/ 1808 w 2849"/>
                <a:gd name="T45" fmla="*/ 2250 h 2825"/>
                <a:gd name="T46" fmla="*/ 1836 w 2849"/>
                <a:gd name="T47" fmla="*/ 2257 h 2825"/>
                <a:gd name="T48" fmla="*/ 1983 w 2849"/>
                <a:gd name="T49" fmla="*/ 2290 h 2825"/>
                <a:gd name="T50" fmla="*/ 2001 w 2849"/>
                <a:gd name="T51" fmla="*/ 2346 h 2825"/>
                <a:gd name="T52" fmla="*/ 1647 w 2849"/>
                <a:gd name="T53" fmla="*/ 2646 h 2825"/>
                <a:gd name="T54" fmla="*/ 1396 w 2849"/>
                <a:gd name="T55" fmla="*/ 2804 h 2825"/>
                <a:gd name="T56" fmla="*/ 1124 w 2849"/>
                <a:gd name="T57" fmla="*/ 2576 h 2825"/>
                <a:gd name="T58" fmla="*/ 1019 w 2849"/>
                <a:gd name="T59" fmla="*/ 2485 h 2825"/>
                <a:gd name="T60" fmla="*/ 951 w 2849"/>
                <a:gd name="T61" fmla="*/ 2422 h 2825"/>
                <a:gd name="T62" fmla="*/ 873 w 2849"/>
                <a:gd name="T63" fmla="*/ 2311 h 2825"/>
                <a:gd name="T64" fmla="*/ 898 w 2849"/>
                <a:gd name="T65" fmla="*/ 2262 h 2825"/>
                <a:gd name="T66" fmla="*/ 1026 w 2849"/>
                <a:gd name="T67" fmla="*/ 2224 h 2825"/>
                <a:gd name="T68" fmla="*/ 1066 w 2849"/>
                <a:gd name="T69" fmla="*/ 2217 h 2825"/>
                <a:gd name="T70" fmla="*/ 1115 w 2849"/>
                <a:gd name="T71" fmla="*/ 2206 h 2825"/>
                <a:gd name="T72" fmla="*/ 1161 w 2849"/>
                <a:gd name="T73" fmla="*/ 2189 h 2825"/>
                <a:gd name="T74" fmla="*/ 1203 w 2849"/>
                <a:gd name="T75" fmla="*/ 2166 h 2825"/>
                <a:gd name="T76" fmla="*/ 1242 w 2849"/>
                <a:gd name="T77" fmla="*/ 2138 h 2825"/>
                <a:gd name="T78" fmla="*/ 1364 w 2849"/>
                <a:gd name="T79" fmla="*/ 1961 h 2825"/>
                <a:gd name="T80" fmla="*/ 1340 w 2849"/>
                <a:gd name="T81" fmla="*/ 1654 h 2825"/>
                <a:gd name="T82" fmla="*/ 1059 w 2849"/>
                <a:gd name="T83" fmla="*/ 1458 h 2825"/>
                <a:gd name="T84" fmla="*/ 717 w 2849"/>
                <a:gd name="T85" fmla="*/ 1568 h 2825"/>
                <a:gd name="T86" fmla="*/ 603 w 2849"/>
                <a:gd name="T87" fmla="*/ 1810 h 2825"/>
                <a:gd name="T88" fmla="*/ 533 w 2849"/>
                <a:gd name="T89" fmla="*/ 1957 h 2825"/>
                <a:gd name="T90" fmla="*/ 439 w 2849"/>
                <a:gd name="T91" fmla="*/ 1914 h 2825"/>
                <a:gd name="T92" fmla="*/ 363 w 2849"/>
                <a:gd name="T93" fmla="*/ 1829 h 2825"/>
                <a:gd name="T94" fmla="*/ 269 w 2849"/>
                <a:gd name="T95" fmla="*/ 1724 h 2825"/>
                <a:gd name="T96" fmla="*/ 23 w 2849"/>
                <a:gd name="T97" fmla="*/ 1435 h 2825"/>
                <a:gd name="T98" fmla="*/ 118 w 2849"/>
                <a:gd name="T99" fmla="*/ 1260 h 2825"/>
                <a:gd name="T100" fmla="*/ 423 w 2849"/>
                <a:gd name="T101" fmla="*/ 911 h 2825"/>
                <a:gd name="T102" fmla="*/ 614 w 2849"/>
                <a:gd name="T103" fmla="*/ 706 h 2825"/>
                <a:gd name="T104" fmla="*/ 851 w 2849"/>
                <a:gd name="T105" fmla="*/ 466 h 2825"/>
                <a:gd name="T106" fmla="*/ 984 w 2849"/>
                <a:gd name="T107" fmla="*/ 356 h 2825"/>
                <a:gd name="T108" fmla="*/ 1317 w 2849"/>
                <a:gd name="T109" fmla="*/ 72 h 2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49" h="2825">
                  <a:moveTo>
                    <a:pt x="1408" y="0"/>
                  </a:moveTo>
                  <a:lnTo>
                    <a:pt x="1426" y="21"/>
                  </a:lnTo>
                  <a:lnTo>
                    <a:pt x="1447" y="47"/>
                  </a:lnTo>
                  <a:lnTo>
                    <a:pt x="1473" y="80"/>
                  </a:lnTo>
                  <a:lnTo>
                    <a:pt x="1505" y="119"/>
                  </a:lnTo>
                  <a:lnTo>
                    <a:pt x="1541" y="161"/>
                  </a:lnTo>
                  <a:lnTo>
                    <a:pt x="1582" y="208"/>
                  </a:lnTo>
                  <a:lnTo>
                    <a:pt x="1626" y="261"/>
                  </a:lnTo>
                  <a:lnTo>
                    <a:pt x="1675" y="317"/>
                  </a:lnTo>
                  <a:lnTo>
                    <a:pt x="1726" y="375"/>
                  </a:lnTo>
                  <a:lnTo>
                    <a:pt x="1782" y="436"/>
                  </a:lnTo>
                  <a:lnTo>
                    <a:pt x="1840" y="501"/>
                  </a:lnTo>
                  <a:lnTo>
                    <a:pt x="1901" y="568"/>
                  </a:lnTo>
                  <a:lnTo>
                    <a:pt x="1908" y="573"/>
                  </a:lnTo>
                  <a:lnTo>
                    <a:pt x="1915" y="576"/>
                  </a:lnTo>
                  <a:lnTo>
                    <a:pt x="1938" y="578"/>
                  </a:lnTo>
                  <a:lnTo>
                    <a:pt x="1961" y="575"/>
                  </a:lnTo>
                  <a:lnTo>
                    <a:pt x="1980" y="569"/>
                  </a:lnTo>
                  <a:lnTo>
                    <a:pt x="2006" y="554"/>
                  </a:lnTo>
                  <a:lnTo>
                    <a:pt x="2027" y="531"/>
                  </a:lnTo>
                  <a:lnTo>
                    <a:pt x="2045" y="501"/>
                  </a:lnTo>
                  <a:lnTo>
                    <a:pt x="2057" y="462"/>
                  </a:lnTo>
                  <a:lnTo>
                    <a:pt x="2066" y="417"/>
                  </a:lnTo>
                  <a:lnTo>
                    <a:pt x="2069" y="364"/>
                  </a:lnTo>
                  <a:lnTo>
                    <a:pt x="2078" y="340"/>
                  </a:lnTo>
                  <a:lnTo>
                    <a:pt x="2090" y="305"/>
                  </a:lnTo>
                  <a:lnTo>
                    <a:pt x="2106" y="268"/>
                  </a:lnTo>
                  <a:lnTo>
                    <a:pt x="2122" y="231"/>
                  </a:lnTo>
                  <a:lnTo>
                    <a:pt x="2143" y="198"/>
                  </a:lnTo>
                  <a:lnTo>
                    <a:pt x="2169" y="166"/>
                  </a:lnTo>
                  <a:lnTo>
                    <a:pt x="2208" y="133"/>
                  </a:lnTo>
                  <a:lnTo>
                    <a:pt x="2250" y="107"/>
                  </a:lnTo>
                  <a:lnTo>
                    <a:pt x="2297" y="89"/>
                  </a:lnTo>
                  <a:lnTo>
                    <a:pt x="2346" y="77"/>
                  </a:lnTo>
                  <a:lnTo>
                    <a:pt x="2399" y="73"/>
                  </a:lnTo>
                  <a:lnTo>
                    <a:pt x="2451" y="77"/>
                  </a:lnTo>
                  <a:lnTo>
                    <a:pt x="2502" y="89"/>
                  </a:lnTo>
                  <a:lnTo>
                    <a:pt x="2551" y="108"/>
                  </a:lnTo>
                  <a:lnTo>
                    <a:pt x="2597" y="136"/>
                  </a:lnTo>
                  <a:lnTo>
                    <a:pt x="2637" y="172"/>
                  </a:lnTo>
                  <a:lnTo>
                    <a:pt x="2671" y="210"/>
                  </a:lnTo>
                  <a:lnTo>
                    <a:pt x="2697" y="254"/>
                  </a:lnTo>
                  <a:lnTo>
                    <a:pt x="2716" y="301"/>
                  </a:lnTo>
                  <a:lnTo>
                    <a:pt x="2728" y="352"/>
                  </a:lnTo>
                  <a:lnTo>
                    <a:pt x="2732" y="403"/>
                  </a:lnTo>
                  <a:lnTo>
                    <a:pt x="2728" y="455"/>
                  </a:lnTo>
                  <a:lnTo>
                    <a:pt x="2716" y="504"/>
                  </a:lnTo>
                  <a:lnTo>
                    <a:pt x="2697" y="552"/>
                  </a:lnTo>
                  <a:lnTo>
                    <a:pt x="2671" y="596"/>
                  </a:lnTo>
                  <a:lnTo>
                    <a:pt x="2637" y="636"/>
                  </a:lnTo>
                  <a:lnTo>
                    <a:pt x="2602" y="666"/>
                  </a:lnTo>
                  <a:lnTo>
                    <a:pt x="2564" y="690"/>
                  </a:lnTo>
                  <a:lnTo>
                    <a:pt x="2523" y="710"/>
                  </a:lnTo>
                  <a:lnTo>
                    <a:pt x="2480" y="724"/>
                  </a:lnTo>
                  <a:lnTo>
                    <a:pt x="2434" y="731"/>
                  </a:lnTo>
                  <a:lnTo>
                    <a:pt x="2429" y="731"/>
                  </a:lnTo>
                  <a:lnTo>
                    <a:pt x="2425" y="734"/>
                  </a:lnTo>
                  <a:lnTo>
                    <a:pt x="2378" y="741"/>
                  </a:lnTo>
                  <a:lnTo>
                    <a:pt x="2336" y="753"/>
                  </a:lnTo>
                  <a:lnTo>
                    <a:pt x="2302" y="769"/>
                  </a:lnTo>
                  <a:lnTo>
                    <a:pt x="2274" y="787"/>
                  </a:lnTo>
                  <a:lnTo>
                    <a:pt x="2253" y="809"/>
                  </a:lnTo>
                  <a:lnTo>
                    <a:pt x="2239" y="834"/>
                  </a:lnTo>
                  <a:lnTo>
                    <a:pt x="2234" y="855"/>
                  </a:lnTo>
                  <a:lnTo>
                    <a:pt x="2232" y="878"/>
                  </a:lnTo>
                  <a:lnTo>
                    <a:pt x="2238" y="901"/>
                  </a:lnTo>
                  <a:lnTo>
                    <a:pt x="2239" y="908"/>
                  </a:lnTo>
                  <a:lnTo>
                    <a:pt x="2245" y="913"/>
                  </a:lnTo>
                  <a:lnTo>
                    <a:pt x="2313" y="978"/>
                  </a:lnTo>
                  <a:lnTo>
                    <a:pt x="2380" y="1037"/>
                  </a:lnTo>
                  <a:lnTo>
                    <a:pt x="2444" y="1095"/>
                  </a:lnTo>
                  <a:lnTo>
                    <a:pt x="2506" y="1148"/>
                  </a:lnTo>
                  <a:lnTo>
                    <a:pt x="2565" y="1197"/>
                  </a:lnTo>
                  <a:lnTo>
                    <a:pt x="2620" y="1242"/>
                  </a:lnTo>
                  <a:lnTo>
                    <a:pt x="2671" y="1284"/>
                  </a:lnTo>
                  <a:lnTo>
                    <a:pt x="2718" y="1321"/>
                  </a:lnTo>
                  <a:lnTo>
                    <a:pt x="2760" y="1353"/>
                  </a:lnTo>
                  <a:lnTo>
                    <a:pt x="2795" y="1381"/>
                  </a:lnTo>
                  <a:lnTo>
                    <a:pt x="2827" y="1404"/>
                  </a:lnTo>
                  <a:lnTo>
                    <a:pt x="2849" y="1421"/>
                  </a:lnTo>
                  <a:lnTo>
                    <a:pt x="2830" y="1447"/>
                  </a:lnTo>
                  <a:lnTo>
                    <a:pt x="2802" y="1481"/>
                  </a:lnTo>
                  <a:lnTo>
                    <a:pt x="2771" y="1521"/>
                  </a:lnTo>
                  <a:lnTo>
                    <a:pt x="2732" y="1567"/>
                  </a:lnTo>
                  <a:lnTo>
                    <a:pt x="2688" y="1619"/>
                  </a:lnTo>
                  <a:lnTo>
                    <a:pt x="2639" y="1675"/>
                  </a:lnTo>
                  <a:lnTo>
                    <a:pt x="2585" y="1738"/>
                  </a:lnTo>
                  <a:lnTo>
                    <a:pt x="2525" y="1805"/>
                  </a:lnTo>
                  <a:lnTo>
                    <a:pt x="2460" y="1875"/>
                  </a:lnTo>
                  <a:lnTo>
                    <a:pt x="2392" y="1950"/>
                  </a:lnTo>
                  <a:lnTo>
                    <a:pt x="2376" y="1957"/>
                  </a:lnTo>
                  <a:lnTo>
                    <a:pt x="2364" y="1961"/>
                  </a:lnTo>
                  <a:lnTo>
                    <a:pt x="2357" y="1961"/>
                  </a:lnTo>
                  <a:lnTo>
                    <a:pt x="2352" y="1961"/>
                  </a:lnTo>
                  <a:lnTo>
                    <a:pt x="2350" y="1959"/>
                  </a:lnTo>
                  <a:lnTo>
                    <a:pt x="2334" y="1949"/>
                  </a:lnTo>
                  <a:lnTo>
                    <a:pt x="2320" y="1931"/>
                  </a:lnTo>
                  <a:lnTo>
                    <a:pt x="2308" y="1905"/>
                  </a:lnTo>
                  <a:lnTo>
                    <a:pt x="2297" y="1873"/>
                  </a:lnTo>
                  <a:lnTo>
                    <a:pt x="2290" y="1833"/>
                  </a:lnTo>
                  <a:lnTo>
                    <a:pt x="2288" y="1819"/>
                  </a:lnTo>
                  <a:lnTo>
                    <a:pt x="2285" y="1810"/>
                  </a:lnTo>
                  <a:lnTo>
                    <a:pt x="2280" y="1779"/>
                  </a:lnTo>
                  <a:lnTo>
                    <a:pt x="2271" y="1738"/>
                  </a:lnTo>
                  <a:lnTo>
                    <a:pt x="2257" y="1700"/>
                  </a:lnTo>
                  <a:lnTo>
                    <a:pt x="2236" y="1661"/>
                  </a:lnTo>
                  <a:lnTo>
                    <a:pt x="2208" y="1617"/>
                  </a:lnTo>
                  <a:lnTo>
                    <a:pt x="2173" y="1579"/>
                  </a:lnTo>
                  <a:lnTo>
                    <a:pt x="2136" y="1547"/>
                  </a:lnTo>
                  <a:lnTo>
                    <a:pt x="2096" y="1519"/>
                  </a:lnTo>
                  <a:lnTo>
                    <a:pt x="2053" y="1496"/>
                  </a:lnTo>
                  <a:lnTo>
                    <a:pt x="2008" y="1481"/>
                  </a:lnTo>
                  <a:lnTo>
                    <a:pt x="1952" y="1468"/>
                  </a:lnTo>
                  <a:lnTo>
                    <a:pt x="1894" y="1463"/>
                  </a:lnTo>
                  <a:lnTo>
                    <a:pt x="1833" y="1468"/>
                  </a:lnTo>
                  <a:lnTo>
                    <a:pt x="1773" y="1482"/>
                  </a:lnTo>
                  <a:lnTo>
                    <a:pt x="1715" y="1507"/>
                  </a:lnTo>
                  <a:lnTo>
                    <a:pt x="1662" y="1539"/>
                  </a:lnTo>
                  <a:lnTo>
                    <a:pt x="1615" y="1579"/>
                  </a:lnTo>
                  <a:lnTo>
                    <a:pt x="1577" y="1624"/>
                  </a:lnTo>
                  <a:lnTo>
                    <a:pt x="1547" y="1672"/>
                  </a:lnTo>
                  <a:lnTo>
                    <a:pt x="1522" y="1724"/>
                  </a:lnTo>
                  <a:lnTo>
                    <a:pt x="1506" y="1777"/>
                  </a:lnTo>
                  <a:lnTo>
                    <a:pt x="1499" y="1833"/>
                  </a:lnTo>
                  <a:lnTo>
                    <a:pt x="1498" y="1887"/>
                  </a:lnTo>
                  <a:lnTo>
                    <a:pt x="1505" y="1943"/>
                  </a:lnTo>
                  <a:lnTo>
                    <a:pt x="1520" y="1996"/>
                  </a:lnTo>
                  <a:lnTo>
                    <a:pt x="1543" y="2047"/>
                  </a:lnTo>
                  <a:lnTo>
                    <a:pt x="1573" y="2096"/>
                  </a:lnTo>
                  <a:lnTo>
                    <a:pt x="1612" y="2140"/>
                  </a:lnTo>
                  <a:lnTo>
                    <a:pt x="1643" y="2168"/>
                  </a:lnTo>
                  <a:lnTo>
                    <a:pt x="1678" y="2190"/>
                  </a:lnTo>
                  <a:lnTo>
                    <a:pt x="1715" y="2210"/>
                  </a:lnTo>
                  <a:lnTo>
                    <a:pt x="1750" y="2226"/>
                  </a:lnTo>
                  <a:lnTo>
                    <a:pt x="1787" y="2240"/>
                  </a:lnTo>
                  <a:lnTo>
                    <a:pt x="1792" y="2243"/>
                  </a:lnTo>
                  <a:lnTo>
                    <a:pt x="1799" y="2247"/>
                  </a:lnTo>
                  <a:lnTo>
                    <a:pt x="1808" y="2250"/>
                  </a:lnTo>
                  <a:lnTo>
                    <a:pt x="1808" y="2252"/>
                  </a:lnTo>
                  <a:lnTo>
                    <a:pt x="1810" y="2252"/>
                  </a:lnTo>
                  <a:lnTo>
                    <a:pt x="1813" y="2252"/>
                  </a:lnTo>
                  <a:lnTo>
                    <a:pt x="1817" y="2254"/>
                  </a:lnTo>
                  <a:lnTo>
                    <a:pt x="1826" y="2255"/>
                  </a:lnTo>
                  <a:lnTo>
                    <a:pt x="1836" y="2257"/>
                  </a:lnTo>
                  <a:lnTo>
                    <a:pt x="1871" y="2268"/>
                  </a:lnTo>
                  <a:lnTo>
                    <a:pt x="1903" y="2275"/>
                  </a:lnTo>
                  <a:lnTo>
                    <a:pt x="1931" y="2278"/>
                  </a:lnTo>
                  <a:lnTo>
                    <a:pt x="1959" y="2283"/>
                  </a:lnTo>
                  <a:lnTo>
                    <a:pt x="1980" y="2289"/>
                  </a:lnTo>
                  <a:lnTo>
                    <a:pt x="1983" y="2290"/>
                  </a:lnTo>
                  <a:lnTo>
                    <a:pt x="1989" y="2301"/>
                  </a:lnTo>
                  <a:lnTo>
                    <a:pt x="1996" y="2313"/>
                  </a:lnTo>
                  <a:lnTo>
                    <a:pt x="2001" y="2327"/>
                  </a:lnTo>
                  <a:lnTo>
                    <a:pt x="2003" y="2341"/>
                  </a:lnTo>
                  <a:lnTo>
                    <a:pt x="2003" y="2343"/>
                  </a:lnTo>
                  <a:lnTo>
                    <a:pt x="2001" y="2346"/>
                  </a:lnTo>
                  <a:lnTo>
                    <a:pt x="1999" y="2348"/>
                  </a:lnTo>
                  <a:lnTo>
                    <a:pt x="1936" y="2406"/>
                  </a:lnTo>
                  <a:lnTo>
                    <a:pt x="1855" y="2473"/>
                  </a:lnTo>
                  <a:lnTo>
                    <a:pt x="1780" y="2536"/>
                  </a:lnTo>
                  <a:lnTo>
                    <a:pt x="1710" y="2594"/>
                  </a:lnTo>
                  <a:lnTo>
                    <a:pt x="1647" y="2646"/>
                  </a:lnTo>
                  <a:lnTo>
                    <a:pt x="1589" y="2692"/>
                  </a:lnTo>
                  <a:lnTo>
                    <a:pt x="1538" y="2734"/>
                  </a:lnTo>
                  <a:lnTo>
                    <a:pt x="1492" y="2771"/>
                  </a:lnTo>
                  <a:lnTo>
                    <a:pt x="1454" y="2800"/>
                  </a:lnTo>
                  <a:lnTo>
                    <a:pt x="1422" y="2825"/>
                  </a:lnTo>
                  <a:lnTo>
                    <a:pt x="1396" y="2804"/>
                  </a:lnTo>
                  <a:lnTo>
                    <a:pt x="1364" y="2778"/>
                  </a:lnTo>
                  <a:lnTo>
                    <a:pt x="1326" y="2746"/>
                  </a:lnTo>
                  <a:lnTo>
                    <a:pt x="1282" y="2711"/>
                  </a:lnTo>
                  <a:lnTo>
                    <a:pt x="1235" y="2671"/>
                  </a:lnTo>
                  <a:lnTo>
                    <a:pt x="1180" y="2625"/>
                  </a:lnTo>
                  <a:lnTo>
                    <a:pt x="1124" y="2576"/>
                  </a:lnTo>
                  <a:lnTo>
                    <a:pt x="1063" y="2523"/>
                  </a:lnTo>
                  <a:lnTo>
                    <a:pt x="1063" y="2523"/>
                  </a:lnTo>
                  <a:lnTo>
                    <a:pt x="1045" y="2506"/>
                  </a:lnTo>
                  <a:lnTo>
                    <a:pt x="1042" y="2504"/>
                  </a:lnTo>
                  <a:lnTo>
                    <a:pt x="1024" y="2488"/>
                  </a:lnTo>
                  <a:lnTo>
                    <a:pt x="1019" y="2485"/>
                  </a:lnTo>
                  <a:lnTo>
                    <a:pt x="1003" y="2471"/>
                  </a:lnTo>
                  <a:lnTo>
                    <a:pt x="998" y="2464"/>
                  </a:lnTo>
                  <a:lnTo>
                    <a:pt x="982" y="2452"/>
                  </a:lnTo>
                  <a:lnTo>
                    <a:pt x="975" y="2445"/>
                  </a:lnTo>
                  <a:lnTo>
                    <a:pt x="961" y="2432"/>
                  </a:lnTo>
                  <a:lnTo>
                    <a:pt x="951" y="2422"/>
                  </a:lnTo>
                  <a:lnTo>
                    <a:pt x="938" y="2411"/>
                  </a:lnTo>
                  <a:lnTo>
                    <a:pt x="917" y="2392"/>
                  </a:lnTo>
                  <a:lnTo>
                    <a:pt x="900" y="2364"/>
                  </a:lnTo>
                  <a:lnTo>
                    <a:pt x="886" y="2343"/>
                  </a:lnTo>
                  <a:lnTo>
                    <a:pt x="879" y="2325"/>
                  </a:lnTo>
                  <a:lnTo>
                    <a:pt x="873" y="2311"/>
                  </a:lnTo>
                  <a:lnTo>
                    <a:pt x="872" y="2301"/>
                  </a:lnTo>
                  <a:lnTo>
                    <a:pt x="870" y="2294"/>
                  </a:lnTo>
                  <a:lnTo>
                    <a:pt x="870" y="2290"/>
                  </a:lnTo>
                  <a:lnTo>
                    <a:pt x="872" y="2289"/>
                  </a:lnTo>
                  <a:lnTo>
                    <a:pt x="882" y="2275"/>
                  </a:lnTo>
                  <a:lnTo>
                    <a:pt x="898" y="2262"/>
                  </a:lnTo>
                  <a:lnTo>
                    <a:pt x="921" y="2254"/>
                  </a:lnTo>
                  <a:lnTo>
                    <a:pt x="947" y="2245"/>
                  </a:lnTo>
                  <a:lnTo>
                    <a:pt x="973" y="2236"/>
                  </a:lnTo>
                  <a:lnTo>
                    <a:pt x="1019" y="2226"/>
                  </a:lnTo>
                  <a:lnTo>
                    <a:pt x="1023" y="2224"/>
                  </a:lnTo>
                  <a:lnTo>
                    <a:pt x="1026" y="2224"/>
                  </a:lnTo>
                  <a:lnTo>
                    <a:pt x="1030" y="2222"/>
                  </a:lnTo>
                  <a:lnTo>
                    <a:pt x="1035" y="2220"/>
                  </a:lnTo>
                  <a:lnTo>
                    <a:pt x="1042" y="2219"/>
                  </a:lnTo>
                  <a:lnTo>
                    <a:pt x="1051" y="2219"/>
                  </a:lnTo>
                  <a:lnTo>
                    <a:pt x="1059" y="2217"/>
                  </a:lnTo>
                  <a:lnTo>
                    <a:pt x="1066" y="2217"/>
                  </a:lnTo>
                  <a:lnTo>
                    <a:pt x="1075" y="2215"/>
                  </a:lnTo>
                  <a:lnTo>
                    <a:pt x="1084" y="2213"/>
                  </a:lnTo>
                  <a:lnTo>
                    <a:pt x="1093" y="2212"/>
                  </a:lnTo>
                  <a:lnTo>
                    <a:pt x="1100" y="2210"/>
                  </a:lnTo>
                  <a:lnTo>
                    <a:pt x="1108" y="2208"/>
                  </a:lnTo>
                  <a:lnTo>
                    <a:pt x="1115" y="2206"/>
                  </a:lnTo>
                  <a:lnTo>
                    <a:pt x="1124" y="2203"/>
                  </a:lnTo>
                  <a:lnTo>
                    <a:pt x="1131" y="2201"/>
                  </a:lnTo>
                  <a:lnTo>
                    <a:pt x="1140" y="2198"/>
                  </a:lnTo>
                  <a:lnTo>
                    <a:pt x="1145" y="2196"/>
                  </a:lnTo>
                  <a:lnTo>
                    <a:pt x="1154" y="2192"/>
                  </a:lnTo>
                  <a:lnTo>
                    <a:pt x="1161" y="2189"/>
                  </a:lnTo>
                  <a:lnTo>
                    <a:pt x="1170" y="2185"/>
                  </a:lnTo>
                  <a:lnTo>
                    <a:pt x="1175" y="2182"/>
                  </a:lnTo>
                  <a:lnTo>
                    <a:pt x="1184" y="2178"/>
                  </a:lnTo>
                  <a:lnTo>
                    <a:pt x="1189" y="2175"/>
                  </a:lnTo>
                  <a:lnTo>
                    <a:pt x="1198" y="2169"/>
                  </a:lnTo>
                  <a:lnTo>
                    <a:pt x="1203" y="2166"/>
                  </a:lnTo>
                  <a:lnTo>
                    <a:pt x="1212" y="2161"/>
                  </a:lnTo>
                  <a:lnTo>
                    <a:pt x="1217" y="2157"/>
                  </a:lnTo>
                  <a:lnTo>
                    <a:pt x="1224" y="2152"/>
                  </a:lnTo>
                  <a:lnTo>
                    <a:pt x="1229" y="2148"/>
                  </a:lnTo>
                  <a:lnTo>
                    <a:pt x="1236" y="2143"/>
                  </a:lnTo>
                  <a:lnTo>
                    <a:pt x="1242" y="2138"/>
                  </a:lnTo>
                  <a:lnTo>
                    <a:pt x="1250" y="2131"/>
                  </a:lnTo>
                  <a:lnTo>
                    <a:pt x="1254" y="2127"/>
                  </a:lnTo>
                  <a:lnTo>
                    <a:pt x="1266" y="2117"/>
                  </a:lnTo>
                  <a:lnTo>
                    <a:pt x="1307" y="2070"/>
                  </a:lnTo>
                  <a:lnTo>
                    <a:pt x="1340" y="2017"/>
                  </a:lnTo>
                  <a:lnTo>
                    <a:pt x="1364" y="1961"/>
                  </a:lnTo>
                  <a:lnTo>
                    <a:pt x="1380" y="1903"/>
                  </a:lnTo>
                  <a:lnTo>
                    <a:pt x="1385" y="1843"/>
                  </a:lnTo>
                  <a:lnTo>
                    <a:pt x="1385" y="1805"/>
                  </a:lnTo>
                  <a:lnTo>
                    <a:pt x="1377" y="1752"/>
                  </a:lnTo>
                  <a:lnTo>
                    <a:pt x="1363" y="1703"/>
                  </a:lnTo>
                  <a:lnTo>
                    <a:pt x="1340" y="1654"/>
                  </a:lnTo>
                  <a:lnTo>
                    <a:pt x="1312" y="1610"/>
                  </a:lnTo>
                  <a:lnTo>
                    <a:pt x="1275" y="1570"/>
                  </a:lnTo>
                  <a:lnTo>
                    <a:pt x="1228" y="1528"/>
                  </a:lnTo>
                  <a:lnTo>
                    <a:pt x="1175" y="1496"/>
                  </a:lnTo>
                  <a:lnTo>
                    <a:pt x="1119" y="1474"/>
                  </a:lnTo>
                  <a:lnTo>
                    <a:pt x="1059" y="1458"/>
                  </a:lnTo>
                  <a:lnTo>
                    <a:pt x="996" y="1454"/>
                  </a:lnTo>
                  <a:lnTo>
                    <a:pt x="933" y="1458"/>
                  </a:lnTo>
                  <a:lnTo>
                    <a:pt x="873" y="1474"/>
                  </a:lnTo>
                  <a:lnTo>
                    <a:pt x="817" y="1496"/>
                  </a:lnTo>
                  <a:lnTo>
                    <a:pt x="765" y="1528"/>
                  </a:lnTo>
                  <a:lnTo>
                    <a:pt x="717" y="1568"/>
                  </a:lnTo>
                  <a:lnTo>
                    <a:pt x="682" y="1609"/>
                  </a:lnTo>
                  <a:lnTo>
                    <a:pt x="654" y="1652"/>
                  </a:lnTo>
                  <a:lnTo>
                    <a:pt x="632" y="1700"/>
                  </a:lnTo>
                  <a:lnTo>
                    <a:pt x="614" y="1751"/>
                  </a:lnTo>
                  <a:lnTo>
                    <a:pt x="605" y="1801"/>
                  </a:lnTo>
                  <a:lnTo>
                    <a:pt x="603" y="1810"/>
                  </a:lnTo>
                  <a:lnTo>
                    <a:pt x="595" y="1854"/>
                  </a:lnTo>
                  <a:lnTo>
                    <a:pt x="584" y="1893"/>
                  </a:lnTo>
                  <a:lnTo>
                    <a:pt x="572" y="1922"/>
                  </a:lnTo>
                  <a:lnTo>
                    <a:pt x="556" y="1943"/>
                  </a:lnTo>
                  <a:lnTo>
                    <a:pt x="537" y="1956"/>
                  </a:lnTo>
                  <a:lnTo>
                    <a:pt x="533" y="1957"/>
                  </a:lnTo>
                  <a:lnTo>
                    <a:pt x="530" y="1957"/>
                  </a:lnTo>
                  <a:lnTo>
                    <a:pt x="521" y="1956"/>
                  </a:lnTo>
                  <a:lnTo>
                    <a:pt x="509" y="1952"/>
                  </a:lnTo>
                  <a:lnTo>
                    <a:pt x="491" y="1945"/>
                  </a:lnTo>
                  <a:lnTo>
                    <a:pt x="467" y="1933"/>
                  </a:lnTo>
                  <a:lnTo>
                    <a:pt x="439" y="1914"/>
                  </a:lnTo>
                  <a:lnTo>
                    <a:pt x="419" y="1893"/>
                  </a:lnTo>
                  <a:lnTo>
                    <a:pt x="404" y="1875"/>
                  </a:lnTo>
                  <a:lnTo>
                    <a:pt x="400" y="1870"/>
                  </a:lnTo>
                  <a:lnTo>
                    <a:pt x="383" y="1852"/>
                  </a:lnTo>
                  <a:lnTo>
                    <a:pt x="381" y="1849"/>
                  </a:lnTo>
                  <a:lnTo>
                    <a:pt x="363" y="1829"/>
                  </a:lnTo>
                  <a:lnTo>
                    <a:pt x="361" y="1829"/>
                  </a:lnTo>
                  <a:lnTo>
                    <a:pt x="344" y="1810"/>
                  </a:lnTo>
                  <a:lnTo>
                    <a:pt x="342" y="1808"/>
                  </a:lnTo>
                  <a:lnTo>
                    <a:pt x="325" y="1789"/>
                  </a:lnTo>
                  <a:lnTo>
                    <a:pt x="325" y="1789"/>
                  </a:lnTo>
                  <a:lnTo>
                    <a:pt x="269" y="1724"/>
                  </a:lnTo>
                  <a:lnTo>
                    <a:pt x="216" y="1665"/>
                  </a:lnTo>
                  <a:lnTo>
                    <a:pt x="169" y="1609"/>
                  </a:lnTo>
                  <a:lnTo>
                    <a:pt x="125" y="1558"/>
                  </a:lnTo>
                  <a:lnTo>
                    <a:pt x="86" y="1510"/>
                  </a:lnTo>
                  <a:lnTo>
                    <a:pt x="53" y="1470"/>
                  </a:lnTo>
                  <a:lnTo>
                    <a:pt x="23" y="1435"/>
                  </a:lnTo>
                  <a:lnTo>
                    <a:pt x="0" y="1405"/>
                  </a:lnTo>
                  <a:lnTo>
                    <a:pt x="0" y="1405"/>
                  </a:lnTo>
                  <a:lnTo>
                    <a:pt x="21" y="1377"/>
                  </a:lnTo>
                  <a:lnTo>
                    <a:pt x="49" y="1344"/>
                  </a:lnTo>
                  <a:lnTo>
                    <a:pt x="81" y="1304"/>
                  </a:lnTo>
                  <a:lnTo>
                    <a:pt x="118" y="1260"/>
                  </a:lnTo>
                  <a:lnTo>
                    <a:pt x="158" y="1211"/>
                  </a:lnTo>
                  <a:lnTo>
                    <a:pt x="204" y="1156"/>
                  </a:lnTo>
                  <a:lnTo>
                    <a:pt x="253" y="1100"/>
                  </a:lnTo>
                  <a:lnTo>
                    <a:pt x="305" y="1039"/>
                  </a:lnTo>
                  <a:lnTo>
                    <a:pt x="363" y="976"/>
                  </a:lnTo>
                  <a:lnTo>
                    <a:pt x="423" y="911"/>
                  </a:lnTo>
                  <a:lnTo>
                    <a:pt x="484" y="845"/>
                  </a:lnTo>
                  <a:lnTo>
                    <a:pt x="488" y="843"/>
                  </a:lnTo>
                  <a:lnTo>
                    <a:pt x="514" y="815"/>
                  </a:lnTo>
                  <a:lnTo>
                    <a:pt x="544" y="781"/>
                  </a:lnTo>
                  <a:lnTo>
                    <a:pt x="577" y="746"/>
                  </a:lnTo>
                  <a:lnTo>
                    <a:pt x="614" y="706"/>
                  </a:lnTo>
                  <a:lnTo>
                    <a:pt x="653" y="666"/>
                  </a:lnTo>
                  <a:lnTo>
                    <a:pt x="693" y="624"/>
                  </a:lnTo>
                  <a:lnTo>
                    <a:pt x="733" y="583"/>
                  </a:lnTo>
                  <a:lnTo>
                    <a:pt x="774" y="541"/>
                  </a:lnTo>
                  <a:lnTo>
                    <a:pt x="812" y="503"/>
                  </a:lnTo>
                  <a:lnTo>
                    <a:pt x="851" y="466"/>
                  </a:lnTo>
                  <a:lnTo>
                    <a:pt x="884" y="433"/>
                  </a:lnTo>
                  <a:lnTo>
                    <a:pt x="917" y="405"/>
                  </a:lnTo>
                  <a:lnTo>
                    <a:pt x="944" y="382"/>
                  </a:lnTo>
                  <a:lnTo>
                    <a:pt x="966" y="364"/>
                  </a:lnTo>
                  <a:lnTo>
                    <a:pt x="975" y="359"/>
                  </a:lnTo>
                  <a:lnTo>
                    <a:pt x="984" y="356"/>
                  </a:lnTo>
                  <a:lnTo>
                    <a:pt x="1051" y="296"/>
                  </a:lnTo>
                  <a:lnTo>
                    <a:pt x="1114" y="242"/>
                  </a:lnTo>
                  <a:lnTo>
                    <a:pt x="1172" y="193"/>
                  </a:lnTo>
                  <a:lnTo>
                    <a:pt x="1226" y="147"/>
                  </a:lnTo>
                  <a:lnTo>
                    <a:pt x="1275" y="107"/>
                  </a:lnTo>
                  <a:lnTo>
                    <a:pt x="1317" y="72"/>
                  </a:lnTo>
                  <a:lnTo>
                    <a:pt x="1356" y="42"/>
                  </a:lnTo>
                  <a:lnTo>
                    <a:pt x="1385" y="19"/>
                  </a:lnTo>
                  <a:lnTo>
                    <a:pt x="1408"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5400">
                <a:solidFill>
                  <a:schemeClr val="bg1"/>
                </a:solidFill>
                <a:latin typeface="Arial" panose="020B0604020202020204" pitchFamily="34" charset="0"/>
                <a:cs typeface="Arial" panose="020B0604020202020204" pitchFamily="34" charset="0"/>
              </a:endParaRPr>
            </a:p>
          </p:txBody>
        </p:sp>
        <p:sp>
          <p:nvSpPr>
            <p:cNvPr id="4" name="Freeform 31">
              <a:extLst>
                <a:ext uri="{FF2B5EF4-FFF2-40B4-BE49-F238E27FC236}">
                  <a16:creationId xmlns:a16="http://schemas.microsoft.com/office/drawing/2014/main" id="{B91FE196-C6DC-49D6-8F1A-03B1877B5487}"/>
                </a:ext>
              </a:extLst>
            </p:cNvPr>
            <p:cNvSpPr>
              <a:spLocks/>
            </p:cNvSpPr>
            <p:nvPr/>
          </p:nvSpPr>
          <p:spPr bwMode="auto">
            <a:xfrm>
              <a:off x="10051678" y="3147350"/>
              <a:ext cx="2047677" cy="2023042"/>
            </a:xfrm>
            <a:custGeom>
              <a:avLst/>
              <a:gdLst>
                <a:gd name="T0" fmla="*/ 1546 w 2826"/>
                <a:gd name="T1" fmla="*/ 138 h 2792"/>
                <a:gd name="T2" fmla="*/ 1872 w 2826"/>
                <a:gd name="T3" fmla="*/ 489 h 2792"/>
                <a:gd name="T4" fmla="*/ 2058 w 2826"/>
                <a:gd name="T5" fmla="*/ 526 h 2792"/>
                <a:gd name="T6" fmla="*/ 2123 w 2826"/>
                <a:gd name="T7" fmla="*/ 371 h 2792"/>
                <a:gd name="T8" fmla="*/ 2167 w 2826"/>
                <a:gd name="T9" fmla="*/ 210 h 2792"/>
                <a:gd name="T10" fmla="*/ 2404 w 2826"/>
                <a:gd name="T11" fmla="*/ 44 h 2792"/>
                <a:gd name="T12" fmla="*/ 2681 w 2826"/>
                <a:gd name="T13" fmla="*/ 133 h 2792"/>
                <a:gd name="T14" fmla="*/ 2772 w 2826"/>
                <a:gd name="T15" fmla="*/ 414 h 2792"/>
                <a:gd name="T16" fmla="*/ 2590 w 2826"/>
                <a:gd name="T17" fmla="*/ 657 h 2792"/>
                <a:gd name="T18" fmla="*/ 2383 w 2826"/>
                <a:gd name="T19" fmla="*/ 710 h 2792"/>
                <a:gd name="T20" fmla="*/ 2283 w 2826"/>
                <a:gd name="T21" fmla="*/ 845 h 2792"/>
                <a:gd name="T22" fmla="*/ 2481 w 2826"/>
                <a:gd name="T23" fmla="*/ 1088 h 2792"/>
                <a:gd name="T24" fmla="*/ 2779 w 2826"/>
                <a:gd name="T25" fmla="*/ 1369 h 2792"/>
                <a:gd name="T26" fmla="*/ 2390 w 2826"/>
                <a:gd name="T27" fmla="*/ 1779 h 2792"/>
                <a:gd name="T28" fmla="*/ 2265 w 2826"/>
                <a:gd name="T29" fmla="*/ 1949 h 2792"/>
                <a:gd name="T30" fmla="*/ 2426 w 2826"/>
                <a:gd name="T31" fmla="*/ 2052 h 2792"/>
                <a:gd name="T32" fmla="*/ 2642 w 2826"/>
                <a:gd name="T33" fmla="*/ 2129 h 2792"/>
                <a:gd name="T34" fmla="*/ 2768 w 2826"/>
                <a:gd name="T35" fmla="*/ 2385 h 2792"/>
                <a:gd name="T36" fmla="*/ 2632 w 2826"/>
                <a:gd name="T37" fmla="*/ 2650 h 2792"/>
                <a:gd name="T38" fmla="*/ 2386 w 2826"/>
                <a:gd name="T39" fmla="*/ 2708 h 2792"/>
                <a:gd name="T40" fmla="*/ 2146 w 2826"/>
                <a:gd name="T41" fmla="*/ 2527 h 2792"/>
                <a:gd name="T42" fmla="*/ 2093 w 2826"/>
                <a:gd name="T43" fmla="*/ 2322 h 2792"/>
                <a:gd name="T44" fmla="*/ 1965 w 2826"/>
                <a:gd name="T45" fmla="*/ 2219 h 2792"/>
                <a:gd name="T46" fmla="*/ 1732 w 2826"/>
                <a:gd name="T47" fmla="*/ 2445 h 2792"/>
                <a:gd name="T48" fmla="*/ 1469 w 2826"/>
                <a:gd name="T49" fmla="*/ 2760 h 2792"/>
                <a:gd name="T50" fmla="*/ 1278 w 2826"/>
                <a:gd name="T51" fmla="*/ 2590 h 2792"/>
                <a:gd name="T52" fmla="*/ 920 w 2826"/>
                <a:gd name="T53" fmla="*/ 2192 h 2792"/>
                <a:gd name="T54" fmla="*/ 885 w 2826"/>
                <a:gd name="T55" fmla="*/ 2180 h 2792"/>
                <a:gd name="T56" fmla="*/ 782 w 2826"/>
                <a:gd name="T57" fmla="*/ 2261 h 2792"/>
                <a:gd name="T58" fmla="*/ 738 w 2826"/>
                <a:gd name="T59" fmla="*/ 2396 h 2792"/>
                <a:gd name="T60" fmla="*/ 610 w 2826"/>
                <a:gd name="T61" fmla="*/ 2629 h 2792"/>
                <a:gd name="T62" fmla="*/ 319 w 2826"/>
                <a:gd name="T63" fmla="*/ 2674 h 2792"/>
                <a:gd name="T64" fmla="*/ 109 w 2826"/>
                <a:gd name="T65" fmla="*/ 2462 h 2792"/>
                <a:gd name="T66" fmla="*/ 154 w 2826"/>
                <a:gd name="T67" fmla="*/ 2171 h 2792"/>
                <a:gd name="T68" fmla="*/ 391 w 2826"/>
                <a:gd name="T69" fmla="*/ 2035 h 2792"/>
                <a:gd name="T70" fmla="*/ 542 w 2826"/>
                <a:gd name="T71" fmla="*/ 1993 h 2792"/>
                <a:gd name="T72" fmla="*/ 598 w 2826"/>
                <a:gd name="T73" fmla="*/ 1905 h 2792"/>
                <a:gd name="T74" fmla="*/ 559 w 2826"/>
                <a:gd name="T75" fmla="*/ 1856 h 2792"/>
                <a:gd name="T76" fmla="*/ 245 w 2826"/>
                <a:gd name="T77" fmla="*/ 1584 h 2792"/>
                <a:gd name="T78" fmla="*/ 0 w 2826"/>
                <a:gd name="T79" fmla="*/ 1393 h 2792"/>
                <a:gd name="T80" fmla="*/ 319 w 2826"/>
                <a:gd name="T81" fmla="*/ 1136 h 2792"/>
                <a:gd name="T82" fmla="*/ 587 w 2826"/>
                <a:gd name="T83" fmla="*/ 904 h 2792"/>
                <a:gd name="T84" fmla="*/ 571 w 2826"/>
                <a:gd name="T85" fmla="*/ 792 h 2792"/>
                <a:gd name="T86" fmla="*/ 421 w 2826"/>
                <a:gd name="T87" fmla="*/ 733 h 2792"/>
                <a:gd name="T88" fmla="*/ 245 w 2826"/>
                <a:gd name="T89" fmla="*/ 666 h 2792"/>
                <a:gd name="T90" fmla="*/ 88 w 2826"/>
                <a:gd name="T91" fmla="*/ 438 h 2792"/>
                <a:gd name="T92" fmla="*/ 182 w 2826"/>
                <a:gd name="T93" fmla="*/ 156 h 2792"/>
                <a:gd name="T94" fmla="*/ 459 w 2826"/>
                <a:gd name="T95" fmla="*/ 65 h 2792"/>
                <a:gd name="T96" fmla="*/ 706 w 2826"/>
                <a:gd name="T97" fmla="*/ 247 h 2792"/>
                <a:gd name="T98" fmla="*/ 750 w 2826"/>
                <a:gd name="T99" fmla="*/ 426 h 2792"/>
                <a:gd name="T100" fmla="*/ 889 w 2826"/>
                <a:gd name="T101" fmla="*/ 557 h 2792"/>
                <a:gd name="T102" fmla="*/ 1087 w 2826"/>
                <a:gd name="T103" fmla="*/ 387 h 2792"/>
                <a:gd name="T104" fmla="*/ 1366 w 2826"/>
                <a:gd name="T105" fmla="*/ 63 h 2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26" h="2792">
                  <a:moveTo>
                    <a:pt x="1417" y="0"/>
                  </a:moveTo>
                  <a:lnTo>
                    <a:pt x="1434" y="19"/>
                  </a:lnTo>
                  <a:lnTo>
                    <a:pt x="1455" y="42"/>
                  </a:lnTo>
                  <a:lnTo>
                    <a:pt x="1481" y="70"/>
                  </a:lnTo>
                  <a:lnTo>
                    <a:pt x="1511" y="102"/>
                  </a:lnTo>
                  <a:lnTo>
                    <a:pt x="1546" y="138"/>
                  </a:lnTo>
                  <a:lnTo>
                    <a:pt x="1599" y="196"/>
                  </a:lnTo>
                  <a:lnTo>
                    <a:pt x="1659" y="259"/>
                  </a:lnTo>
                  <a:lnTo>
                    <a:pt x="1723" y="329"/>
                  </a:lnTo>
                  <a:lnTo>
                    <a:pt x="1794" y="405"/>
                  </a:lnTo>
                  <a:lnTo>
                    <a:pt x="1867" y="484"/>
                  </a:lnTo>
                  <a:lnTo>
                    <a:pt x="1872" y="489"/>
                  </a:lnTo>
                  <a:lnTo>
                    <a:pt x="1913" y="515"/>
                  </a:lnTo>
                  <a:lnTo>
                    <a:pt x="1950" y="533"/>
                  </a:lnTo>
                  <a:lnTo>
                    <a:pt x="1981" y="543"/>
                  </a:lnTo>
                  <a:lnTo>
                    <a:pt x="2009" y="545"/>
                  </a:lnTo>
                  <a:lnTo>
                    <a:pt x="2034" y="540"/>
                  </a:lnTo>
                  <a:lnTo>
                    <a:pt x="2058" y="526"/>
                  </a:lnTo>
                  <a:lnTo>
                    <a:pt x="2076" y="506"/>
                  </a:lnTo>
                  <a:lnTo>
                    <a:pt x="2090" y="482"/>
                  </a:lnTo>
                  <a:lnTo>
                    <a:pt x="2100" y="456"/>
                  </a:lnTo>
                  <a:lnTo>
                    <a:pt x="2109" y="428"/>
                  </a:lnTo>
                  <a:lnTo>
                    <a:pt x="2116" y="398"/>
                  </a:lnTo>
                  <a:lnTo>
                    <a:pt x="2123" y="371"/>
                  </a:lnTo>
                  <a:lnTo>
                    <a:pt x="2130" y="345"/>
                  </a:lnTo>
                  <a:lnTo>
                    <a:pt x="2134" y="338"/>
                  </a:lnTo>
                  <a:lnTo>
                    <a:pt x="2134" y="329"/>
                  </a:lnTo>
                  <a:lnTo>
                    <a:pt x="2139" y="287"/>
                  </a:lnTo>
                  <a:lnTo>
                    <a:pt x="2149" y="249"/>
                  </a:lnTo>
                  <a:lnTo>
                    <a:pt x="2167" y="210"/>
                  </a:lnTo>
                  <a:lnTo>
                    <a:pt x="2193" y="172"/>
                  </a:lnTo>
                  <a:lnTo>
                    <a:pt x="2225" y="137"/>
                  </a:lnTo>
                  <a:lnTo>
                    <a:pt x="2265" y="102"/>
                  </a:lnTo>
                  <a:lnTo>
                    <a:pt x="2307" y="75"/>
                  </a:lnTo>
                  <a:lnTo>
                    <a:pt x="2355" y="56"/>
                  </a:lnTo>
                  <a:lnTo>
                    <a:pt x="2404" y="44"/>
                  </a:lnTo>
                  <a:lnTo>
                    <a:pt x="2455" y="40"/>
                  </a:lnTo>
                  <a:lnTo>
                    <a:pt x="2505" y="44"/>
                  </a:lnTo>
                  <a:lnTo>
                    <a:pt x="2554" y="56"/>
                  </a:lnTo>
                  <a:lnTo>
                    <a:pt x="2600" y="75"/>
                  </a:lnTo>
                  <a:lnTo>
                    <a:pt x="2642" y="102"/>
                  </a:lnTo>
                  <a:lnTo>
                    <a:pt x="2681" y="133"/>
                  </a:lnTo>
                  <a:lnTo>
                    <a:pt x="2714" y="173"/>
                  </a:lnTo>
                  <a:lnTo>
                    <a:pt x="2740" y="215"/>
                  </a:lnTo>
                  <a:lnTo>
                    <a:pt x="2760" y="263"/>
                  </a:lnTo>
                  <a:lnTo>
                    <a:pt x="2772" y="312"/>
                  </a:lnTo>
                  <a:lnTo>
                    <a:pt x="2775" y="363"/>
                  </a:lnTo>
                  <a:lnTo>
                    <a:pt x="2772" y="414"/>
                  </a:lnTo>
                  <a:lnTo>
                    <a:pt x="2760" y="464"/>
                  </a:lnTo>
                  <a:lnTo>
                    <a:pt x="2740" y="510"/>
                  </a:lnTo>
                  <a:lnTo>
                    <a:pt x="2714" y="554"/>
                  </a:lnTo>
                  <a:lnTo>
                    <a:pt x="2681" y="592"/>
                  </a:lnTo>
                  <a:lnTo>
                    <a:pt x="2639" y="629"/>
                  </a:lnTo>
                  <a:lnTo>
                    <a:pt x="2590" y="657"/>
                  </a:lnTo>
                  <a:lnTo>
                    <a:pt x="2537" y="676"/>
                  </a:lnTo>
                  <a:lnTo>
                    <a:pt x="2483" y="685"/>
                  </a:lnTo>
                  <a:lnTo>
                    <a:pt x="2477" y="687"/>
                  </a:lnTo>
                  <a:lnTo>
                    <a:pt x="2472" y="689"/>
                  </a:lnTo>
                  <a:lnTo>
                    <a:pt x="2425" y="697"/>
                  </a:lnTo>
                  <a:lnTo>
                    <a:pt x="2383" y="710"/>
                  </a:lnTo>
                  <a:lnTo>
                    <a:pt x="2349" y="724"/>
                  </a:lnTo>
                  <a:lnTo>
                    <a:pt x="2321" y="743"/>
                  </a:lnTo>
                  <a:lnTo>
                    <a:pt x="2300" y="766"/>
                  </a:lnTo>
                  <a:lnTo>
                    <a:pt x="2286" y="792"/>
                  </a:lnTo>
                  <a:lnTo>
                    <a:pt x="2279" y="817"/>
                  </a:lnTo>
                  <a:lnTo>
                    <a:pt x="2283" y="845"/>
                  </a:lnTo>
                  <a:lnTo>
                    <a:pt x="2291" y="876"/>
                  </a:lnTo>
                  <a:lnTo>
                    <a:pt x="2311" y="913"/>
                  </a:lnTo>
                  <a:lnTo>
                    <a:pt x="2337" y="953"/>
                  </a:lnTo>
                  <a:lnTo>
                    <a:pt x="2341" y="957"/>
                  </a:lnTo>
                  <a:lnTo>
                    <a:pt x="2412" y="1023"/>
                  </a:lnTo>
                  <a:lnTo>
                    <a:pt x="2481" y="1088"/>
                  </a:lnTo>
                  <a:lnTo>
                    <a:pt x="2544" y="1148"/>
                  </a:lnTo>
                  <a:lnTo>
                    <a:pt x="2604" y="1202"/>
                  </a:lnTo>
                  <a:lnTo>
                    <a:pt x="2658" y="1255"/>
                  </a:lnTo>
                  <a:lnTo>
                    <a:pt x="2705" y="1300"/>
                  </a:lnTo>
                  <a:lnTo>
                    <a:pt x="2746" y="1337"/>
                  </a:lnTo>
                  <a:lnTo>
                    <a:pt x="2779" y="1369"/>
                  </a:lnTo>
                  <a:lnTo>
                    <a:pt x="2805" y="1393"/>
                  </a:lnTo>
                  <a:lnTo>
                    <a:pt x="2826" y="1413"/>
                  </a:lnTo>
                  <a:lnTo>
                    <a:pt x="2721" y="1497"/>
                  </a:lnTo>
                  <a:lnTo>
                    <a:pt x="2611" y="1586"/>
                  </a:lnTo>
                  <a:lnTo>
                    <a:pt x="2500" y="1681"/>
                  </a:lnTo>
                  <a:lnTo>
                    <a:pt x="2390" y="1779"/>
                  </a:lnTo>
                  <a:lnTo>
                    <a:pt x="2279" y="1880"/>
                  </a:lnTo>
                  <a:lnTo>
                    <a:pt x="2274" y="1887"/>
                  </a:lnTo>
                  <a:lnTo>
                    <a:pt x="2270" y="1894"/>
                  </a:lnTo>
                  <a:lnTo>
                    <a:pt x="2265" y="1914"/>
                  </a:lnTo>
                  <a:lnTo>
                    <a:pt x="2263" y="1931"/>
                  </a:lnTo>
                  <a:lnTo>
                    <a:pt x="2265" y="1949"/>
                  </a:lnTo>
                  <a:lnTo>
                    <a:pt x="2270" y="1966"/>
                  </a:lnTo>
                  <a:lnTo>
                    <a:pt x="2286" y="1993"/>
                  </a:lnTo>
                  <a:lnTo>
                    <a:pt x="2309" y="2014"/>
                  </a:lnTo>
                  <a:lnTo>
                    <a:pt x="2341" y="2031"/>
                  </a:lnTo>
                  <a:lnTo>
                    <a:pt x="2379" y="2043"/>
                  </a:lnTo>
                  <a:lnTo>
                    <a:pt x="2426" y="2052"/>
                  </a:lnTo>
                  <a:lnTo>
                    <a:pt x="2481" y="2057"/>
                  </a:lnTo>
                  <a:lnTo>
                    <a:pt x="2493" y="2061"/>
                  </a:lnTo>
                  <a:lnTo>
                    <a:pt x="2532" y="2075"/>
                  </a:lnTo>
                  <a:lnTo>
                    <a:pt x="2569" y="2089"/>
                  </a:lnTo>
                  <a:lnTo>
                    <a:pt x="2607" y="2108"/>
                  </a:lnTo>
                  <a:lnTo>
                    <a:pt x="2642" y="2129"/>
                  </a:lnTo>
                  <a:lnTo>
                    <a:pt x="2674" y="2157"/>
                  </a:lnTo>
                  <a:lnTo>
                    <a:pt x="2709" y="2198"/>
                  </a:lnTo>
                  <a:lnTo>
                    <a:pt x="2735" y="2241"/>
                  </a:lnTo>
                  <a:lnTo>
                    <a:pt x="2753" y="2287"/>
                  </a:lnTo>
                  <a:lnTo>
                    <a:pt x="2765" y="2336"/>
                  </a:lnTo>
                  <a:lnTo>
                    <a:pt x="2768" y="2385"/>
                  </a:lnTo>
                  <a:lnTo>
                    <a:pt x="2763" y="2436"/>
                  </a:lnTo>
                  <a:lnTo>
                    <a:pt x="2751" y="2483"/>
                  </a:lnTo>
                  <a:lnTo>
                    <a:pt x="2732" y="2531"/>
                  </a:lnTo>
                  <a:lnTo>
                    <a:pt x="2705" y="2576"/>
                  </a:lnTo>
                  <a:lnTo>
                    <a:pt x="2670" y="2617"/>
                  </a:lnTo>
                  <a:lnTo>
                    <a:pt x="2632" y="2650"/>
                  </a:lnTo>
                  <a:lnTo>
                    <a:pt x="2588" y="2676"/>
                  </a:lnTo>
                  <a:lnTo>
                    <a:pt x="2540" y="2695"/>
                  </a:lnTo>
                  <a:lnTo>
                    <a:pt x="2490" y="2708"/>
                  </a:lnTo>
                  <a:lnTo>
                    <a:pt x="2437" y="2711"/>
                  </a:lnTo>
                  <a:lnTo>
                    <a:pt x="2437" y="2711"/>
                  </a:lnTo>
                  <a:lnTo>
                    <a:pt x="2386" y="2708"/>
                  </a:lnTo>
                  <a:lnTo>
                    <a:pt x="2337" y="2695"/>
                  </a:lnTo>
                  <a:lnTo>
                    <a:pt x="2291" y="2678"/>
                  </a:lnTo>
                  <a:lnTo>
                    <a:pt x="2248" y="2652"/>
                  </a:lnTo>
                  <a:lnTo>
                    <a:pt x="2209" y="2618"/>
                  </a:lnTo>
                  <a:lnTo>
                    <a:pt x="2174" y="2576"/>
                  </a:lnTo>
                  <a:lnTo>
                    <a:pt x="2146" y="2527"/>
                  </a:lnTo>
                  <a:lnTo>
                    <a:pt x="2127" y="2475"/>
                  </a:lnTo>
                  <a:lnTo>
                    <a:pt x="2116" y="2420"/>
                  </a:lnTo>
                  <a:lnTo>
                    <a:pt x="2114" y="2415"/>
                  </a:lnTo>
                  <a:lnTo>
                    <a:pt x="2113" y="2411"/>
                  </a:lnTo>
                  <a:lnTo>
                    <a:pt x="2106" y="2362"/>
                  </a:lnTo>
                  <a:lnTo>
                    <a:pt x="2093" y="2322"/>
                  </a:lnTo>
                  <a:lnTo>
                    <a:pt x="2078" y="2287"/>
                  </a:lnTo>
                  <a:lnTo>
                    <a:pt x="2058" y="2261"/>
                  </a:lnTo>
                  <a:lnTo>
                    <a:pt x="2035" y="2240"/>
                  </a:lnTo>
                  <a:lnTo>
                    <a:pt x="2009" y="2224"/>
                  </a:lnTo>
                  <a:lnTo>
                    <a:pt x="1988" y="2219"/>
                  </a:lnTo>
                  <a:lnTo>
                    <a:pt x="1965" y="2219"/>
                  </a:lnTo>
                  <a:lnTo>
                    <a:pt x="1939" y="2226"/>
                  </a:lnTo>
                  <a:lnTo>
                    <a:pt x="1930" y="2229"/>
                  </a:lnTo>
                  <a:lnTo>
                    <a:pt x="1923" y="2234"/>
                  </a:lnTo>
                  <a:lnTo>
                    <a:pt x="1857" y="2308"/>
                  </a:lnTo>
                  <a:lnTo>
                    <a:pt x="1794" y="2378"/>
                  </a:lnTo>
                  <a:lnTo>
                    <a:pt x="1732" y="2445"/>
                  </a:lnTo>
                  <a:lnTo>
                    <a:pt x="1678" y="2510"/>
                  </a:lnTo>
                  <a:lnTo>
                    <a:pt x="1625" y="2569"/>
                  </a:lnTo>
                  <a:lnTo>
                    <a:pt x="1580" y="2625"/>
                  </a:lnTo>
                  <a:lnTo>
                    <a:pt x="1538" y="2676"/>
                  </a:lnTo>
                  <a:lnTo>
                    <a:pt x="1501" y="2720"/>
                  </a:lnTo>
                  <a:lnTo>
                    <a:pt x="1469" y="2760"/>
                  </a:lnTo>
                  <a:lnTo>
                    <a:pt x="1443" y="2792"/>
                  </a:lnTo>
                  <a:lnTo>
                    <a:pt x="1422" y="2764"/>
                  </a:lnTo>
                  <a:lnTo>
                    <a:pt x="1394" y="2730"/>
                  </a:lnTo>
                  <a:lnTo>
                    <a:pt x="1360" y="2690"/>
                  </a:lnTo>
                  <a:lnTo>
                    <a:pt x="1322" y="2643"/>
                  </a:lnTo>
                  <a:lnTo>
                    <a:pt x="1278" y="2590"/>
                  </a:lnTo>
                  <a:lnTo>
                    <a:pt x="1229" y="2532"/>
                  </a:lnTo>
                  <a:lnTo>
                    <a:pt x="1175" y="2471"/>
                  </a:lnTo>
                  <a:lnTo>
                    <a:pt x="1117" y="2406"/>
                  </a:lnTo>
                  <a:lnTo>
                    <a:pt x="1055" y="2338"/>
                  </a:lnTo>
                  <a:lnTo>
                    <a:pt x="991" y="2266"/>
                  </a:lnTo>
                  <a:lnTo>
                    <a:pt x="920" y="2192"/>
                  </a:lnTo>
                  <a:lnTo>
                    <a:pt x="915" y="2187"/>
                  </a:lnTo>
                  <a:lnTo>
                    <a:pt x="910" y="2184"/>
                  </a:lnTo>
                  <a:lnTo>
                    <a:pt x="903" y="2182"/>
                  </a:lnTo>
                  <a:lnTo>
                    <a:pt x="896" y="2182"/>
                  </a:lnTo>
                  <a:lnTo>
                    <a:pt x="887" y="2182"/>
                  </a:lnTo>
                  <a:lnTo>
                    <a:pt x="885" y="2180"/>
                  </a:lnTo>
                  <a:lnTo>
                    <a:pt x="863" y="2184"/>
                  </a:lnTo>
                  <a:lnTo>
                    <a:pt x="847" y="2189"/>
                  </a:lnTo>
                  <a:lnTo>
                    <a:pt x="824" y="2203"/>
                  </a:lnTo>
                  <a:lnTo>
                    <a:pt x="806" y="2219"/>
                  </a:lnTo>
                  <a:lnTo>
                    <a:pt x="794" y="2238"/>
                  </a:lnTo>
                  <a:lnTo>
                    <a:pt x="782" y="2261"/>
                  </a:lnTo>
                  <a:lnTo>
                    <a:pt x="773" y="2285"/>
                  </a:lnTo>
                  <a:lnTo>
                    <a:pt x="766" y="2312"/>
                  </a:lnTo>
                  <a:lnTo>
                    <a:pt x="756" y="2345"/>
                  </a:lnTo>
                  <a:lnTo>
                    <a:pt x="742" y="2380"/>
                  </a:lnTo>
                  <a:lnTo>
                    <a:pt x="740" y="2387"/>
                  </a:lnTo>
                  <a:lnTo>
                    <a:pt x="738" y="2396"/>
                  </a:lnTo>
                  <a:lnTo>
                    <a:pt x="735" y="2438"/>
                  </a:lnTo>
                  <a:lnTo>
                    <a:pt x="724" y="2480"/>
                  </a:lnTo>
                  <a:lnTo>
                    <a:pt x="705" y="2520"/>
                  </a:lnTo>
                  <a:lnTo>
                    <a:pt x="680" y="2559"/>
                  </a:lnTo>
                  <a:lnTo>
                    <a:pt x="649" y="2596"/>
                  </a:lnTo>
                  <a:lnTo>
                    <a:pt x="610" y="2629"/>
                  </a:lnTo>
                  <a:lnTo>
                    <a:pt x="566" y="2655"/>
                  </a:lnTo>
                  <a:lnTo>
                    <a:pt x="519" y="2674"/>
                  </a:lnTo>
                  <a:lnTo>
                    <a:pt x="470" y="2687"/>
                  </a:lnTo>
                  <a:lnTo>
                    <a:pt x="419" y="2690"/>
                  </a:lnTo>
                  <a:lnTo>
                    <a:pt x="368" y="2687"/>
                  </a:lnTo>
                  <a:lnTo>
                    <a:pt x="319" y="2674"/>
                  </a:lnTo>
                  <a:lnTo>
                    <a:pt x="272" y="2655"/>
                  </a:lnTo>
                  <a:lnTo>
                    <a:pt x="228" y="2629"/>
                  </a:lnTo>
                  <a:lnTo>
                    <a:pt x="189" y="2596"/>
                  </a:lnTo>
                  <a:lnTo>
                    <a:pt x="154" y="2553"/>
                  </a:lnTo>
                  <a:lnTo>
                    <a:pt x="128" y="2510"/>
                  </a:lnTo>
                  <a:lnTo>
                    <a:pt x="109" y="2462"/>
                  </a:lnTo>
                  <a:lnTo>
                    <a:pt x="96" y="2413"/>
                  </a:lnTo>
                  <a:lnTo>
                    <a:pt x="93" y="2362"/>
                  </a:lnTo>
                  <a:lnTo>
                    <a:pt x="96" y="2312"/>
                  </a:lnTo>
                  <a:lnTo>
                    <a:pt x="109" y="2263"/>
                  </a:lnTo>
                  <a:lnTo>
                    <a:pt x="128" y="2215"/>
                  </a:lnTo>
                  <a:lnTo>
                    <a:pt x="154" y="2171"/>
                  </a:lnTo>
                  <a:lnTo>
                    <a:pt x="189" y="2131"/>
                  </a:lnTo>
                  <a:lnTo>
                    <a:pt x="235" y="2089"/>
                  </a:lnTo>
                  <a:lnTo>
                    <a:pt x="282" y="2061"/>
                  </a:lnTo>
                  <a:lnTo>
                    <a:pt x="333" y="2043"/>
                  </a:lnTo>
                  <a:lnTo>
                    <a:pt x="384" y="2036"/>
                  </a:lnTo>
                  <a:lnTo>
                    <a:pt x="391" y="2035"/>
                  </a:lnTo>
                  <a:lnTo>
                    <a:pt x="398" y="2033"/>
                  </a:lnTo>
                  <a:lnTo>
                    <a:pt x="426" y="2024"/>
                  </a:lnTo>
                  <a:lnTo>
                    <a:pt x="456" y="2017"/>
                  </a:lnTo>
                  <a:lnTo>
                    <a:pt x="486" y="2010"/>
                  </a:lnTo>
                  <a:lnTo>
                    <a:pt x="514" y="2003"/>
                  </a:lnTo>
                  <a:lnTo>
                    <a:pt x="542" y="1993"/>
                  </a:lnTo>
                  <a:lnTo>
                    <a:pt x="564" y="1979"/>
                  </a:lnTo>
                  <a:lnTo>
                    <a:pt x="584" y="1961"/>
                  </a:lnTo>
                  <a:lnTo>
                    <a:pt x="598" y="1937"/>
                  </a:lnTo>
                  <a:lnTo>
                    <a:pt x="600" y="1928"/>
                  </a:lnTo>
                  <a:lnTo>
                    <a:pt x="601" y="1917"/>
                  </a:lnTo>
                  <a:lnTo>
                    <a:pt x="598" y="1905"/>
                  </a:lnTo>
                  <a:lnTo>
                    <a:pt x="587" y="1891"/>
                  </a:lnTo>
                  <a:lnTo>
                    <a:pt x="584" y="1884"/>
                  </a:lnTo>
                  <a:lnTo>
                    <a:pt x="578" y="1877"/>
                  </a:lnTo>
                  <a:lnTo>
                    <a:pt x="566" y="1865"/>
                  </a:lnTo>
                  <a:lnTo>
                    <a:pt x="563" y="1863"/>
                  </a:lnTo>
                  <a:lnTo>
                    <a:pt x="559" y="1856"/>
                  </a:lnTo>
                  <a:lnTo>
                    <a:pt x="493" y="1796"/>
                  </a:lnTo>
                  <a:lnTo>
                    <a:pt x="491" y="1796"/>
                  </a:lnTo>
                  <a:lnTo>
                    <a:pt x="426" y="1737"/>
                  </a:lnTo>
                  <a:lnTo>
                    <a:pt x="363" y="1682"/>
                  </a:lnTo>
                  <a:lnTo>
                    <a:pt x="301" y="1632"/>
                  </a:lnTo>
                  <a:lnTo>
                    <a:pt x="245" y="1584"/>
                  </a:lnTo>
                  <a:lnTo>
                    <a:pt x="193" y="1542"/>
                  </a:lnTo>
                  <a:lnTo>
                    <a:pt x="144" y="1502"/>
                  </a:lnTo>
                  <a:lnTo>
                    <a:pt x="100" y="1469"/>
                  </a:lnTo>
                  <a:lnTo>
                    <a:pt x="61" y="1439"/>
                  </a:lnTo>
                  <a:lnTo>
                    <a:pt x="28" y="1414"/>
                  </a:lnTo>
                  <a:lnTo>
                    <a:pt x="0" y="1393"/>
                  </a:lnTo>
                  <a:lnTo>
                    <a:pt x="42" y="1362"/>
                  </a:lnTo>
                  <a:lnTo>
                    <a:pt x="88" y="1325"/>
                  </a:lnTo>
                  <a:lnTo>
                    <a:pt x="140" y="1283"/>
                  </a:lnTo>
                  <a:lnTo>
                    <a:pt x="196" y="1236"/>
                  </a:lnTo>
                  <a:lnTo>
                    <a:pt x="258" y="1186"/>
                  </a:lnTo>
                  <a:lnTo>
                    <a:pt x="319" y="1136"/>
                  </a:lnTo>
                  <a:lnTo>
                    <a:pt x="382" y="1083"/>
                  </a:lnTo>
                  <a:lnTo>
                    <a:pt x="445" y="1032"/>
                  </a:lnTo>
                  <a:lnTo>
                    <a:pt x="507" y="980"/>
                  </a:lnTo>
                  <a:lnTo>
                    <a:pt x="566" y="929"/>
                  </a:lnTo>
                  <a:lnTo>
                    <a:pt x="570" y="925"/>
                  </a:lnTo>
                  <a:lnTo>
                    <a:pt x="587" y="904"/>
                  </a:lnTo>
                  <a:lnTo>
                    <a:pt x="594" y="881"/>
                  </a:lnTo>
                  <a:lnTo>
                    <a:pt x="596" y="862"/>
                  </a:lnTo>
                  <a:lnTo>
                    <a:pt x="594" y="843"/>
                  </a:lnTo>
                  <a:lnTo>
                    <a:pt x="587" y="825"/>
                  </a:lnTo>
                  <a:lnTo>
                    <a:pt x="582" y="810"/>
                  </a:lnTo>
                  <a:lnTo>
                    <a:pt x="571" y="792"/>
                  </a:lnTo>
                  <a:lnTo>
                    <a:pt x="557" y="775"/>
                  </a:lnTo>
                  <a:lnTo>
                    <a:pt x="536" y="759"/>
                  </a:lnTo>
                  <a:lnTo>
                    <a:pt x="512" y="748"/>
                  </a:lnTo>
                  <a:lnTo>
                    <a:pt x="486" y="741"/>
                  </a:lnTo>
                  <a:lnTo>
                    <a:pt x="459" y="738"/>
                  </a:lnTo>
                  <a:lnTo>
                    <a:pt x="421" y="733"/>
                  </a:lnTo>
                  <a:lnTo>
                    <a:pt x="380" y="720"/>
                  </a:lnTo>
                  <a:lnTo>
                    <a:pt x="375" y="718"/>
                  </a:lnTo>
                  <a:lnTo>
                    <a:pt x="356" y="711"/>
                  </a:lnTo>
                  <a:lnTo>
                    <a:pt x="319" y="699"/>
                  </a:lnTo>
                  <a:lnTo>
                    <a:pt x="282" y="683"/>
                  </a:lnTo>
                  <a:lnTo>
                    <a:pt x="245" y="666"/>
                  </a:lnTo>
                  <a:lnTo>
                    <a:pt x="210" y="645"/>
                  </a:lnTo>
                  <a:lnTo>
                    <a:pt x="179" y="619"/>
                  </a:lnTo>
                  <a:lnTo>
                    <a:pt x="144" y="578"/>
                  </a:lnTo>
                  <a:lnTo>
                    <a:pt x="117" y="534"/>
                  </a:lnTo>
                  <a:lnTo>
                    <a:pt x="100" y="487"/>
                  </a:lnTo>
                  <a:lnTo>
                    <a:pt x="88" y="438"/>
                  </a:lnTo>
                  <a:lnTo>
                    <a:pt x="84" y="389"/>
                  </a:lnTo>
                  <a:lnTo>
                    <a:pt x="89" y="338"/>
                  </a:lnTo>
                  <a:lnTo>
                    <a:pt x="102" y="289"/>
                  </a:lnTo>
                  <a:lnTo>
                    <a:pt x="121" y="242"/>
                  </a:lnTo>
                  <a:lnTo>
                    <a:pt x="147" y="196"/>
                  </a:lnTo>
                  <a:lnTo>
                    <a:pt x="182" y="156"/>
                  </a:lnTo>
                  <a:lnTo>
                    <a:pt x="223" y="123"/>
                  </a:lnTo>
                  <a:lnTo>
                    <a:pt x="265" y="96"/>
                  </a:lnTo>
                  <a:lnTo>
                    <a:pt x="312" y="77"/>
                  </a:lnTo>
                  <a:lnTo>
                    <a:pt x="361" y="65"/>
                  </a:lnTo>
                  <a:lnTo>
                    <a:pt x="412" y="61"/>
                  </a:lnTo>
                  <a:lnTo>
                    <a:pt x="459" y="65"/>
                  </a:lnTo>
                  <a:lnTo>
                    <a:pt x="507" y="75"/>
                  </a:lnTo>
                  <a:lnTo>
                    <a:pt x="556" y="95"/>
                  </a:lnTo>
                  <a:lnTo>
                    <a:pt x="601" y="121"/>
                  </a:lnTo>
                  <a:lnTo>
                    <a:pt x="642" y="156"/>
                  </a:lnTo>
                  <a:lnTo>
                    <a:pt x="678" y="200"/>
                  </a:lnTo>
                  <a:lnTo>
                    <a:pt x="706" y="247"/>
                  </a:lnTo>
                  <a:lnTo>
                    <a:pt x="726" y="300"/>
                  </a:lnTo>
                  <a:lnTo>
                    <a:pt x="736" y="354"/>
                  </a:lnTo>
                  <a:lnTo>
                    <a:pt x="736" y="359"/>
                  </a:lnTo>
                  <a:lnTo>
                    <a:pt x="738" y="364"/>
                  </a:lnTo>
                  <a:lnTo>
                    <a:pt x="740" y="371"/>
                  </a:lnTo>
                  <a:lnTo>
                    <a:pt x="750" y="426"/>
                  </a:lnTo>
                  <a:lnTo>
                    <a:pt x="766" y="471"/>
                  </a:lnTo>
                  <a:lnTo>
                    <a:pt x="787" y="506"/>
                  </a:lnTo>
                  <a:lnTo>
                    <a:pt x="812" y="534"/>
                  </a:lnTo>
                  <a:lnTo>
                    <a:pt x="841" y="552"/>
                  </a:lnTo>
                  <a:lnTo>
                    <a:pt x="864" y="557"/>
                  </a:lnTo>
                  <a:lnTo>
                    <a:pt x="889" y="557"/>
                  </a:lnTo>
                  <a:lnTo>
                    <a:pt x="917" y="550"/>
                  </a:lnTo>
                  <a:lnTo>
                    <a:pt x="947" y="538"/>
                  </a:lnTo>
                  <a:lnTo>
                    <a:pt x="952" y="534"/>
                  </a:lnTo>
                  <a:lnTo>
                    <a:pt x="955" y="531"/>
                  </a:lnTo>
                  <a:lnTo>
                    <a:pt x="1024" y="457"/>
                  </a:lnTo>
                  <a:lnTo>
                    <a:pt x="1087" y="387"/>
                  </a:lnTo>
                  <a:lnTo>
                    <a:pt x="1145" y="322"/>
                  </a:lnTo>
                  <a:lnTo>
                    <a:pt x="1199" y="259"/>
                  </a:lnTo>
                  <a:lnTo>
                    <a:pt x="1248" y="203"/>
                  </a:lnTo>
                  <a:lnTo>
                    <a:pt x="1294" y="151"/>
                  </a:lnTo>
                  <a:lnTo>
                    <a:pt x="1332" y="103"/>
                  </a:lnTo>
                  <a:lnTo>
                    <a:pt x="1366" y="63"/>
                  </a:lnTo>
                  <a:lnTo>
                    <a:pt x="1394" y="28"/>
                  </a:lnTo>
                  <a:lnTo>
                    <a:pt x="141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 name="Freeform 32">
              <a:extLst>
                <a:ext uri="{FF2B5EF4-FFF2-40B4-BE49-F238E27FC236}">
                  <a16:creationId xmlns:a16="http://schemas.microsoft.com/office/drawing/2014/main" id="{BC37184E-D888-48AB-8107-4B6F3FC91D79}"/>
                </a:ext>
              </a:extLst>
            </p:cNvPr>
            <p:cNvSpPr>
              <a:spLocks/>
            </p:cNvSpPr>
            <p:nvPr/>
          </p:nvSpPr>
          <p:spPr bwMode="auto">
            <a:xfrm>
              <a:off x="7908355" y="3134307"/>
              <a:ext cx="2062169" cy="2052025"/>
            </a:xfrm>
            <a:custGeom>
              <a:avLst/>
              <a:gdLst>
                <a:gd name="T0" fmla="*/ 1582 w 2846"/>
                <a:gd name="T1" fmla="*/ 174 h 2833"/>
                <a:gd name="T2" fmla="*/ 1873 w 2846"/>
                <a:gd name="T3" fmla="*/ 503 h 2833"/>
                <a:gd name="T4" fmla="*/ 2011 w 2846"/>
                <a:gd name="T5" fmla="*/ 563 h 2833"/>
                <a:gd name="T6" fmla="*/ 2116 w 2846"/>
                <a:gd name="T7" fmla="*/ 461 h 2833"/>
                <a:gd name="T8" fmla="*/ 2148 w 2846"/>
                <a:gd name="T9" fmla="*/ 318 h 2833"/>
                <a:gd name="T10" fmla="*/ 2276 w 2846"/>
                <a:gd name="T11" fmla="*/ 123 h 2833"/>
                <a:gd name="T12" fmla="*/ 2525 w 2846"/>
                <a:gd name="T13" fmla="*/ 63 h 2833"/>
                <a:gd name="T14" fmla="*/ 2742 w 2846"/>
                <a:gd name="T15" fmla="*/ 197 h 2833"/>
                <a:gd name="T16" fmla="*/ 2797 w 2846"/>
                <a:gd name="T17" fmla="*/ 439 h 2833"/>
                <a:gd name="T18" fmla="*/ 2690 w 2846"/>
                <a:gd name="T19" fmla="*/ 630 h 2833"/>
                <a:gd name="T20" fmla="*/ 2491 w 2846"/>
                <a:gd name="T21" fmla="*/ 707 h 2833"/>
                <a:gd name="T22" fmla="*/ 2411 w 2846"/>
                <a:gd name="T23" fmla="*/ 731 h 2833"/>
                <a:gd name="T24" fmla="*/ 2292 w 2846"/>
                <a:gd name="T25" fmla="*/ 812 h 2833"/>
                <a:gd name="T26" fmla="*/ 2346 w 2846"/>
                <a:gd name="T27" fmla="*/ 975 h 2833"/>
                <a:gd name="T28" fmla="*/ 2618 w 2846"/>
                <a:gd name="T29" fmla="*/ 1217 h 2833"/>
                <a:gd name="T30" fmla="*/ 2846 w 2846"/>
                <a:gd name="T31" fmla="*/ 1404 h 2833"/>
                <a:gd name="T32" fmla="*/ 2655 w 2846"/>
                <a:gd name="T33" fmla="*/ 1558 h 2833"/>
                <a:gd name="T34" fmla="*/ 2342 w 2846"/>
                <a:gd name="T35" fmla="*/ 1830 h 2833"/>
                <a:gd name="T36" fmla="*/ 2258 w 2846"/>
                <a:gd name="T37" fmla="*/ 1949 h 2833"/>
                <a:gd name="T38" fmla="*/ 2321 w 2846"/>
                <a:gd name="T39" fmla="*/ 2039 h 2833"/>
                <a:gd name="T40" fmla="*/ 2467 w 2846"/>
                <a:gd name="T41" fmla="*/ 2079 h 2833"/>
                <a:gd name="T42" fmla="*/ 2674 w 2846"/>
                <a:gd name="T43" fmla="*/ 2172 h 2833"/>
                <a:gd name="T44" fmla="*/ 2770 w 2846"/>
                <a:gd name="T45" fmla="*/ 2405 h 2833"/>
                <a:gd name="T46" fmla="*/ 2674 w 2846"/>
                <a:gd name="T47" fmla="*/ 2636 h 2833"/>
                <a:gd name="T48" fmla="*/ 2430 w 2846"/>
                <a:gd name="T49" fmla="*/ 2736 h 2833"/>
                <a:gd name="T50" fmla="*/ 2202 w 2846"/>
                <a:gd name="T51" fmla="*/ 2645 h 2833"/>
                <a:gd name="T52" fmla="*/ 2108 w 2846"/>
                <a:gd name="T53" fmla="*/ 2465 h 2833"/>
                <a:gd name="T54" fmla="*/ 2083 w 2846"/>
                <a:gd name="T55" fmla="*/ 2324 h 2833"/>
                <a:gd name="T56" fmla="*/ 1990 w 2846"/>
                <a:gd name="T57" fmla="*/ 2230 h 2833"/>
                <a:gd name="T58" fmla="*/ 1862 w 2846"/>
                <a:gd name="T59" fmla="*/ 2310 h 2833"/>
                <a:gd name="T60" fmla="*/ 1597 w 2846"/>
                <a:gd name="T61" fmla="*/ 2610 h 2833"/>
                <a:gd name="T62" fmla="*/ 1436 w 2846"/>
                <a:gd name="T63" fmla="*/ 2810 h 2833"/>
                <a:gd name="T64" fmla="*/ 1285 w 2846"/>
                <a:gd name="T65" fmla="*/ 2682 h 2833"/>
                <a:gd name="T66" fmla="*/ 1017 w 2846"/>
                <a:gd name="T67" fmla="*/ 2387 h 2833"/>
                <a:gd name="T68" fmla="*/ 885 w 2846"/>
                <a:gd name="T69" fmla="*/ 2288 h 2833"/>
                <a:gd name="T70" fmla="*/ 782 w 2846"/>
                <a:gd name="T71" fmla="*/ 2324 h 2833"/>
                <a:gd name="T72" fmla="*/ 726 w 2846"/>
                <a:gd name="T73" fmla="*/ 2480 h 2833"/>
                <a:gd name="T74" fmla="*/ 658 w 2846"/>
                <a:gd name="T75" fmla="*/ 2654 h 2833"/>
                <a:gd name="T76" fmla="*/ 445 w 2846"/>
                <a:gd name="T77" fmla="*/ 2784 h 2833"/>
                <a:gd name="T78" fmla="*/ 195 w 2846"/>
                <a:gd name="T79" fmla="*/ 2724 h 2833"/>
                <a:gd name="T80" fmla="*/ 60 w 2846"/>
                <a:gd name="T81" fmla="*/ 2503 h 2833"/>
                <a:gd name="T82" fmla="*/ 116 w 2846"/>
                <a:gd name="T83" fmla="*/ 2252 h 2833"/>
                <a:gd name="T84" fmla="*/ 270 w 2846"/>
                <a:gd name="T85" fmla="*/ 2123 h 2833"/>
                <a:gd name="T86" fmla="*/ 409 w 2846"/>
                <a:gd name="T87" fmla="*/ 2104 h 2833"/>
                <a:gd name="T88" fmla="*/ 544 w 2846"/>
                <a:gd name="T89" fmla="*/ 2044 h 2833"/>
                <a:gd name="T90" fmla="*/ 537 w 2846"/>
                <a:gd name="T91" fmla="*/ 1904 h 2833"/>
                <a:gd name="T92" fmla="*/ 331 w 2846"/>
                <a:gd name="T93" fmla="*/ 1716 h 2833"/>
                <a:gd name="T94" fmla="*/ 68 w 2846"/>
                <a:gd name="T95" fmla="*/ 1497 h 2833"/>
                <a:gd name="T96" fmla="*/ 74 w 2846"/>
                <a:gd name="T97" fmla="*/ 1350 h 2833"/>
                <a:gd name="T98" fmla="*/ 295 w 2846"/>
                <a:gd name="T99" fmla="*/ 1089 h 2833"/>
                <a:gd name="T100" fmla="*/ 508 w 2846"/>
                <a:gd name="T101" fmla="*/ 878 h 2833"/>
                <a:gd name="T102" fmla="*/ 566 w 2846"/>
                <a:gd name="T103" fmla="*/ 949 h 2833"/>
                <a:gd name="T104" fmla="*/ 587 w 2846"/>
                <a:gd name="T105" fmla="*/ 1075 h 2833"/>
                <a:gd name="T106" fmla="*/ 696 w 2846"/>
                <a:gd name="T107" fmla="*/ 1275 h 2833"/>
                <a:gd name="T108" fmla="*/ 973 w 2846"/>
                <a:gd name="T109" fmla="*/ 1388 h 2833"/>
                <a:gd name="T110" fmla="*/ 1219 w 2846"/>
                <a:gd name="T111" fmla="*/ 1306 h 2833"/>
                <a:gd name="T112" fmla="*/ 1368 w 2846"/>
                <a:gd name="T113" fmla="*/ 1054 h 2833"/>
                <a:gd name="T114" fmla="*/ 1299 w 2846"/>
                <a:gd name="T115" fmla="*/ 761 h 2833"/>
                <a:gd name="T116" fmla="*/ 1077 w 2846"/>
                <a:gd name="T117" fmla="*/ 610 h 2833"/>
                <a:gd name="T118" fmla="*/ 905 w 2846"/>
                <a:gd name="T119" fmla="*/ 566 h 2833"/>
                <a:gd name="T120" fmla="*/ 880 w 2846"/>
                <a:gd name="T121" fmla="*/ 484 h 2833"/>
                <a:gd name="T122" fmla="*/ 1198 w 2846"/>
                <a:gd name="T123" fmla="*/ 200 h 2833"/>
                <a:gd name="T124" fmla="*/ 1411 w 2846"/>
                <a:gd name="T125" fmla="*/ 20 h 2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6" h="2833">
                  <a:moveTo>
                    <a:pt x="1438" y="0"/>
                  </a:moveTo>
                  <a:lnTo>
                    <a:pt x="1464" y="34"/>
                  </a:lnTo>
                  <a:lnTo>
                    <a:pt x="1497" y="74"/>
                  </a:lnTo>
                  <a:lnTo>
                    <a:pt x="1536" y="121"/>
                  </a:lnTo>
                  <a:lnTo>
                    <a:pt x="1582" y="174"/>
                  </a:lnTo>
                  <a:lnTo>
                    <a:pt x="1631" y="232"/>
                  </a:lnTo>
                  <a:lnTo>
                    <a:pt x="1685" y="293"/>
                  </a:lnTo>
                  <a:lnTo>
                    <a:pt x="1743" y="360"/>
                  </a:lnTo>
                  <a:lnTo>
                    <a:pt x="1806" y="430"/>
                  </a:lnTo>
                  <a:lnTo>
                    <a:pt x="1873" y="503"/>
                  </a:lnTo>
                  <a:lnTo>
                    <a:pt x="1878" y="507"/>
                  </a:lnTo>
                  <a:lnTo>
                    <a:pt x="1916" y="533"/>
                  </a:lnTo>
                  <a:lnTo>
                    <a:pt x="1951" y="551"/>
                  </a:lnTo>
                  <a:lnTo>
                    <a:pt x="1983" y="561"/>
                  </a:lnTo>
                  <a:lnTo>
                    <a:pt x="2011" y="563"/>
                  </a:lnTo>
                  <a:lnTo>
                    <a:pt x="2036" y="558"/>
                  </a:lnTo>
                  <a:lnTo>
                    <a:pt x="2062" y="544"/>
                  </a:lnTo>
                  <a:lnTo>
                    <a:pt x="2083" y="523"/>
                  </a:lnTo>
                  <a:lnTo>
                    <a:pt x="2102" y="495"/>
                  </a:lnTo>
                  <a:lnTo>
                    <a:pt x="2116" y="461"/>
                  </a:lnTo>
                  <a:lnTo>
                    <a:pt x="2129" y="419"/>
                  </a:lnTo>
                  <a:lnTo>
                    <a:pt x="2137" y="372"/>
                  </a:lnTo>
                  <a:lnTo>
                    <a:pt x="2139" y="367"/>
                  </a:lnTo>
                  <a:lnTo>
                    <a:pt x="2139" y="361"/>
                  </a:lnTo>
                  <a:lnTo>
                    <a:pt x="2148" y="318"/>
                  </a:lnTo>
                  <a:lnTo>
                    <a:pt x="2160" y="272"/>
                  </a:lnTo>
                  <a:lnTo>
                    <a:pt x="2181" y="232"/>
                  </a:lnTo>
                  <a:lnTo>
                    <a:pt x="2206" y="193"/>
                  </a:lnTo>
                  <a:lnTo>
                    <a:pt x="2237" y="158"/>
                  </a:lnTo>
                  <a:lnTo>
                    <a:pt x="2276" y="123"/>
                  </a:lnTo>
                  <a:lnTo>
                    <a:pt x="2321" y="97"/>
                  </a:lnTo>
                  <a:lnTo>
                    <a:pt x="2369" y="76"/>
                  </a:lnTo>
                  <a:lnTo>
                    <a:pt x="2420" y="63"/>
                  </a:lnTo>
                  <a:lnTo>
                    <a:pt x="2472" y="60"/>
                  </a:lnTo>
                  <a:lnTo>
                    <a:pt x="2525" y="63"/>
                  </a:lnTo>
                  <a:lnTo>
                    <a:pt x="2576" y="76"/>
                  </a:lnTo>
                  <a:lnTo>
                    <a:pt x="2625" y="97"/>
                  </a:lnTo>
                  <a:lnTo>
                    <a:pt x="2669" y="123"/>
                  </a:lnTo>
                  <a:lnTo>
                    <a:pt x="2709" y="158"/>
                  </a:lnTo>
                  <a:lnTo>
                    <a:pt x="2742" y="197"/>
                  </a:lnTo>
                  <a:lnTo>
                    <a:pt x="2769" y="241"/>
                  </a:lnTo>
                  <a:lnTo>
                    <a:pt x="2788" y="288"/>
                  </a:lnTo>
                  <a:lnTo>
                    <a:pt x="2798" y="337"/>
                  </a:lnTo>
                  <a:lnTo>
                    <a:pt x="2802" y="388"/>
                  </a:lnTo>
                  <a:lnTo>
                    <a:pt x="2797" y="439"/>
                  </a:lnTo>
                  <a:lnTo>
                    <a:pt x="2784" y="488"/>
                  </a:lnTo>
                  <a:lnTo>
                    <a:pt x="2763" y="535"/>
                  </a:lnTo>
                  <a:lnTo>
                    <a:pt x="2735" y="579"/>
                  </a:lnTo>
                  <a:lnTo>
                    <a:pt x="2700" y="619"/>
                  </a:lnTo>
                  <a:lnTo>
                    <a:pt x="2690" y="630"/>
                  </a:lnTo>
                  <a:lnTo>
                    <a:pt x="2649" y="659"/>
                  </a:lnTo>
                  <a:lnTo>
                    <a:pt x="2605" y="684"/>
                  </a:lnTo>
                  <a:lnTo>
                    <a:pt x="2556" y="698"/>
                  </a:lnTo>
                  <a:lnTo>
                    <a:pt x="2504" y="707"/>
                  </a:lnTo>
                  <a:lnTo>
                    <a:pt x="2491" y="707"/>
                  </a:lnTo>
                  <a:lnTo>
                    <a:pt x="2486" y="708"/>
                  </a:lnTo>
                  <a:lnTo>
                    <a:pt x="2479" y="710"/>
                  </a:lnTo>
                  <a:lnTo>
                    <a:pt x="2444" y="721"/>
                  </a:lnTo>
                  <a:lnTo>
                    <a:pt x="2434" y="724"/>
                  </a:lnTo>
                  <a:lnTo>
                    <a:pt x="2411" y="731"/>
                  </a:lnTo>
                  <a:lnTo>
                    <a:pt x="2381" y="740"/>
                  </a:lnTo>
                  <a:lnTo>
                    <a:pt x="2351" y="752"/>
                  </a:lnTo>
                  <a:lnTo>
                    <a:pt x="2327" y="768"/>
                  </a:lnTo>
                  <a:lnTo>
                    <a:pt x="2306" y="787"/>
                  </a:lnTo>
                  <a:lnTo>
                    <a:pt x="2292" y="812"/>
                  </a:lnTo>
                  <a:lnTo>
                    <a:pt x="2286" y="836"/>
                  </a:lnTo>
                  <a:lnTo>
                    <a:pt x="2290" y="864"/>
                  </a:lnTo>
                  <a:lnTo>
                    <a:pt x="2300" y="898"/>
                  </a:lnTo>
                  <a:lnTo>
                    <a:pt x="2320" y="936"/>
                  </a:lnTo>
                  <a:lnTo>
                    <a:pt x="2346" y="975"/>
                  </a:lnTo>
                  <a:lnTo>
                    <a:pt x="2349" y="980"/>
                  </a:lnTo>
                  <a:lnTo>
                    <a:pt x="2421" y="1045"/>
                  </a:lnTo>
                  <a:lnTo>
                    <a:pt x="2490" y="1106"/>
                  </a:lnTo>
                  <a:lnTo>
                    <a:pt x="2556" y="1164"/>
                  </a:lnTo>
                  <a:lnTo>
                    <a:pt x="2618" y="1217"/>
                  </a:lnTo>
                  <a:lnTo>
                    <a:pt x="2676" y="1266"/>
                  </a:lnTo>
                  <a:lnTo>
                    <a:pt x="2726" y="1308"/>
                  </a:lnTo>
                  <a:lnTo>
                    <a:pt x="2772" y="1346"/>
                  </a:lnTo>
                  <a:lnTo>
                    <a:pt x="2812" y="1378"/>
                  </a:lnTo>
                  <a:lnTo>
                    <a:pt x="2846" y="1404"/>
                  </a:lnTo>
                  <a:lnTo>
                    <a:pt x="2819" y="1425"/>
                  </a:lnTo>
                  <a:lnTo>
                    <a:pt x="2788" y="1450"/>
                  </a:lnTo>
                  <a:lnTo>
                    <a:pt x="2749" y="1481"/>
                  </a:lnTo>
                  <a:lnTo>
                    <a:pt x="2704" y="1516"/>
                  </a:lnTo>
                  <a:lnTo>
                    <a:pt x="2655" y="1558"/>
                  </a:lnTo>
                  <a:lnTo>
                    <a:pt x="2600" y="1604"/>
                  </a:lnTo>
                  <a:lnTo>
                    <a:pt x="2541" y="1653"/>
                  </a:lnTo>
                  <a:lnTo>
                    <a:pt x="2477" y="1709"/>
                  </a:lnTo>
                  <a:lnTo>
                    <a:pt x="2411" y="1767"/>
                  </a:lnTo>
                  <a:lnTo>
                    <a:pt x="2342" y="1830"/>
                  </a:lnTo>
                  <a:lnTo>
                    <a:pt x="2271" y="1897"/>
                  </a:lnTo>
                  <a:lnTo>
                    <a:pt x="2265" y="1904"/>
                  </a:lnTo>
                  <a:lnTo>
                    <a:pt x="2262" y="1911"/>
                  </a:lnTo>
                  <a:lnTo>
                    <a:pt x="2257" y="1932"/>
                  </a:lnTo>
                  <a:lnTo>
                    <a:pt x="2258" y="1949"/>
                  </a:lnTo>
                  <a:lnTo>
                    <a:pt x="2262" y="1965"/>
                  </a:lnTo>
                  <a:lnTo>
                    <a:pt x="2265" y="1977"/>
                  </a:lnTo>
                  <a:lnTo>
                    <a:pt x="2279" y="2002"/>
                  </a:lnTo>
                  <a:lnTo>
                    <a:pt x="2299" y="2023"/>
                  </a:lnTo>
                  <a:lnTo>
                    <a:pt x="2321" y="2039"/>
                  </a:lnTo>
                  <a:lnTo>
                    <a:pt x="2348" y="2053"/>
                  </a:lnTo>
                  <a:lnTo>
                    <a:pt x="2378" y="2061"/>
                  </a:lnTo>
                  <a:lnTo>
                    <a:pt x="2407" y="2070"/>
                  </a:lnTo>
                  <a:lnTo>
                    <a:pt x="2437" y="2075"/>
                  </a:lnTo>
                  <a:lnTo>
                    <a:pt x="2467" y="2079"/>
                  </a:lnTo>
                  <a:lnTo>
                    <a:pt x="2476" y="2079"/>
                  </a:lnTo>
                  <a:lnTo>
                    <a:pt x="2530" y="2089"/>
                  </a:lnTo>
                  <a:lnTo>
                    <a:pt x="2583" y="2109"/>
                  </a:lnTo>
                  <a:lnTo>
                    <a:pt x="2630" y="2137"/>
                  </a:lnTo>
                  <a:lnTo>
                    <a:pt x="2674" y="2172"/>
                  </a:lnTo>
                  <a:lnTo>
                    <a:pt x="2707" y="2214"/>
                  </a:lnTo>
                  <a:lnTo>
                    <a:pt x="2735" y="2258"/>
                  </a:lnTo>
                  <a:lnTo>
                    <a:pt x="2754" y="2305"/>
                  </a:lnTo>
                  <a:lnTo>
                    <a:pt x="2765" y="2354"/>
                  </a:lnTo>
                  <a:lnTo>
                    <a:pt x="2770" y="2405"/>
                  </a:lnTo>
                  <a:lnTo>
                    <a:pt x="2767" y="2456"/>
                  </a:lnTo>
                  <a:lnTo>
                    <a:pt x="2754" y="2505"/>
                  </a:lnTo>
                  <a:lnTo>
                    <a:pt x="2735" y="2552"/>
                  </a:lnTo>
                  <a:lnTo>
                    <a:pt x="2709" y="2596"/>
                  </a:lnTo>
                  <a:lnTo>
                    <a:pt x="2674" y="2636"/>
                  </a:lnTo>
                  <a:lnTo>
                    <a:pt x="2634" y="2671"/>
                  </a:lnTo>
                  <a:lnTo>
                    <a:pt x="2588" y="2699"/>
                  </a:lnTo>
                  <a:lnTo>
                    <a:pt x="2537" y="2720"/>
                  </a:lnTo>
                  <a:lnTo>
                    <a:pt x="2484" y="2733"/>
                  </a:lnTo>
                  <a:lnTo>
                    <a:pt x="2430" y="2736"/>
                  </a:lnTo>
                  <a:lnTo>
                    <a:pt x="2379" y="2733"/>
                  </a:lnTo>
                  <a:lnTo>
                    <a:pt x="2330" y="2722"/>
                  </a:lnTo>
                  <a:lnTo>
                    <a:pt x="2283" y="2703"/>
                  </a:lnTo>
                  <a:lnTo>
                    <a:pt x="2241" y="2677"/>
                  </a:lnTo>
                  <a:lnTo>
                    <a:pt x="2202" y="2645"/>
                  </a:lnTo>
                  <a:lnTo>
                    <a:pt x="2176" y="2612"/>
                  </a:lnTo>
                  <a:lnTo>
                    <a:pt x="2153" y="2577"/>
                  </a:lnTo>
                  <a:lnTo>
                    <a:pt x="2136" y="2540"/>
                  </a:lnTo>
                  <a:lnTo>
                    <a:pt x="2120" y="2503"/>
                  </a:lnTo>
                  <a:lnTo>
                    <a:pt x="2108" y="2465"/>
                  </a:lnTo>
                  <a:lnTo>
                    <a:pt x="2100" y="2447"/>
                  </a:lnTo>
                  <a:lnTo>
                    <a:pt x="2099" y="2417"/>
                  </a:lnTo>
                  <a:lnTo>
                    <a:pt x="2095" y="2386"/>
                  </a:lnTo>
                  <a:lnTo>
                    <a:pt x="2090" y="2354"/>
                  </a:lnTo>
                  <a:lnTo>
                    <a:pt x="2083" y="2324"/>
                  </a:lnTo>
                  <a:lnTo>
                    <a:pt x="2071" y="2296"/>
                  </a:lnTo>
                  <a:lnTo>
                    <a:pt x="2055" y="2270"/>
                  </a:lnTo>
                  <a:lnTo>
                    <a:pt x="2034" y="2251"/>
                  </a:lnTo>
                  <a:lnTo>
                    <a:pt x="2009" y="2235"/>
                  </a:lnTo>
                  <a:lnTo>
                    <a:pt x="1990" y="2230"/>
                  </a:lnTo>
                  <a:lnTo>
                    <a:pt x="1965" y="2228"/>
                  </a:lnTo>
                  <a:lnTo>
                    <a:pt x="1937" y="2233"/>
                  </a:lnTo>
                  <a:lnTo>
                    <a:pt x="1930" y="2237"/>
                  </a:lnTo>
                  <a:lnTo>
                    <a:pt x="1923" y="2242"/>
                  </a:lnTo>
                  <a:lnTo>
                    <a:pt x="1862" y="2310"/>
                  </a:lnTo>
                  <a:lnTo>
                    <a:pt x="1802" y="2375"/>
                  </a:lnTo>
                  <a:lnTo>
                    <a:pt x="1745" y="2438"/>
                  </a:lnTo>
                  <a:lnTo>
                    <a:pt x="1692" y="2500"/>
                  </a:lnTo>
                  <a:lnTo>
                    <a:pt x="1643" y="2556"/>
                  </a:lnTo>
                  <a:lnTo>
                    <a:pt x="1597" y="2610"/>
                  </a:lnTo>
                  <a:lnTo>
                    <a:pt x="1557" y="2659"/>
                  </a:lnTo>
                  <a:lnTo>
                    <a:pt x="1520" y="2705"/>
                  </a:lnTo>
                  <a:lnTo>
                    <a:pt x="1487" y="2745"/>
                  </a:lnTo>
                  <a:lnTo>
                    <a:pt x="1459" y="2780"/>
                  </a:lnTo>
                  <a:lnTo>
                    <a:pt x="1436" y="2810"/>
                  </a:lnTo>
                  <a:lnTo>
                    <a:pt x="1418" y="2833"/>
                  </a:lnTo>
                  <a:lnTo>
                    <a:pt x="1394" y="2803"/>
                  </a:lnTo>
                  <a:lnTo>
                    <a:pt x="1362" y="2768"/>
                  </a:lnTo>
                  <a:lnTo>
                    <a:pt x="1327" y="2727"/>
                  </a:lnTo>
                  <a:lnTo>
                    <a:pt x="1285" y="2682"/>
                  </a:lnTo>
                  <a:lnTo>
                    <a:pt x="1240" y="2631"/>
                  </a:lnTo>
                  <a:lnTo>
                    <a:pt x="1191" y="2577"/>
                  </a:lnTo>
                  <a:lnTo>
                    <a:pt x="1136" y="2517"/>
                  </a:lnTo>
                  <a:lnTo>
                    <a:pt x="1078" y="2454"/>
                  </a:lnTo>
                  <a:lnTo>
                    <a:pt x="1017" y="2387"/>
                  </a:lnTo>
                  <a:lnTo>
                    <a:pt x="952" y="2317"/>
                  </a:lnTo>
                  <a:lnTo>
                    <a:pt x="950" y="2316"/>
                  </a:lnTo>
                  <a:lnTo>
                    <a:pt x="945" y="2312"/>
                  </a:lnTo>
                  <a:lnTo>
                    <a:pt x="913" y="2296"/>
                  </a:lnTo>
                  <a:lnTo>
                    <a:pt x="885" y="2288"/>
                  </a:lnTo>
                  <a:lnTo>
                    <a:pt x="859" y="2284"/>
                  </a:lnTo>
                  <a:lnTo>
                    <a:pt x="843" y="2286"/>
                  </a:lnTo>
                  <a:lnTo>
                    <a:pt x="829" y="2289"/>
                  </a:lnTo>
                  <a:lnTo>
                    <a:pt x="803" y="2303"/>
                  </a:lnTo>
                  <a:lnTo>
                    <a:pt x="782" y="2324"/>
                  </a:lnTo>
                  <a:lnTo>
                    <a:pt x="763" y="2352"/>
                  </a:lnTo>
                  <a:lnTo>
                    <a:pt x="747" y="2386"/>
                  </a:lnTo>
                  <a:lnTo>
                    <a:pt x="736" y="2428"/>
                  </a:lnTo>
                  <a:lnTo>
                    <a:pt x="728" y="2475"/>
                  </a:lnTo>
                  <a:lnTo>
                    <a:pt x="726" y="2480"/>
                  </a:lnTo>
                  <a:lnTo>
                    <a:pt x="724" y="2486"/>
                  </a:lnTo>
                  <a:lnTo>
                    <a:pt x="717" y="2531"/>
                  </a:lnTo>
                  <a:lnTo>
                    <a:pt x="703" y="2575"/>
                  </a:lnTo>
                  <a:lnTo>
                    <a:pt x="684" y="2615"/>
                  </a:lnTo>
                  <a:lnTo>
                    <a:pt x="658" y="2654"/>
                  </a:lnTo>
                  <a:lnTo>
                    <a:pt x="628" y="2689"/>
                  </a:lnTo>
                  <a:lnTo>
                    <a:pt x="587" y="2724"/>
                  </a:lnTo>
                  <a:lnTo>
                    <a:pt x="544" y="2750"/>
                  </a:lnTo>
                  <a:lnTo>
                    <a:pt x="496" y="2771"/>
                  </a:lnTo>
                  <a:lnTo>
                    <a:pt x="445" y="2784"/>
                  </a:lnTo>
                  <a:lnTo>
                    <a:pt x="393" y="2787"/>
                  </a:lnTo>
                  <a:lnTo>
                    <a:pt x="338" y="2784"/>
                  </a:lnTo>
                  <a:lnTo>
                    <a:pt x="288" y="2771"/>
                  </a:lnTo>
                  <a:lnTo>
                    <a:pt x="240" y="2750"/>
                  </a:lnTo>
                  <a:lnTo>
                    <a:pt x="195" y="2724"/>
                  </a:lnTo>
                  <a:lnTo>
                    <a:pt x="154" y="2689"/>
                  </a:lnTo>
                  <a:lnTo>
                    <a:pt x="121" y="2649"/>
                  </a:lnTo>
                  <a:lnTo>
                    <a:pt x="93" y="2603"/>
                  </a:lnTo>
                  <a:lnTo>
                    <a:pt x="72" y="2556"/>
                  </a:lnTo>
                  <a:lnTo>
                    <a:pt x="60" y="2503"/>
                  </a:lnTo>
                  <a:lnTo>
                    <a:pt x="54" y="2451"/>
                  </a:lnTo>
                  <a:lnTo>
                    <a:pt x="58" y="2396"/>
                  </a:lnTo>
                  <a:lnTo>
                    <a:pt x="68" y="2345"/>
                  </a:lnTo>
                  <a:lnTo>
                    <a:pt x="88" y="2296"/>
                  </a:lnTo>
                  <a:lnTo>
                    <a:pt x="116" y="2252"/>
                  </a:lnTo>
                  <a:lnTo>
                    <a:pt x="149" y="2212"/>
                  </a:lnTo>
                  <a:lnTo>
                    <a:pt x="179" y="2184"/>
                  </a:lnTo>
                  <a:lnTo>
                    <a:pt x="209" y="2160"/>
                  </a:lnTo>
                  <a:lnTo>
                    <a:pt x="238" y="2139"/>
                  </a:lnTo>
                  <a:lnTo>
                    <a:pt x="270" y="2123"/>
                  </a:lnTo>
                  <a:lnTo>
                    <a:pt x="305" y="2114"/>
                  </a:lnTo>
                  <a:lnTo>
                    <a:pt x="340" y="2109"/>
                  </a:lnTo>
                  <a:lnTo>
                    <a:pt x="347" y="2109"/>
                  </a:lnTo>
                  <a:lnTo>
                    <a:pt x="377" y="2107"/>
                  </a:lnTo>
                  <a:lnTo>
                    <a:pt x="409" y="2104"/>
                  </a:lnTo>
                  <a:lnTo>
                    <a:pt x="440" y="2098"/>
                  </a:lnTo>
                  <a:lnTo>
                    <a:pt x="470" y="2091"/>
                  </a:lnTo>
                  <a:lnTo>
                    <a:pt x="498" y="2079"/>
                  </a:lnTo>
                  <a:lnTo>
                    <a:pt x="522" y="2063"/>
                  </a:lnTo>
                  <a:lnTo>
                    <a:pt x="544" y="2044"/>
                  </a:lnTo>
                  <a:lnTo>
                    <a:pt x="558" y="2019"/>
                  </a:lnTo>
                  <a:lnTo>
                    <a:pt x="563" y="1995"/>
                  </a:lnTo>
                  <a:lnTo>
                    <a:pt x="563" y="1967"/>
                  </a:lnTo>
                  <a:lnTo>
                    <a:pt x="552" y="1937"/>
                  </a:lnTo>
                  <a:lnTo>
                    <a:pt x="537" y="1904"/>
                  </a:lnTo>
                  <a:lnTo>
                    <a:pt x="535" y="1898"/>
                  </a:lnTo>
                  <a:lnTo>
                    <a:pt x="531" y="1895"/>
                  </a:lnTo>
                  <a:lnTo>
                    <a:pt x="461" y="1832"/>
                  </a:lnTo>
                  <a:lnTo>
                    <a:pt x="395" y="1772"/>
                  </a:lnTo>
                  <a:lnTo>
                    <a:pt x="331" y="1716"/>
                  </a:lnTo>
                  <a:lnTo>
                    <a:pt x="270" y="1664"/>
                  </a:lnTo>
                  <a:lnTo>
                    <a:pt x="214" y="1615"/>
                  </a:lnTo>
                  <a:lnTo>
                    <a:pt x="160" y="1571"/>
                  </a:lnTo>
                  <a:lnTo>
                    <a:pt x="112" y="1530"/>
                  </a:lnTo>
                  <a:lnTo>
                    <a:pt x="68" y="1497"/>
                  </a:lnTo>
                  <a:lnTo>
                    <a:pt x="32" y="1466"/>
                  </a:lnTo>
                  <a:lnTo>
                    <a:pt x="0" y="1441"/>
                  </a:lnTo>
                  <a:lnTo>
                    <a:pt x="19" y="1418"/>
                  </a:lnTo>
                  <a:lnTo>
                    <a:pt x="44" y="1387"/>
                  </a:lnTo>
                  <a:lnTo>
                    <a:pt x="74" y="1350"/>
                  </a:lnTo>
                  <a:lnTo>
                    <a:pt x="109" y="1308"/>
                  </a:lnTo>
                  <a:lnTo>
                    <a:pt x="147" y="1261"/>
                  </a:lnTo>
                  <a:lnTo>
                    <a:pt x="193" y="1208"/>
                  </a:lnTo>
                  <a:lnTo>
                    <a:pt x="242" y="1150"/>
                  </a:lnTo>
                  <a:lnTo>
                    <a:pt x="295" y="1089"/>
                  </a:lnTo>
                  <a:lnTo>
                    <a:pt x="352" y="1026"/>
                  </a:lnTo>
                  <a:lnTo>
                    <a:pt x="412" y="957"/>
                  </a:lnTo>
                  <a:lnTo>
                    <a:pt x="477" y="889"/>
                  </a:lnTo>
                  <a:lnTo>
                    <a:pt x="494" y="882"/>
                  </a:lnTo>
                  <a:lnTo>
                    <a:pt x="508" y="878"/>
                  </a:lnTo>
                  <a:lnTo>
                    <a:pt x="517" y="878"/>
                  </a:lnTo>
                  <a:lnTo>
                    <a:pt x="524" y="880"/>
                  </a:lnTo>
                  <a:lnTo>
                    <a:pt x="542" y="892"/>
                  </a:lnTo>
                  <a:lnTo>
                    <a:pt x="556" y="915"/>
                  </a:lnTo>
                  <a:lnTo>
                    <a:pt x="566" y="949"/>
                  </a:lnTo>
                  <a:lnTo>
                    <a:pt x="573" y="991"/>
                  </a:lnTo>
                  <a:lnTo>
                    <a:pt x="577" y="1040"/>
                  </a:lnTo>
                  <a:lnTo>
                    <a:pt x="579" y="1047"/>
                  </a:lnTo>
                  <a:lnTo>
                    <a:pt x="580" y="1052"/>
                  </a:lnTo>
                  <a:lnTo>
                    <a:pt x="587" y="1075"/>
                  </a:lnTo>
                  <a:lnTo>
                    <a:pt x="601" y="1113"/>
                  </a:lnTo>
                  <a:lnTo>
                    <a:pt x="619" y="1155"/>
                  </a:lnTo>
                  <a:lnTo>
                    <a:pt x="640" y="1197"/>
                  </a:lnTo>
                  <a:lnTo>
                    <a:pt x="665" y="1238"/>
                  </a:lnTo>
                  <a:lnTo>
                    <a:pt x="696" y="1275"/>
                  </a:lnTo>
                  <a:lnTo>
                    <a:pt x="743" y="1315"/>
                  </a:lnTo>
                  <a:lnTo>
                    <a:pt x="794" y="1346"/>
                  </a:lnTo>
                  <a:lnTo>
                    <a:pt x="850" y="1369"/>
                  </a:lnTo>
                  <a:lnTo>
                    <a:pt x="910" y="1383"/>
                  </a:lnTo>
                  <a:lnTo>
                    <a:pt x="973" y="1388"/>
                  </a:lnTo>
                  <a:lnTo>
                    <a:pt x="1026" y="1385"/>
                  </a:lnTo>
                  <a:lnTo>
                    <a:pt x="1077" y="1374"/>
                  </a:lnTo>
                  <a:lnTo>
                    <a:pt x="1127" y="1357"/>
                  </a:lnTo>
                  <a:lnTo>
                    <a:pt x="1175" y="1334"/>
                  </a:lnTo>
                  <a:lnTo>
                    <a:pt x="1219" y="1306"/>
                  </a:lnTo>
                  <a:lnTo>
                    <a:pt x="1257" y="1271"/>
                  </a:lnTo>
                  <a:lnTo>
                    <a:pt x="1297" y="1224"/>
                  </a:lnTo>
                  <a:lnTo>
                    <a:pt x="1331" y="1171"/>
                  </a:lnTo>
                  <a:lnTo>
                    <a:pt x="1354" y="1113"/>
                  </a:lnTo>
                  <a:lnTo>
                    <a:pt x="1368" y="1054"/>
                  </a:lnTo>
                  <a:lnTo>
                    <a:pt x="1373" y="992"/>
                  </a:lnTo>
                  <a:lnTo>
                    <a:pt x="1369" y="929"/>
                  </a:lnTo>
                  <a:lnTo>
                    <a:pt x="1354" y="870"/>
                  </a:lnTo>
                  <a:lnTo>
                    <a:pt x="1331" y="814"/>
                  </a:lnTo>
                  <a:lnTo>
                    <a:pt x="1299" y="761"/>
                  </a:lnTo>
                  <a:lnTo>
                    <a:pt x="1259" y="714"/>
                  </a:lnTo>
                  <a:lnTo>
                    <a:pt x="1219" y="679"/>
                  </a:lnTo>
                  <a:lnTo>
                    <a:pt x="1175" y="649"/>
                  </a:lnTo>
                  <a:lnTo>
                    <a:pt x="1127" y="626"/>
                  </a:lnTo>
                  <a:lnTo>
                    <a:pt x="1077" y="610"/>
                  </a:lnTo>
                  <a:lnTo>
                    <a:pt x="1026" y="600"/>
                  </a:lnTo>
                  <a:lnTo>
                    <a:pt x="1017" y="598"/>
                  </a:lnTo>
                  <a:lnTo>
                    <a:pt x="971" y="591"/>
                  </a:lnTo>
                  <a:lnTo>
                    <a:pt x="935" y="581"/>
                  </a:lnTo>
                  <a:lnTo>
                    <a:pt x="905" y="566"/>
                  </a:lnTo>
                  <a:lnTo>
                    <a:pt x="882" y="551"/>
                  </a:lnTo>
                  <a:lnTo>
                    <a:pt x="870" y="531"/>
                  </a:lnTo>
                  <a:lnTo>
                    <a:pt x="870" y="521"/>
                  </a:lnTo>
                  <a:lnTo>
                    <a:pt x="871" y="505"/>
                  </a:lnTo>
                  <a:lnTo>
                    <a:pt x="880" y="484"/>
                  </a:lnTo>
                  <a:lnTo>
                    <a:pt x="949" y="421"/>
                  </a:lnTo>
                  <a:lnTo>
                    <a:pt x="1015" y="360"/>
                  </a:lnTo>
                  <a:lnTo>
                    <a:pt x="1080" y="302"/>
                  </a:lnTo>
                  <a:lnTo>
                    <a:pt x="1140" y="249"/>
                  </a:lnTo>
                  <a:lnTo>
                    <a:pt x="1198" y="200"/>
                  </a:lnTo>
                  <a:lnTo>
                    <a:pt x="1250" y="155"/>
                  </a:lnTo>
                  <a:lnTo>
                    <a:pt x="1297" y="114"/>
                  </a:lnTo>
                  <a:lnTo>
                    <a:pt x="1341" y="78"/>
                  </a:lnTo>
                  <a:lnTo>
                    <a:pt x="1380" y="46"/>
                  </a:lnTo>
                  <a:lnTo>
                    <a:pt x="1411" y="20"/>
                  </a:lnTo>
                  <a:lnTo>
                    <a:pt x="1438" y="0"/>
                  </a:lnTo>
                  <a:close/>
                </a:path>
              </a:pathLst>
            </a:custGeom>
            <a:solidFill>
              <a:srgbClr val="3934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 name="Freeform 33">
              <a:extLst>
                <a:ext uri="{FF2B5EF4-FFF2-40B4-BE49-F238E27FC236}">
                  <a16:creationId xmlns:a16="http://schemas.microsoft.com/office/drawing/2014/main" id="{D0083B77-1B9D-4F3D-BE03-CC7CC2F83AF0}"/>
                </a:ext>
              </a:extLst>
            </p:cNvPr>
            <p:cNvSpPr>
              <a:spLocks/>
            </p:cNvSpPr>
            <p:nvPr/>
          </p:nvSpPr>
          <p:spPr bwMode="auto">
            <a:xfrm>
              <a:off x="8974944" y="4187855"/>
              <a:ext cx="2089704" cy="2059271"/>
            </a:xfrm>
            <a:custGeom>
              <a:avLst/>
              <a:gdLst>
                <a:gd name="T0" fmla="*/ 1471 w 2884"/>
                <a:gd name="T1" fmla="*/ 34 h 2843"/>
                <a:gd name="T2" fmla="*/ 1587 w 2884"/>
                <a:gd name="T3" fmla="*/ 121 h 2843"/>
                <a:gd name="T4" fmla="*/ 1745 w 2884"/>
                <a:gd name="T5" fmla="*/ 249 h 2843"/>
                <a:gd name="T6" fmla="*/ 1930 w 2884"/>
                <a:gd name="T7" fmla="*/ 412 h 2843"/>
                <a:gd name="T8" fmla="*/ 1995 w 2884"/>
                <a:gd name="T9" fmla="*/ 495 h 2843"/>
                <a:gd name="T10" fmla="*/ 1927 w 2884"/>
                <a:gd name="T11" fmla="*/ 516 h 2843"/>
                <a:gd name="T12" fmla="*/ 1811 w 2884"/>
                <a:gd name="T13" fmla="*/ 538 h 2843"/>
                <a:gd name="T14" fmla="*/ 1669 w 2884"/>
                <a:gd name="T15" fmla="*/ 607 h 2843"/>
                <a:gd name="T16" fmla="*/ 1555 w 2884"/>
                <a:gd name="T17" fmla="*/ 740 h 2843"/>
                <a:gd name="T18" fmla="*/ 1510 w 2884"/>
                <a:gd name="T19" fmla="*/ 899 h 2843"/>
                <a:gd name="T20" fmla="*/ 1532 w 2884"/>
                <a:gd name="T21" fmla="*/ 1064 h 2843"/>
                <a:gd name="T22" fmla="*/ 1625 w 2884"/>
                <a:gd name="T23" fmla="*/ 1210 h 2843"/>
                <a:gd name="T24" fmla="*/ 1781 w 2884"/>
                <a:gd name="T25" fmla="*/ 1306 h 2843"/>
                <a:gd name="T26" fmla="*/ 1967 w 2884"/>
                <a:gd name="T27" fmla="*/ 1320 h 2843"/>
                <a:gd name="T28" fmla="*/ 2137 w 2884"/>
                <a:gd name="T29" fmla="*/ 1250 h 2843"/>
                <a:gd name="T30" fmla="*/ 2253 w 2884"/>
                <a:gd name="T31" fmla="*/ 1118 h 2843"/>
                <a:gd name="T32" fmla="*/ 2295 w 2884"/>
                <a:gd name="T33" fmla="*/ 966 h 2843"/>
                <a:gd name="T34" fmla="*/ 2328 w 2884"/>
                <a:gd name="T35" fmla="*/ 866 h 2843"/>
                <a:gd name="T36" fmla="*/ 2360 w 2884"/>
                <a:gd name="T37" fmla="*/ 819 h 2843"/>
                <a:gd name="T38" fmla="*/ 2432 w 2884"/>
                <a:gd name="T39" fmla="*/ 885 h 2843"/>
                <a:gd name="T40" fmla="*/ 2606 w 2884"/>
                <a:gd name="T41" fmla="*/ 1078 h 2843"/>
                <a:gd name="T42" fmla="*/ 2746 w 2884"/>
                <a:gd name="T43" fmla="*/ 1239 h 2843"/>
                <a:gd name="T44" fmla="*/ 2844 w 2884"/>
                <a:gd name="T45" fmla="*/ 1360 h 2843"/>
                <a:gd name="T46" fmla="*/ 1420 w 2884"/>
                <a:gd name="T47" fmla="*/ 2843 h 2843"/>
                <a:gd name="T48" fmla="*/ 39 w 2884"/>
                <a:gd name="T49" fmla="*/ 1374 h 2843"/>
                <a:gd name="T50" fmla="*/ 133 w 2884"/>
                <a:gd name="T51" fmla="*/ 1257 h 2843"/>
                <a:gd name="T52" fmla="*/ 268 w 2884"/>
                <a:gd name="T53" fmla="*/ 1099 h 2843"/>
                <a:gd name="T54" fmla="*/ 435 w 2884"/>
                <a:gd name="T55" fmla="*/ 912 h 2843"/>
                <a:gd name="T56" fmla="*/ 507 w 2884"/>
                <a:gd name="T57" fmla="*/ 845 h 2843"/>
                <a:gd name="T58" fmla="*/ 526 w 2884"/>
                <a:gd name="T59" fmla="*/ 857 h 2843"/>
                <a:gd name="T60" fmla="*/ 549 w 2884"/>
                <a:gd name="T61" fmla="*/ 903 h 2843"/>
                <a:gd name="T62" fmla="*/ 561 w 2884"/>
                <a:gd name="T63" fmla="*/ 1003 h 2843"/>
                <a:gd name="T64" fmla="*/ 572 w 2884"/>
                <a:gd name="T65" fmla="*/ 1036 h 2843"/>
                <a:gd name="T66" fmla="*/ 622 w 2884"/>
                <a:gd name="T67" fmla="*/ 1161 h 2843"/>
                <a:gd name="T68" fmla="*/ 729 w 2884"/>
                <a:gd name="T69" fmla="*/ 1280 h 2843"/>
                <a:gd name="T70" fmla="*/ 896 w 2884"/>
                <a:gd name="T71" fmla="*/ 1348 h 2843"/>
                <a:gd name="T72" fmla="*/ 1066 w 2884"/>
                <a:gd name="T73" fmla="*/ 1339 h 2843"/>
                <a:gd name="T74" fmla="*/ 1212 w 2884"/>
                <a:gd name="T75" fmla="*/ 1267 h 2843"/>
                <a:gd name="T76" fmla="*/ 1320 w 2884"/>
                <a:gd name="T77" fmla="*/ 1139 h 2843"/>
                <a:gd name="T78" fmla="*/ 1368 w 2884"/>
                <a:gd name="T79" fmla="*/ 980 h 2843"/>
                <a:gd name="T80" fmla="*/ 1343 w 2884"/>
                <a:gd name="T81" fmla="*/ 815 h 2843"/>
                <a:gd name="T82" fmla="*/ 1252 w 2884"/>
                <a:gd name="T83" fmla="*/ 672 h 2843"/>
                <a:gd name="T84" fmla="*/ 1113 w 2884"/>
                <a:gd name="T85" fmla="*/ 582 h 2843"/>
                <a:gd name="T86" fmla="*/ 999 w 2884"/>
                <a:gd name="T87" fmla="*/ 558 h 2843"/>
                <a:gd name="T88" fmla="*/ 891 w 2884"/>
                <a:gd name="T89" fmla="*/ 528 h 2843"/>
                <a:gd name="T90" fmla="*/ 857 w 2884"/>
                <a:gd name="T91" fmla="*/ 493 h 2843"/>
                <a:gd name="T92" fmla="*/ 922 w 2884"/>
                <a:gd name="T93" fmla="*/ 424 h 2843"/>
                <a:gd name="T94" fmla="*/ 1110 w 2884"/>
                <a:gd name="T95" fmla="*/ 258 h 2843"/>
                <a:gd name="T96" fmla="*/ 1264 w 2884"/>
                <a:gd name="T97" fmla="*/ 128 h 2843"/>
                <a:gd name="T98" fmla="*/ 1378 w 2884"/>
                <a:gd name="T99" fmla="*/ 35 h 2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84" h="2843">
                  <a:moveTo>
                    <a:pt x="1426" y="0"/>
                  </a:moveTo>
                  <a:lnTo>
                    <a:pt x="1445" y="14"/>
                  </a:lnTo>
                  <a:lnTo>
                    <a:pt x="1471" y="34"/>
                  </a:lnTo>
                  <a:lnTo>
                    <a:pt x="1504" y="58"/>
                  </a:lnTo>
                  <a:lnTo>
                    <a:pt x="1543" y="88"/>
                  </a:lnTo>
                  <a:lnTo>
                    <a:pt x="1587" y="121"/>
                  </a:lnTo>
                  <a:lnTo>
                    <a:pt x="1634" y="160"/>
                  </a:lnTo>
                  <a:lnTo>
                    <a:pt x="1687" y="202"/>
                  </a:lnTo>
                  <a:lnTo>
                    <a:pt x="1745" y="249"/>
                  </a:lnTo>
                  <a:lnTo>
                    <a:pt x="1804" y="300"/>
                  </a:lnTo>
                  <a:lnTo>
                    <a:pt x="1866" y="354"/>
                  </a:lnTo>
                  <a:lnTo>
                    <a:pt x="1930" y="412"/>
                  </a:lnTo>
                  <a:lnTo>
                    <a:pt x="1999" y="473"/>
                  </a:lnTo>
                  <a:lnTo>
                    <a:pt x="2011" y="486"/>
                  </a:lnTo>
                  <a:lnTo>
                    <a:pt x="1995" y="495"/>
                  </a:lnTo>
                  <a:lnTo>
                    <a:pt x="1976" y="503"/>
                  </a:lnTo>
                  <a:lnTo>
                    <a:pt x="1952" y="509"/>
                  </a:lnTo>
                  <a:lnTo>
                    <a:pt x="1927" y="516"/>
                  </a:lnTo>
                  <a:lnTo>
                    <a:pt x="1895" y="523"/>
                  </a:lnTo>
                  <a:lnTo>
                    <a:pt x="1862" y="533"/>
                  </a:lnTo>
                  <a:lnTo>
                    <a:pt x="1811" y="538"/>
                  </a:lnTo>
                  <a:lnTo>
                    <a:pt x="1762" y="554"/>
                  </a:lnTo>
                  <a:lnTo>
                    <a:pt x="1715" y="577"/>
                  </a:lnTo>
                  <a:lnTo>
                    <a:pt x="1669" y="607"/>
                  </a:lnTo>
                  <a:lnTo>
                    <a:pt x="1625" y="647"/>
                  </a:lnTo>
                  <a:lnTo>
                    <a:pt x="1587" y="691"/>
                  </a:lnTo>
                  <a:lnTo>
                    <a:pt x="1555" y="740"/>
                  </a:lnTo>
                  <a:lnTo>
                    <a:pt x="1532" y="791"/>
                  </a:lnTo>
                  <a:lnTo>
                    <a:pt x="1517" y="845"/>
                  </a:lnTo>
                  <a:lnTo>
                    <a:pt x="1510" y="899"/>
                  </a:lnTo>
                  <a:lnTo>
                    <a:pt x="1510" y="955"/>
                  </a:lnTo>
                  <a:lnTo>
                    <a:pt x="1517" y="1012"/>
                  </a:lnTo>
                  <a:lnTo>
                    <a:pt x="1532" y="1064"/>
                  </a:lnTo>
                  <a:lnTo>
                    <a:pt x="1555" y="1117"/>
                  </a:lnTo>
                  <a:lnTo>
                    <a:pt x="1587" y="1164"/>
                  </a:lnTo>
                  <a:lnTo>
                    <a:pt x="1625" y="1210"/>
                  </a:lnTo>
                  <a:lnTo>
                    <a:pt x="1673" y="1250"/>
                  </a:lnTo>
                  <a:lnTo>
                    <a:pt x="1725" y="1281"/>
                  </a:lnTo>
                  <a:lnTo>
                    <a:pt x="1781" y="1306"/>
                  </a:lnTo>
                  <a:lnTo>
                    <a:pt x="1843" y="1320"/>
                  </a:lnTo>
                  <a:lnTo>
                    <a:pt x="1904" y="1325"/>
                  </a:lnTo>
                  <a:lnTo>
                    <a:pt x="1967" y="1320"/>
                  </a:lnTo>
                  <a:lnTo>
                    <a:pt x="2027" y="1306"/>
                  </a:lnTo>
                  <a:lnTo>
                    <a:pt x="2085" y="1281"/>
                  </a:lnTo>
                  <a:lnTo>
                    <a:pt x="2137" y="1250"/>
                  </a:lnTo>
                  <a:lnTo>
                    <a:pt x="2185" y="1208"/>
                  </a:lnTo>
                  <a:lnTo>
                    <a:pt x="2223" y="1166"/>
                  </a:lnTo>
                  <a:lnTo>
                    <a:pt x="2253" y="1118"/>
                  </a:lnTo>
                  <a:lnTo>
                    <a:pt x="2274" y="1069"/>
                  </a:lnTo>
                  <a:lnTo>
                    <a:pt x="2288" y="1019"/>
                  </a:lnTo>
                  <a:lnTo>
                    <a:pt x="2295" y="966"/>
                  </a:lnTo>
                  <a:lnTo>
                    <a:pt x="2307" y="931"/>
                  </a:lnTo>
                  <a:lnTo>
                    <a:pt x="2318" y="896"/>
                  </a:lnTo>
                  <a:lnTo>
                    <a:pt x="2328" y="866"/>
                  </a:lnTo>
                  <a:lnTo>
                    <a:pt x="2337" y="843"/>
                  </a:lnTo>
                  <a:lnTo>
                    <a:pt x="2348" y="828"/>
                  </a:lnTo>
                  <a:lnTo>
                    <a:pt x="2360" y="819"/>
                  </a:lnTo>
                  <a:lnTo>
                    <a:pt x="2364" y="817"/>
                  </a:lnTo>
                  <a:lnTo>
                    <a:pt x="2367" y="817"/>
                  </a:lnTo>
                  <a:lnTo>
                    <a:pt x="2432" y="885"/>
                  </a:lnTo>
                  <a:lnTo>
                    <a:pt x="2493" y="952"/>
                  </a:lnTo>
                  <a:lnTo>
                    <a:pt x="2551" y="1017"/>
                  </a:lnTo>
                  <a:lnTo>
                    <a:pt x="2606" y="1078"/>
                  </a:lnTo>
                  <a:lnTo>
                    <a:pt x="2656" y="1136"/>
                  </a:lnTo>
                  <a:lnTo>
                    <a:pt x="2704" y="1190"/>
                  </a:lnTo>
                  <a:lnTo>
                    <a:pt x="2746" y="1239"/>
                  </a:lnTo>
                  <a:lnTo>
                    <a:pt x="2783" y="1285"/>
                  </a:lnTo>
                  <a:lnTo>
                    <a:pt x="2816" y="1325"/>
                  </a:lnTo>
                  <a:lnTo>
                    <a:pt x="2844" y="1360"/>
                  </a:lnTo>
                  <a:lnTo>
                    <a:pt x="2867" y="1388"/>
                  </a:lnTo>
                  <a:lnTo>
                    <a:pt x="2884" y="1409"/>
                  </a:lnTo>
                  <a:lnTo>
                    <a:pt x="1420" y="2843"/>
                  </a:lnTo>
                  <a:lnTo>
                    <a:pt x="0" y="1423"/>
                  </a:lnTo>
                  <a:lnTo>
                    <a:pt x="18" y="1402"/>
                  </a:lnTo>
                  <a:lnTo>
                    <a:pt x="39" y="1374"/>
                  </a:lnTo>
                  <a:lnTo>
                    <a:pt x="67" y="1341"/>
                  </a:lnTo>
                  <a:lnTo>
                    <a:pt x="98" y="1301"/>
                  </a:lnTo>
                  <a:lnTo>
                    <a:pt x="133" y="1257"/>
                  </a:lnTo>
                  <a:lnTo>
                    <a:pt x="175" y="1208"/>
                  </a:lnTo>
                  <a:lnTo>
                    <a:pt x="219" y="1155"/>
                  </a:lnTo>
                  <a:lnTo>
                    <a:pt x="268" y="1099"/>
                  </a:lnTo>
                  <a:lnTo>
                    <a:pt x="319" y="1040"/>
                  </a:lnTo>
                  <a:lnTo>
                    <a:pt x="375" y="976"/>
                  </a:lnTo>
                  <a:lnTo>
                    <a:pt x="435" y="912"/>
                  </a:lnTo>
                  <a:lnTo>
                    <a:pt x="496" y="843"/>
                  </a:lnTo>
                  <a:lnTo>
                    <a:pt x="502" y="843"/>
                  </a:lnTo>
                  <a:lnTo>
                    <a:pt x="507" y="845"/>
                  </a:lnTo>
                  <a:lnTo>
                    <a:pt x="512" y="847"/>
                  </a:lnTo>
                  <a:lnTo>
                    <a:pt x="519" y="850"/>
                  </a:lnTo>
                  <a:lnTo>
                    <a:pt x="526" y="857"/>
                  </a:lnTo>
                  <a:lnTo>
                    <a:pt x="533" y="868"/>
                  </a:lnTo>
                  <a:lnTo>
                    <a:pt x="542" y="882"/>
                  </a:lnTo>
                  <a:lnTo>
                    <a:pt x="549" y="903"/>
                  </a:lnTo>
                  <a:lnTo>
                    <a:pt x="554" y="929"/>
                  </a:lnTo>
                  <a:lnTo>
                    <a:pt x="559" y="962"/>
                  </a:lnTo>
                  <a:lnTo>
                    <a:pt x="561" y="1003"/>
                  </a:lnTo>
                  <a:lnTo>
                    <a:pt x="561" y="1010"/>
                  </a:lnTo>
                  <a:lnTo>
                    <a:pt x="565" y="1017"/>
                  </a:lnTo>
                  <a:lnTo>
                    <a:pt x="572" y="1036"/>
                  </a:lnTo>
                  <a:lnTo>
                    <a:pt x="586" y="1075"/>
                  </a:lnTo>
                  <a:lnTo>
                    <a:pt x="601" y="1118"/>
                  </a:lnTo>
                  <a:lnTo>
                    <a:pt x="622" y="1161"/>
                  </a:lnTo>
                  <a:lnTo>
                    <a:pt x="649" y="1203"/>
                  </a:lnTo>
                  <a:lnTo>
                    <a:pt x="682" y="1241"/>
                  </a:lnTo>
                  <a:lnTo>
                    <a:pt x="729" y="1280"/>
                  </a:lnTo>
                  <a:lnTo>
                    <a:pt x="780" y="1311"/>
                  </a:lnTo>
                  <a:lnTo>
                    <a:pt x="836" y="1334"/>
                  </a:lnTo>
                  <a:lnTo>
                    <a:pt x="896" y="1348"/>
                  </a:lnTo>
                  <a:lnTo>
                    <a:pt x="959" y="1353"/>
                  </a:lnTo>
                  <a:lnTo>
                    <a:pt x="1013" y="1350"/>
                  </a:lnTo>
                  <a:lnTo>
                    <a:pt x="1066" y="1339"/>
                  </a:lnTo>
                  <a:lnTo>
                    <a:pt x="1119" y="1322"/>
                  </a:lnTo>
                  <a:lnTo>
                    <a:pt x="1166" y="1297"/>
                  </a:lnTo>
                  <a:lnTo>
                    <a:pt x="1212" y="1267"/>
                  </a:lnTo>
                  <a:lnTo>
                    <a:pt x="1252" y="1232"/>
                  </a:lnTo>
                  <a:lnTo>
                    <a:pt x="1291" y="1189"/>
                  </a:lnTo>
                  <a:lnTo>
                    <a:pt x="1320" y="1139"/>
                  </a:lnTo>
                  <a:lnTo>
                    <a:pt x="1345" y="1089"/>
                  </a:lnTo>
                  <a:lnTo>
                    <a:pt x="1359" y="1034"/>
                  </a:lnTo>
                  <a:lnTo>
                    <a:pt x="1368" y="980"/>
                  </a:lnTo>
                  <a:lnTo>
                    <a:pt x="1368" y="924"/>
                  </a:lnTo>
                  <a:lnTo>
                    <a:pt x="1359" y="870"/>
                  </a:lnTo>
                  <a:lnTo>
                    <a:pt x="1343" y="815"/>
                  </a:lnTo>
                  <a:lnTo>
                    <a:pt x="1320" y="764"/>
                  </a:lnTo>
                  <a:lnTo>
                    <a:pt x="1291" y="715"/>
                  </a:lnTo>
                  <a:lnTo>
                    <a:pt x="1252" y="672"/>
                  </a:lnTo>
                  <a:lnTo>
                    <a:pt x="1210" y="635"/>
                  </a:lnTo>
                  <a:lnTo>
                    <a:pt x="1164" y="605"/>
                  </a:lnTo>
                  <a:lnTo>
                    <a:pt x="1113" y="582"/>
                  </a:lnTo>
                  <a:lnTo>
                    <a:pt x="1061" y="566"/>
                  </a:lnTo>
                  <a:lnTo>
                    <a:pt x="1005" y="558"/>
                  </a:lnTo>
                  <a:lnTo>
                    <a:pt x="999" y="558"/>
                  </a:lnTo>
                  <a:lnTo>
                    <a:pt x="954" y="549"/>
                  </a:lnTo>
                  <a:lnTo>
                    <a:pt x="919" y="540"/>
                  </a:lnTo>
                  <a:lnTo>
                    <a:pt x="891" y="528"/>
                  </a:lnTo>
                  <a:lnTo>
                    <a:pt x="870" y="514"/>
                  </a:lnTo>
                  <a:lnTo>
                    <a:pt x="859" y="498"/>
                  </a:lnTo>
                  <a:lnTo>
                    <a:pt x="857" y="493"/>
                  </a:lnTo>
                  <a:lnTo>
                    <a:pt x="856" y="489"/>
                  </a:lnTo>
                  <a:lnTo>
                    <a:pt x="856" y="486"/>
                  </a:lnTo>
                  <a:lnTo>
                    <a:pt x="922" y="424"/>
                  </a:lnTo>
                  <a:lnTo>
                    <a:pt x="987" y="365"/>
                  </a:lnTo>
                  <a:lnTo>
                    <a:pt x="1050" y="311"/>
                  </a:lnTo>
                  <a:lnTo>
                    <a:pt x="1110" y="258"/>
                  </a:lnTo>
                  <a:lnTo>
                    <a:pt x="1164" y="211"/>
                  </a:lnTo>
                  <a:lnTo>
                    <a:pt x="1217" y="167"/>
                  </a:lnTo>
                  <a:lnTo>
                    <a:pt x="1264" y="128"/>
                  </a:lnTo>
                  <a:lnTo>
                    <a:pt x="1308" y="93"/>
                  </a:lnTo>
                  <a:lnTo>
                    <a:pt x="1347" y="62"/>
                  </a:lnTo>
                  <a:lnTo>
                    <a:pt x="1378" y="35"/>
                  </a:lnTo>
                  <a:lnTo>
                    <a:pt x="1406" y="16"/>
                  </a:lnTo>
                  <a:lnTo>
                    <a:pt x="142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40" name="TextBox 39">
            <a:extLst>
              <a:ext uri="{FF2B5EF4-FFF2-40B4-BE49-F238E27FC236}">
                <a16:creationId xmlns:a16="http://schemas.microsoft.com/office/drawing/2014/main" id="{8581C3D0-D65F-405F-899E-210604C0671D}"/>
              </a:ext>
            </a:extLst>
          </p:cNvPr>
          <p:cNvSpPr txBox="1"/>
          <p:nvPr/>
        </p:nvSpPr>
        <p:spPr>
          <a:xfrm>
            <a:off x="7817655" y="3127487"/>
            <a:ext cx="1338828" cy="1015663"/>
          </a:xfrm>
          <a:prstGeom prst="rect">
            <a:avLst/>
          </a:prstGeom>
          <a:noFill/>
          <a:effectLst>
            <a:outerShdw blurRad="50800" dist="38100" dir="8100000" algn="tr" rotWithShape="0">
              <a:prstClr val="black">
                <a:alpha val="40000"/>
              </a:prstClr>
            </a:outerShdw>
          </a:effectLst>
        </p:spPr>
        <p:txBody>
          <a:bodyPr wrap="none" rtlCol="0">
            <a:spAutoFit/>
          </a:bodyPr>
          <a:lstStyle/>
          <a:p>
            <a:r>
              <a:rPr lang="en-ZA" sz="6000" b="1">
                <a:solidFill>
                  <a:schemeClr val="bg1"/>
                </a:solidFill>
                <a:latin typeface="Arial" panose="020B0604020202020204" pitchFamily="34" charset="0"/>
                <a:cs typeface="Arial" panose="020B0604020202020204" pitchFamily="34" charset="0"/>
              </a:rPr>
              <a:t>W4</a:t>
            </a:r>
          </a:p>
        </p:txBody>
      </p:sp>
      <p:sp>
        <p:nvSpPr>
          <p:cNvPr id="46" name="TextBox 45">
            <a:extLst>
              <a:ext uri="{FF2B5EF4-FFF2-40B4-BE49-F238E27FC236}">
                <a16:creationId xmlns:a16="http://schemas.microsoft.com/office/drawing/2014/main" id="{0A3FA9DC-90A8-4CFB-BB9E-C14E71A1B003}"/>
              </a:ext>
            </a:extLst>
          </p:cNvPr>
          <p:cNvSpPr txBox="1"/>
          <p:nvPr/>
        </p:nvSpPr>
        <p:spPr>
          <a:xfrm>
            <a:off x="7042703" y="1935973"/>
            <a:ext cx="2603598" cy="584775"/>
          </a:xfrm>
          <a:prstGeom prst="rect">
            <a:avLst/>
          </a:prstGeom>
          <a:noFill/>
        </p:spPr>
        <p:txBody>
          <a:bodyPr wrap="none" rtlCol="0">
            <a:spAutoFit/>
          </a:bodyPr>
          <a:lstStyle/>
          <a:p>
            <a:pPr algn="ctr"/>
            <a:r>
              <a:rPr lang="en-ZA" sz="1600" b="1">
                <a:solidFill>
                  <a:schemeClr val="accent1"/>
                </a:solidFill>
                <a:latin typeface="Arial" panose="020B0604020202020204" pitchFamily="34" charset="0"/>
                <a:cs typeface="Arial" panose="020B0604020202020204" pitchFamily="34" charset="0"/>
              </a:rPr>
              <a:t>Communicate effectively</a:t>
            </a:r>
            <a:br>
              <a:rPr lang="en-ZA" sz="1600" b="1">
                <a:solidFill>
                  <a:schemeClr val="accent1"/>
                </a:solidFill>
                <a:latin typeface="Arial" panose="020B0604020202020204" pitchFamily="34" charset="0"/>
                <a:cs typeface="Arial" panose="020B0604020202020204" pitchFamily="34" charset="0"/>
              </a:rPr>
            </a:br>
            <a:r>
              <a:rPr lang="en-ZA" sz="1600" b="1">
                <a:solidFill>
                  <a:schemeClr val="accent1"/>
                </a:solidFill>
                <a:latin typeface="Arial" panose="020B0604020202020204" pitchFamily="34" charset="0"/>
                <a:cs typeface="Arial" panose="020B0604020202020204" pitchFamily="34" charset="0"/>
              </a:rPr>
              <a:t>during campus closure</a:t>
            </a:r>
          </a:p>
        </p:txBody>
      </p:sp>
      <p:sp>
        <p:nvSpPr>
          <p:cNvPr id="16" name="Rectangle 15">
            <a:extLst>
              <a:ext uri="{FF2B5EF4-FFF2-40B4-BE49-F238E27FC236}">
                <a16:creationId xmlns:a16="http://schemas.microsoft.com/office/drawing/2014/main" id="{AA074805-57F0-4BB2-AE6B-BD1D5004D677}"/>
              </a:ext>
            </a:extLst>
          </p:cNvPr>
          <p:cNvSpPr/>
          <p:nvPr/>
        </p:nvSpPr>
        <p:spPr>
          <a:xfrm>
            <a:off x="1462171" y="1962292"/>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0BF5F2C-9909-44DB-9ACF-B3DD3D0BAEFE}"/>
              </a:ext>
            </a:extLst>
          </p:cNvPr>
          <p:cNvSpPr/>
          <p:nvPr/>
        </p:nvSpPr>
        <p:spPr>
          <a:xfrm>
            <a:off x="4834445" y="2080761"/>
            <a:ext cx="1188720" cy="1188720"/>
          </a:xfrm>
          <a:prstGeom prst="ellipse">
            <a:avLst/>
          </a:prstGeom>
          <a:solidFill>
            <a:srgbClr val="F0F0F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F7A6F2-8F28-4D7F-B9C1-4873B9DC10CB}"/>
              </a:ext>
            </a:extLst>
          </p:cNvPr>
          <p:cNvSpPr/>
          <p:nvPr/>
        </p:nvSpPr>
        <p:spPr>
          <a:xfrm>
            <a:off x="1543224" y="3186166"/>
            <a:ext cx="2429359" cy="1846659"/>
          </a:xfrm>
          <a:prstGeom prst="rect">
            <a:avLst/>
          </a:prstGeom>
        </p:spPr>
        <p:txBody>
          <a:bodyPr wrap="square">
            <a:spAutoFit/>
          </a:bodyPr>
          <a:lstStyle/>
          <a:p>
            <a:pPr algn="ctr">
              <a:lnSpc>
                <a:spcPct val="150000"/>
              </a:lnSpc>
            </a:pPr>
            <a:r>
              <a:rPr lang="en-US" sz="1600" b="1" kern="0">
                <a:solidFill>
                  <a:schemeClr val="accent2">
                    <a:lumMod val="75000"/>
                  </a:schemeClr>
                </a:solidFill>
                <a:latin typeface="Arial" pitchFamily="34" charset="0"/>
                <a:cs typeface="Arial" pitchFamily="34" charset="0"/>
              </a:rPr>
              <a:t>All webinar resources</a:t>
            </a:r>
            <a:endParaRPr lang="en-US" sz="1600" b="1">
              <a:solidFill>
                <a:schemeClr val="tx1">
                  <a:lumMod val="75000"/>
                  <a:lumOff val="25000"/>
                </a:schemeClr>
              </a:solidFill>
            </a:endParaRPr>
          </a:p>
          <a:p>
            <a:pPr algn="ctr"/>
            <a:r>
              <a:rPr lang="en-US" sz="1600" kern="0">
                <a:latin typeface="Arial" panose="020B0604020202020204" pitchFamily="34" charset="0"/>
                <a:cs typeface="Arial" pitchFamily="34" charset="0"/>
              </a:rPr>
              <a:t>Access the webinar  resources in our Google classroom:</a:t>
            </a:r>
          </a:p>
          <a:p>
            <a:pPr algn="ctr"/>
            <a:r>
              <a:rPr lang="en-US" sz="1300" kern="0">
                <a:latin typeface="Arial" panose="020B0604020202020204" pitchFamily="34" charset="0"/>
                <a:cs typeface="Arial" pitchFamily="34" charset="0"/>
                <a:hlinkClick r:id="rId2"/>
              </a:rPr>
              <a:t>https://classroom.google.com/</a:t>
            </a:r>
            <a:endParaRPr lang="en-US" sz="1300" kern="0">
              <a:latin typeface="Arial" panose="020B0604020202020204" pitchFamily="34" charset="0"/>
              <a:cs typeface="Arial" pitchFamily="34" charset="0"/>
            </a:endParaRPr>
          </a:p>
          <a:p>
            <a:pPr algn="ctr"/>
            <a:r>
              <a:rPr lang="en-US" sz="1300" kern="0">
                <a:latin typeface="Arial" panose="020B0604020202020204" pitchFamily="34" charset="0"/>
                <a:cs typeface="Arial" pitchFamily="34" charset="0"/>
              </a:rPr>
              <a:t> </a:t>
            </a:r>
          </a:p>
          <a:p>
            <a:pPr algn="ctr"/>
            <a:r>
              <a:rPr lang="en-US" sz="1600" kern="0">
                <a:latin typeface="Arial" panose="020B0604020202020204" pitchFamily="34" charset="0"/>
                <a:cs typeface="Arial" pitchFamily="34" charset="0"/>
              </a:rPr>
              <a:t> code </a:t>
            </a:r>
            <a:r>
              <a:rPr lang="en-GB" sz="1600" b="1">
                <a:latin typeface="Arial" panose="020B0604020202020204" pitchFamily="34" charset="0"/>
                <a:cs typeface="Arial" panose="020B0604020202020204" pitchFamily="34" charset="0"/>
              </a:rPr>
              <a:t>m7p5bd5</a:t>
            </a:r>
            <a:endParaRPr lang="en-US" sz="1600" b="1">
              <a:latin typeface="Arial" panose="020B0604020202020204" pitchFamily="34" charset="0"/>
              <a:cs typeface="Arial" panose="020B0604020202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F9F647BE-D1A3-4EB6-A685-BDF76B60637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19243" y="2364865"/>
            <a:ext cx="753684" cy="620511"/>
          </a:xfrm>
          <a:prstGeom prst="rect">
            <a:avLst/>
          </a:prstGeom>
        </p:spPr>
      </p:pic>
      <p:sp>
        <p:nvSpPr>
          <p:cNvPr id="14" name="Rectangle 13">
            <a:extLst>
              <a:ext uri="{FF2B5EF4-FFF2-40B4-BE49-F238E27FC236}">
                <a16:creationId xmlns:a16="http://schemas.microsoft.com/office/drawing/2014/main" id="{54578657-49F9-4AFF-B910-81CB321C58BC}"/>
              </a:ext>
            </a:extLst>
          </p:cNvPr>
          <p:cNvSpPr/>
          <p:nvPr/>
        </p:nvSpPr>
        <p:spPr>
          <a:xfrm>
            <a:off x="4134690" y="1962292"/>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147FFA-050A-421C-A829-C8E1FCDEBBF1}"/>
              </a:ext>
            </a:extLst>
          </p:cNvPr>
          <p:cNvSpPr/>
          <p:nvPr/>
        </p:nvSpPr>
        <p:spPr>
          <a:xfrm>
            <a:off x="4180960" y="3187029"/>
            <a:ext cx="2429359" cy="1554272"/>
          </a:xfrm>
          <a:prstGeom prst="rect">
            <a:avLst/>
          </a:prstGeom>
        </p:spPr>
        <p:txBody>
          <a:bodyPr wrap="square">
            <a:spAutoFit/>
          </a:bodyPr>
          <a:lstStyle/>
          <a:p>
            <a:pPr algn="ctr">
              <a:lnSpc>
                <a:spcPct val="150000"/>
              </a:lnSpc>
            </a:pPr>
            <a:r>
              <a:rPr lang="en-US" sz="1600" b="1" kern="0">
                <a:solidFill>
                  <a:schemeClr val="accent2">
                    <a:lumMod val="75000"/>
                  </a:schemeClr>
                </a:solidFill>
                <a:latin typeface="Arial" pitchFamily="34" charset="0"/>
                <a:cs typeface="Arial" pitchFamily="34" charset="0"/>
              </a:rPr>
              <a:t>All webinar resources</a:t>
            </a:r>
            <a:endParaRPr lang="en-US" sz="1600" b="1">
              <a:solidFill>
                <a:schemeClr val="tx1">
                  <a:lumMod val="75000"/>
                  <a:lumOff val="25000"/>
                </a:schemeClr>
              </a:solidFill>
            </a:endParaRPr>
          </a:p>
          <a:p>
            <a:pPr algn="ctr"/>
            <a:r>
              <a:rPr lang="en-US" sz="1600" kern="0">
                <a:latin typeface="Arial" panose="020B0604020202020204" pitchFamily="34" charset="0"/>
                <a:cs typeface="Arial" pitchFamily="34" charset="0"/>
              </a:rPr>
              <a:t>Access resources on OER Africa: </a:t>
            </a:r>
          </a:p>
          <a:p>
            <a:pPr algn="ctr"/>
            <a:r>
              <a:rPr lang="en-US" sz="1300" kern="0">
                <a:latin typeface="Arial" panose="020B0604020202020204" pitchFamily="34" charset="0"/>
                <a:cs typeface="Arial" pitchFamily="34" charset="0"/>
                <a:hlinkClick r:id="rId5"/>
              </a:rPr>
              <a:t>https://www.oerafrica.org/aau-oer-africa-emergency-remote-teaching-webinar-series</a:t>
            </a:r>
            <a:r>
              <a:rPr lang="en-US" sz="1300" kern="0">
                <a:latin typeface="Arial" panose="020B0604020202020204" pitchFamily="34" charset="0"/>
                <a:cs typeface="Arial" pitchFamily="34" charset="0"/>
              </a:rPr>
              <a:t> </a:t>
            </a:r>
          </a:p>
        </p:txBody>
      </p:sp>
      <p:pic>
        <p:nvPicPr>
          <p:cNvPr id="9" name="Picture 8" descr="A picture containing food, drawing&#10;&#10;Description automatically generated">
            <a:extLst>
              <a:ext uri="{FF2B5EF4-FFF2-40B4-BE49-F238E27FC236}">
                <a16:creationId xmlns:a16="http://schemas.microsoft.com/office/drawing/2014/main" id="{10E4181B-C582-4836-AC41-74F89A8A0F3E}"/>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70511" y="2341168"/>
            <a:ext cx="716588" cy="716588"/>
          </a:xfrm>
          <a:prstGeom prst="rect">
            <a:avLst/>
          </a:prstGeom>
        </p:spPr>
      </p:pic>
    </p:spTree>
    <p:extLst>
      <p:ext uri="{BB962C8B-B14F-4D97-AF65-F5344CB8AC3E}">
        <p14:creationId xmlns:p14="http://schemas.microsoft.com/office/powerpoint/2010/main" val="43653099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2828B-4BC9-4994-96D1-8EFF52568B17}"/>
              </a:ext>
            </a:extLst>
          </p:cNvPr>
          <p:cNvSpPr>
            <a:spLocks noGrp="1"/>
          </p:cNvSpPr>
          <p:nvPr>
            <p:ph type="title"/>
          </p:nvPr>
        </p:nvSpPr>
        <p:spPr/>
        <p:txBody>
          <a:bodyPr>
            <a:normAutofit/>
          </a:bodyPr>
          <a:lstStyle/>
          <a:p>
            <a:r>
              <a:rPr lang="en-ZA" sz="5400">
                <a:solidFill>
                  <a:srgbClr val="009FEB"/>
                </a:solidFill>
                <a:latin typeface="Arial" panose="020B0604020202020204" pitchFamily="34" charset="0"/>
                <a:cs typeface="Arial" panose="020B0604020202020204" pitchFamily="34" charset="0"/>
              </a:rPr>
              <a:t>Today’s team</a:t>
            </a:r>
          </a:p>
        </p:txBody>
      </p:sp>
      <p:grpSp>
        <p:nvGrpSpPr>
          <p:cNvPr id="16" name="Group 15">
            <a:extLst>
              <a:ext uri="{FF2B5EF4-FFF2-40B4-BE49-F238E27FC236}">
                <a16:creationId xmlns:a16="http://schemas.microsoft.com/office/drawing/2014/main" id="{222BBFEF-2EE8-46A2-B601-8A44407D57FA}"/>
              </a:ext>
            </a:extLst>
          </p:cNvPr>
          <p:cNvGrpSpPr/>
          <p:nvPr/>
        </p:nvGrpSpPr>
        <p:grpSpPr>
          <a:xfrm>
            <a:off x="2441861" y="2241846"/>
            <a:ext cx="3419949" cy="1528393"/>
            <a:chOff x="609440" y="1340768"/>
            <a:chExt cx="5460544" cy="2438235"/>
          </a:xfrm>
          <a:effectLst/>
        </p:grpSpPr>
        <p:sp>
          <p:nvSpPr>
            <p:cNvPr id="17" name="Arrow: Chevron 5">
              <a:extLst>
                <a:ext uri="{FF2B5EF4-FFF2-40B4-BE49-F238E27FC236}">
                  <a16:creationId xmlns:a16="http://schemas.microsoft.com/office/drawing/2014/main" id="{83A50373-DB76-4288-A5D6-4E5087B205C3}"/>
                </a:ext>
              </a:extLst>
            </p:cNvPr>
            <p:cNvSpPr/>
            <p:nvPr/>
          </p:nvSpPr>
          <p:spPr>
            <a:xfrm flipH="1">
              <a:off x="609440" y="1340768"/>
              <a:ext cx="5460543"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0543" h="2438235">
                  <a:moveTo>
                    <a:pt x="1343724" y="0"/>
                  </a:moveTo>
                  <a:lnTo>
                    <a:pt x="5107547" y="0"/>
                  </a:lnTo>
                  <a:lnTo>
                    <a:pt x="5460543" y="731355"/>
                  </a:lnTo>
                  <a:lnTo>
                    <a:pt x="5107547" y="1462709"/>
                  </a:lnTo>
                  <a:lnTo>
                    <a:pt x="1343724" y="1462709"/>
                  </a:lnTo>
                  <a:lnTo>
                    <a:pt x="0" y="2438235"/>
                  </a:lnTo>
                  <a:lnTo>
                    <a:pt x="134372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8" name="Arrow: Chevron 5">
              <a:extLst>
                <a:ext uri="{FF2B5EF4-FFF2-40B4-BE49-F238E27FC236}">
                  <a16:creationId xmlns:a16="http://schemas.microsoft.com/office/drawing/2014/main" id="{AC930861-B196-4348-A085-D2CDF3157620}"/>
                </a:ext>
              </a:extLst>
            </p:cNvPr>
            <p:cNvSpPr/>
            <p:nvPr/>
          </p:nvSpPr>
          <p:spPr>
            <a:xfrm flipH="1">
              <a:off x="4726260" y="1340768"/>
              <a:ext cx="1343724"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 name="connsiteX0" fmla="*/ 1343724 w 5460543"/>
                <a:gd name="connsiteY0" fmla="*/ 0 h 2438235"/>
                <a:gd name="connsiteX1" fmla="*/ 5460543 w 5460543"/>
                <a:gd name="connsiteY1" fmla="*/ 731355 h 2438235"/>
                <a:gd name="connsiteX2" fmla="*/ 5107547 w 5460543"/>
                <a:gd name="connsiteY2" fmla="*/ 1462709 h 2438235"/>
                <a:gd name="connsiteX3" fmla="*/ 1343724 w 5460543"/>
                <a:gd name="connsiteY3" fmla="*/ 1462709 h 2438235"/>
                <a:gd name="connsiteX4" fmla="*/ 0 w 5460543"/>
                <a:gd name="connsiteY4" fmla="*/ 2438235 h 2438235"/>
                <a:gd name="connsiteX5" fmla="*/ 1343724 w 5460543"/>
                <a:gd name="connsiteY5" fmla="*/ 0 h 2438235"/>
                <a:gd name="connsiteX0" fmla="*/ 1343724 w 5107547"/>
                <a:gd name="connsiteY0" fmla="*/ 0 h 2438235"/>
                <a:gd name="connsiteX1" fmla="*/ 5107547 w 5107547"/>
                <a:gd name="connsiteY1" fmla="*/ 1462709 h 2438235"/>
                <a:gd name="connsiteX2" fmla="*/ 1343724 w 5107547"/>
                <a:gd name="connsiteY2" fmla="*/ 1462709 h 2438235"/>
                <a:gd name="connsiteX3" fmla="*/ 0 w 5107547"/>
                <a:gd name="connsiteY3" fmla="*/ 2438235 h 2438235"/>
                <a:gd name="connsiteX4" fmla="*/ 1343724 w 5107547"/>
                <a:gd name="connsiteY4" fmla="*/ 0 h 2438235"/>
                <a:gd name="connsiteX0" fmla="*/ 1343724 w 1343724"/>
                <a:gd name="connsiteY0" fmla="*/ 0 h 2438235"/>
                <a:gd name="connsiteX1" fmla="*/ 1343724 w 1343724"/>
                <a:gd name="connsiteY1" fmla="*/ 1462709 h 2438235"/>
                <a:gd name="connsiteX2" fmla="*/ 0 w 1343724"/>
                <a:gd name="connsiteY2" fmla="*/ 2438235 h 2438235"/>
                <a:gd name="connsiteX3" fmla="*/ 1343724 w 1343724"/>
                <a:gd name="connsiteY3" fmla="*/ 0 h 2438235"/>
              </a:gdLst>
              <a:ahLst/>
              <a:cxnLst>
                <a:cxn ang="0">
                  <a:pos x="connsiteX0" y="connsiteY0"/>
                </a:cxn>
                <a:cxn ang="0">
                  <a:pos x="connsiteX1" y="connsiteY1"/>
                </a:cxn>
                <a:cxn ang="0">
                  <a:pos x="connsiteX2" y="connsiteY2"/>
                </a:cxn>
                <a:cxn ang="0">
                  <a:pos x="connsiteX3" y="connsiteY3"/>
                </a:cxn>
              </a:cxnLst>
              <a:rect l="l" t="t" r="r" b="b"/>
              <a:pathLst>
                <a:path w="1343724" h="2438235">
                  <a:moveTo>
                    <a:pt x="1343724" y="0"/>
                  </a:moveTo>
                  <a:lnTo>
                    <a:pt x="1343724" y="1462709"/>
                  </a:lnTo>
                  <a:lnTo>
                    <a:pt x="0" y="2438235"/>
                  </a:lnTo>
                  <a:lnTo>
                    <a:pt x="13437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grpSp>
        <p:nvGrpSpPr>
          <p:cNvPr id="19" name="Group 18">
            <a:extLst>
              <a:ext uri="{FF2B5EF4-FFF2-40B4-BE49-F238E27FC236}">
                <a16:creationId xmlns:a16="http://schemas.microsoft.com/office/drawing/2014/main" id="{065D2652-5676-41DD-8DB1-DDF8758FFCDB}"/>
              </a:ext>
            </a:extLst>
          </p:cNvPr>
          <p:cNvGrpSpPr/>
          <p:nvPr/>
        </p:nvGrpSpPr>
        <p:grpSpPr>
          <a:xfrm flipH="1">
            <a:off x="6004105" y="2233618"/>
            <a:ext cx="3419949" cy="1528393"/>
            <a:chOff x="609440" y="1340768"/>
            <a:chExt cx="5460544" cy="2438235"/>
          </a:xfrm>
          <a:solidFill>
            <a:schemeClr val="accent3"/>
          </a:solidFill>
        </p:grpSpPr>
        <p:sp>
          <p:nvSpPr>
            <p:cNvPr id="20" name="Arrow: Chevron 5">
              <a:extLst>
                <a:ext uri="{FF2B5EF4-FFF2-40B4-BE49-F238E27FC236}">
                  <a16:creationId xmlns:a16="http://schemas.microsoft.com/office/drawing/2014/main" id="{3670C97C-E548-40AA-97B7-32C1B9CDE565}"/>
                </a:ext>
              </a:extLst>
            </p:cNvPr>
            <p:cNvSpPr/>
            <p:nvPr/>
          </p:nvSpPr>
          <p:spPr>
            <a:xfrm flipH="1">
              <a:off x="609440" y="1340768"/>
              <a:ext cx="5460543"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0543" h="2438235">
                  <a:moveTo>
                    <a:pt x="1343724" y="0"/>
                  </a:moveTo>
                  <a:lnTo>
                    <a:pt x="5107547" y="0"/>
                  </a:lnTo>
                  <a:lnTo>
                    <a:pt x="5460543" y="731355"/>
                  </a:lnTo>
                  <a:lnTo>
                    <a:pt x="5107547" y="1462709"/>
                  </a:lnTo>
                  <a:lnTo>
                    <a:pt x="1343724" y="1462709"/>
                  </a:lnTo>
                  <a:lnTo>
                    <a:pt x="0" y="2438235"/>
                  </a:lnTo>
                  <a:lnTo>
                    <a:pt x="134372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1" name="Arrow: Chevron 5">
              <a:extLst>
                <a:ext uri="{FF2B5EF4-FFF2-40B4-BE49-F238E27FC236}">
                  <a16:creationId xmlns:a16="http://schemas.microsoft.com/office/drawing/2014/main" id="{48E8053F-F600-4E44-982F-8C9703CDE731}"/>
                </a:ext>
              </a:extLst>
            </p:cNvPr>
            <p:cNvSpPr/>
            <p:nvPr/>
          </p:nvSpPr>
          <p:spPr>
            <a:xfrm flipH="1">
              <a:off x="4726260" y="1340768"/>
              <a:ext cx="1343724"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 name="connsiteX0" fmla="*/ 1343724 w 5460543"/>
                <a:gd name="connsiteY0" fmla="*/ 0 h 2438235"/>
                <a:gd name="connsiteX1" fmla="*/ 5460543 w 5460543"/>
                <a:gd name="connsiteY1" fmla="*/ 731355 h 2438235"/>
                <a:gd name="connsiteX2" fmla="*/ 5107547 w 5460543"/>
                <a:gd name="connsiteY2" fmla="*/ 1462709 h 2438235"/>
                <a:gd name="connsiteX3" fmla="*/ 1343724 w 5460543"/>
                <a:gd name="connsiteY3" fmla="*/ 1462709 h 2438235"/>
                <a:gd name="connsiteX4" fmla="*/ 0 w 5460543"/>
                <a:gd name="connsiteY4" fmla="*/ 2438235 h 2438235"/>
                <a:gd name="connsiteX5" fmla="*/ 1343724 w 5460543"/>
                <a:gd name="connsiteY5" fmla="*/ 0 h 2438235"/>
                <a:gd name="connsiteX0" fmla="*/ 1343724 w 5107547"/>
                <a:gd name="connsiteY0" fmla="*/ 0 h 2438235"/>
                <a:gd name="connsiteX1" fmla="*/ 5107547 w 5107547"/>
                <a:gd name="connsiteY1" fmla="*/ 1462709 h 2438235"/>
                <a:gd name="connsiteX2" fmla="*/ 1343724 w 5107547"/>
                <a:gd name="connsiteY2" fmla="*/ 1462709 h 2438235"/>
                <a:gd name="connsiteX3" fmla="*/ 0 w 5107547"/>
                <a:gd name="connsiteY3" fmla="*/ 2438235 h 2438235"/>
                <a:gd name="connsiteX4" fmla="*/ 1343724 w 5107547"/>
                <a:gd name="connsiteY4" fmla="*/ 0 h 2438235"/>
                <a:gd name="connsiteX0" fmla="*/ 1343724 w 1343724"/>
                <a:gd name="connsiteY0" fmla="*/ 0 h 2438235"/>
                <a:gd name="connsiteX1" fmla="*/ 1343724 w 1343724"/>
                <a:gd name="connsiteY1" fmla="*/ 1462709 h 2438235"/>
                <a:gd name="connsiteX2" fmla="*/ 0 w 1343724"/>
                <a:gd name="connsiteY2" fmla="*/ 2438235 h 2438235"/>
                <a:gd name="connsiteX3" fmla="*/ 1343724 w 1343724"/>
                <a:gd name="connsiteY3" fmla="*/ 0 h 2438235"/>
              </a:gdLst>
              <a:ahLst/>
              <a:cxnLst>
                <a:cxn ang="0">
                  <a:pos x="connsiteX0" y="connsiteY0"/>
                </a:cxn>
                <a:cxn ang="0">
                  <a:pos x="connsiteX1" y="connsiteY1"/>
                </a:cxn>
                <a:cxn ang="0">
                  <a:pos x="connsiteX2" y="connsiteY2"/>
                </a:cxn>
                <a:cxn ang="0">
                  <a:pos x="connsiteX3" y="connsiteY3"/>
                </a:cxn>
              </a:cxnLst>
              <a:rect l="l" t="t" r="r" b="b"/>
              <a:pathLst>
                <a:path w="1343724" h="2438235">
                  <a:moveTo>
                    <a:pt x="1343724" y="0"/>
                  </a:moveTo>
                  <a:lnTo>
                    <a:pt x="1343724" y="1462709"/>
                  </a:lnTo>
                  <a:lnTo>
                    <a:pt x="0" y="2438235"/>
                  </a:lnTo>
                  <a:lnTo>
                    <a:pt x="13437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grpSp>
        <p:nvGrpSpPr>
          <p:cNvPr id="22" name="Group 21">
            <a:extLst>
              <a:ext uri="{FF2B5EF4-FFF2-40B4-BE49-F238E27FC236}">
                <a16:creationId xmlns:a16="http://schemas.microsoft.com/office/drawing/2014/main" id="{8767509C-9C77-43E9-932A-E450D66DB270}"/>
              </a:ext>
            </a:extLst>
          </p:cNvPr>
          <p:cNvGrpSpPr/>
          <p:nvPr/>
        </p:nvGrpSpPr>
        <p:grpSpPr>
          <a:xfrm flipV="1">
            <a:off x="2392774" y="3664468"/>
            <a:ext cx="3419949" cy="1528393"/>
            <a:chOff x="609440" y="1340768"/>
            <a:chExt cx="5460544" cy="2438235"/>
          </a:xfrm>
          <a:solidFill>
            <a:schemeClr val="accent4"/>
          </a:solidFill>
          <a:effectLst/>
        </p:grpSpPr>
        <p:sp>
          <p:nvSpPr>
            <p:cNvPr id="23" name="Arrow: Chevron 5">
              <a:extLst>
                <a:ext uri="{FF2B5EF4-FFF2-40B4-BE49-F238E27FC236}">
                  <a16:creationId xmlns:a16="http://schemas.microsoft.com/office/drawing/2014/main" id="{7B7E6B56-0B27-41DF-9FFF-7CE2355735D7}"/>
                </a:ext>
              </a:extLst>
            </p:cNvPr>
            <p:cNvSpPr/>
            <p:nvPr/>
          </p:nvSpPr>
          <p:spPr>
            <a:xfrm flipH="1">
              <a:off x="609440" y="1340768"/>
              <a:ext cx="5460543"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0543" h="2438235">
                  <a:moveTo>
                    <a:pt x="1343724" y="0"/>
                  </a:moveTo>
                  <a:lnTo>
                    <a:pt x="5107547" y="0"/>
                  </a:lnTo>
                  <a:lnTo>
                    <a:pt x="5460543" y="731355"/>
                  </a:lnTo>
                  <a:lnTo>
                    <a:pt x="5107547" y="1462709"/>
                  </a:lnTo>
                  <a:lnTo>
                    <a:pt x="1343724" y="1462709"/>
                  </a:lnTo>
                  <a:lnTo>
                    <a:pt x="0" y="2438235"/>
                  </a:lnTo>
                  <a:lnTo>
                    <a:pt x="134372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4" name="Arrow: Chevron 5">
              <a:extLst>
                <a:ext uri="{FF2B5EF4-FFF2-40B4-BE49-F238E27FC236}">
                  <a16:creationId xmlns:a16="http://schemas.microsoft.com/office/drawing/2014/main" id="{AAC6D440-9EC7-4EB5-8973-0C737889172C}"/>
                </a:ext>
              </a:extLst>
            </p:cNvPr>
            <p:cNvSpPr/>
            <p:nvPr/>
          </p:nvSpPr>
          <p:spPr>
            <a:xfrm flipH="1">
              <a:off x="4726260" y="1340768"/>
              <a:ext cx="1343724"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 name="connsiteX0" fmla="*/ 1343724 w 5460543"/>
                <a:gd name="connsiteY0" fmla="*/ 0 h 2438235"/>
                <a:gd name="connsiteX1" fmla="*/ 5460543 w 5460543"/>
                <a:gd name="connsiteY1" fmla="*/ 731355 h 2438235"/>
                <a:gd name="connsiteX2" fmla="*/ 5107547 w 5460543"/>
                <a:gd name="connsiteY2" fmla="*/ 1462709 h 2438235"/>
                <a:gd name="connsiteX3" fmla="*/ 1343724 w 5460543"/>
                <a:gd name="connsiteY3" fmla="*/ 1462709 h 2438235"/>
                <a:gd name="connsiteX4" fmla="*/ 0 w 5460543"/>
                <a:gd name="connsiteY4" fmla="*/ 2438235 h 2438235"/>
                <a:gd name="connsiteX5" fmla="*/ 1343724 w 5460543"/>
                <a:gd name="connsiteY5" fmla="*/ 0 h 2438235"/>
                <a:gd name="connsiteX0" fmla="*/ 1343724 w 5107547"/>
                <a:gd name="connsiteY0" fmla="*/ 0 h 2438235"/>
                <a:gd name="connsiteX1" fmla="*/ 5107547 w 5107547"/>
                <a:gd name="connsiteY1" fmla="*/ 1462709 h 2438235"/>
                <a:gd name="connsiteX2" fmla="*/ 1343724 w 5107547"/>
                <a:gd name="connsiteY2" fmla="*/ 1462709 h 2438235"/>
                <a:gd name="connsiteX3" fmla="*/ 0 w 5107547"/>
                <a:gd name="connsiteY3" fmla="*/ 2438235 h 2438235"/>
                <a:gd name="connsiteX4" fmla="*/ 1343724 w 5107547"/>
                <a:gd name="connsiteY4" fmla="*/ 0 h 2438235"/>
                <a:gd name="connsiteX0" fmla="*/ 1343724 w 1343724"/>
                <a:gd name="connsiteY0" fmla="*/ 0 h 2438235"/>
                <a:gd name="connsiteX1" fmla="*/ 1343724 w 1343724"/>
                <a:gd name="connsiteY1" fmla="*/ 1462709 h 2438235"/>
                <a:gd name="connsiteX2" fmla="*/ 0 w 1343724"/>
                <a:gd name="connsiteY2" fmla="*/ 2438235 h 2438235"/>
                <a:gd name="connsiteX3" fmla="*/ 1343724 w 1343724"/>
                <a:gd name="connsiteY3" fmla="*/ 0 h 2438235"/>
              </a:gdLst>
              <a:ahLst/>
              <a:cxnLst>
                <a:cxn ang="0">
                  <a:pos x="connsiteX0" y="connsiteY0"/>
                </a:cxn>
                <a:cxn ang="0">
                  <a:pos x="connsiteX1" y="connsiteY1"/>
                </a:cxn>
                <a:cxn ang="0">
                  <a:pos x="connsiteX2" y="connsiteY2"/>
                </a:cxn>
                <a:cxn ang="0">
                  <a:pos x="connsiteX3" y="connsiteY3"/>
                </a:cxn>
              </a:cxnLst>
              <a:rect l="l" t="t" r="r" b="b"/>
              <a:pathLst>
                <a:path w="1343724" h="2438235">
                  <a:moveTo>
                    <a:pt x="1343724" y="0"/>
                  </a:moveTo>
                  <a:lnTo>
                    <a:pt x="1343724" y="1462709"/>
                  </a:lnTo>
                  <a:lnTo>
                    <a:pt x="0" y="2438235"/>
                  </a:lnTo>
                  <a:lnTo>
                    <a:pt x="1343724"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grpSp>
        <p:nvGrpSpPr>
          <p:cNvPr id="25" name="Group 24">
            <a:extLst>
              <a:ext uri="{FF2B5EF4-FFF2-40B4-BE49-F238E27FC236}">
                <a16:creationId xmlns:a16="http://schemas.microsoft.com/office/drawing/2014/main" id="{035E4213-2C54-455C-93FD-5C06FFBE4734}"/>
              </a:ext>
            </a:extLst>
          </p:cNvPr>
          <p:cNvGrpSpPr/>
          <p:nvPr/>
        </p:nvGrpSpPr>
        <p:grpSpPr>
          <a:xfrm flipH="1" flipV="1">
            <a:off x="6018336" y="3664468"/>
            <a:ext cx="3419949" cy="1528393"/>
            <a:chOff x="609440" y="1340768"/>
            <a:chExt cx="5460544" cy="2438235"/>
          </a:xfrm>
          <a:solidFill>
            <a:srgbClr val="009FEB"/>
          </a:solidFill>
        </p:grpSpPr>
        <p:sp>
          <p:nvSpPr>
            <p:cNvPr id="26" name="Arrow: Chevron 5">
              <a:extLst>
                <a:ext uri="{FF2B5EF4-FFF2-40B4-BE49-F238E27FC236}">
                  <a16:creationId xmlns:a16="http://schemas.microsoft.com/office/drawing/2014/main" id="{0E004616-7E4C-4B7D-BA7F-47E69A34459C}"/>
                </a:ext>
              </a:extLst>
            </p:cNvPr>
            <p:cNvSpPr/>
            <p:nvPr/>
          </p:nvSpPr>
          <p:spPr>
            <a:xfrm flipH="1">
              <a:off x="609440" y="1340768"/>
              <a:ext cx="5460543"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0543" h="2438235">
                  <a:moveTo>
                    <a:pt x="1343724" y="0"/>
                  </a:moveTo>
                  <a:lnTo>
                    <a:pt x="5107547" y="0"/>
                  </a:lnTo>
                  <a:lnTo>
                    <a:pt x="5460543" y="731355"/>
                  </a:lnTo>
                  <a:lnTo>
                    <a:pt x="5107547" y="1462709"/>
                  </a:lnTo>
                  <a:lnTo>
                    <a:pt x="1343724" y="1462709"/>
                  </a:lnTo>
                  <a:lnTo>
                    <a:pt x="0" y="2438235"/>
                  </a:lnTo>
                  <a:lnTo>
                    <a:pt x="134372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7" name="Arrow: Chevron 5">
              <a:extLst>
                <a:ext uri="{FF2B5EF4-FFF2-40B4-BE49-F238E27FC236}">
                  <a16:creationId xmlns:a16="http://schemas.microsoft.com/office/drawing/2014/main" id="{9BF73078-B13F-40B8-B7E5-F897F5B6FA6E}"/>
                </a:ext>
              </a:extLst>
            </p:cNvPr>
            <p:cNvSpPr/>
            <p:nvPr/>
          </p:nvSpPr>
          <p:spPr>
            <a:xfrm flipH="1">
              <a:off x="4726260" y="1340768"/>
              <a:ext cx="1343724"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 name="connsiteX0" fmla="*/ 1343724 w 5460543"/>
                <a:gd name="connsiteY0" fmla="*/ 0 h 2438235"/>
                <a:gd name="connsiteX1" fmla="*/ 5460543 w 5460543"/>
                <a:gd name="connsiteY1" fmla="*/ 731355 h 2438235"/>
                <a:gd name="connsiteX2" fmla="*/ 5107547 w 5460543"/>
                <a:gd name="connsiteY2" fmla="*/ 1462709 h 2438235"/>
                <a:gd name="connsiteX3" fmla="*/ 1343724 w 5460543"/>
                <a:gd name="connsiteY3" fmla="*/ 1462709 h 2438235"/>
                <a:gd name="connsiteX4" fmla="*/ 0 w 5460543"/>
                <a:gd name="connsiteY4" fmla="*/ 2438235 h 2438235"/>
                <a:gd name="connsiteX5" fmla="*/ 1343724 w 5460543"/>
                <a:gd name="connsiteY5" fmla="*/ 0 h 2438235"/>
                <a:gd name="connsiteX0" fmla="*/ 1343724 w 5107547"/>
                <a:gd name="connsiteY0" fmla="*/ 0 h 2438235"/>
                <a:gd name="connsiteX1" fmla="*/ 5107547 w 5107547"/>
                <a:gd name="connsiteY1" fmla="*/ 1462709 h 2438235"/>
                <a:gd name="connsiteX2" fmla="*/ 1343724 w 5107547"/>
                <a:gd name="connsiteY2" fmla="*/ 1462709 h 2438235"/>
                <a:gd name="connsiteX3" fmla="*/ 0 w 5107547"/>
                <a:gd name="connsiteY3" fmla="*/ 2438235 h 2438235"/>
                <a:gd name="connsiteX4" fmla="*/ 1343724 w 5107547"/>
                <a:gd name="connsiteY4" fmla="*/ 0 h 2438235"/>
                <a:gd name="connsiteX0" fmla="*/ 1343724 w 1343724"/>
                <a:gd name="connsiteY0" fmla="*/ 0 h 2438235"/>
                <a:gd name="connsiteX1" fmla="*/ 1343724 w 1343724"/>
                <a:gd name="connsiteY1" fmla="*/ 1462709 h 2438235"/>
                <a:gd name="connsiteX2" fmla="*/ 0 w 1343724"/>
                <a:gd name="connsiteY2" fmla="*/ 2438235 h 2438235"/>
                <a:gd name="connsiteX3" fmla="*/ 1343724 w 1343724"/>
                <a:gd name="connsiteY3" fmla="*/ 0 h 2438235"/>
              </a:gdLst>
              <a:ahLst/>
              <a:cxnLst>
                <a:cxn ang="0">
                  <a:pos x="connsiteX0" y="connsiteY0"/>
                </a:cxn>
                <a:cxn ang="0">
                  <a:pos x="connsiteX1" y="connsiteY1"/>
                </a:cxn>
                <a:cxn ang="0">
                  <a:pos x="connsiteX2" y="connsiteY2"/>
                </a:cxn>
                <a:cxn ang="0">
                  <a:pos x="connsiteX3" y="connsiteY3"/>
                </a:cxn>
              </a:cxnLst>
              <a:rect l="l" t="t" r="r" b="b"/>
              <a:pathLst>
                <a:path w="1343724" h="2438235">
                  <a:moveTo>
                    <a:pt x="1343724" y="0"/>
                  </a:moveTo>
                  <a:lnTo>
                    <a:pt x="1343724" y="1462709"/>
                  </a:lnTo>
                  <a:lnTo>
                    <a:pt x="0" y="2438235"/>
                  </a:lnTo>
                  <a:lnTo>
                    <a:pt x="1343724" y="0"/>
                  </a:lnTo>
                  <a:close/>
                </a:path>
              </a:pathLst>
            </a:custGeom>
            <a:solidFill>
              <a:srgbClr val="007A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sp>
        <p:nvSpPr>
          <p:cNvPr id="51" name="TextBox 50">
            <a:extLst>
              <a:ext uri="{FF2B5EF4-FFF2-40B4-BE49-F238E27FC236}">
                <a16:creationId xmlns:a16="http://schemas.microsoft.com/office/drawing/2014/main" id="{B2DFE377-8B36-4644-9D6D-D6F26BFEBCE9}"/>
              </a:ext>
            </a:extLst>
          </p:cNvPr>
          <p:cNvSpPr txBox="1"/>
          <p:nvPr/>
        </p:nvSpPr>
        <p:spPr>
          <a:xfrm>
            <a:off x="1460452" y="5372375"/>
            <a:ext cx="647164" cy="580278"/>
          </a:xfrm>
          <a:prstGeom prst="rect">
            <a:avLst/>
          </a:prstGeom>
          <a:noFill/>
        </p:spPr>
        <p:txBody>
          <a:bodyPr wrap="square" rtlCol="0">
            <a:spAutoFit/>
          </a:bodyPr>
          <a:lstStyle/>
          <a:p>
            <a:r>
              <a:rPr lang="en-IN" sz="3200" b="1">
                <a:solidFill>
                  <a:schemeClr val="bg1"/>
                </a:solidFill>
                <a:latin typeface="Open Sans" panose="020B0606030504020204" pitchFamily="34" charset="0"/>
                <a:ea typeface="Open Sans" panose="020B0606030504020204" pitchFamily="34" charset="0"/>
                <a:cs typeface="Open Sans" panose="020B0606030504020204" pitchFamily="34" charset="0"/>
              </a:rPr>
              <a:t>03</a:t>
            </a:r>
          </a:p>
        </p:txBody>
      </p:sp>
      <p:sp>
        <p:nvSpPr>
          <p:cNvPr id="52" name="TextBox 51">
            <a:extLst>
              <a:ext uri="{FF2B5EF4-FFF2-40B4-BE49-F238E27FC236}">
                <a16:creationId xmlns:a16="http://schemas.microsoft.com/office/drawing/2014/main" id="{FDD25B56-B3C0-4C32-A24C-9B568D617240}"/>
              </a:ext>
            </a:extLst>
          </p:cNvPr>
          <p:cNvSpPr txBox="1"/>
          <p:nvPr/>
        </p:nvSpPr>
        <p:spPr>
          <a:xfrm>
            <a:off x="10172883" y="5136907"/>
            <a:ext cx="647164" cy="580278"/>
          </a:xfrm>
          <a:prstGeom prst="rect">
            <a:avLst/>
          </a:prstGeom>
          <a:noFill/>
        </p:spPr>
        <p:txBody>
          <a:bodyPr wrap="square" rtlCol="0">
            <a:spAutoFit/>
          </a:bodyPr>
          <a:lstStyle/>
          <a:p>
            <a:r>
              <a:rPr lang="en-IN" sz="3200" b="1">
                <a:solidFill>
                  <a:schemeClr val="bg1"/>
                </a:solidFill>
                <a:latin typeface="Open Sans" panose="020B0606030504020204" pitchFamily="34" charset="0"/>
                <a:ea typeface="Open Sans" panose="020B0606030504020204" pitchFamily="34" charset="0"/>
                <a:cs typeface="Open Sans" panose="020B0606030504020204" pitchFamily="34" charset="0"/>
              </a:rPr>
              <a:t>04</a:t>
            </a:r>
          </a:p>
        </p:txBody>
      </p:sp>
      <p:sp>
        <p:nvSpPr>
          <p:cNvPr id="53" name="Oval 52">
            <a:extLst>
              <a:ext uri="{FF2B5EF4-FFF2-40B4-BE49-F238E27FC236}">
                <a16:creationId xmlns:a16="http://schemas.microsoft.com/office/drawing/2014/main" id="{D44AC623-AC39-469D-BAE3-B76901DD31E0}"/>
              </a:ext>
            </a:extLst>
          </p:cNvPr>
          <p:cNvSpPr/>
          <p:nvPr/>
        </p:nvSpPr>
        <p:spPr>
          <a:xfrm>
            <a:off x="5223406" y="3130240"/>
            <a:ext cx="1353294" cy="1354465"/>
          </a:xfrm>
          <a:prstGeom prst="ellipse">
            <a:avLst/>
          </a:prstGeom>
          <a:solidFill>
            <a:srgbClr val="393464"/>
          </a:solidFill>
          <a:ln>
            <a:noFill/>
          </a:ln>
          <a:effectLst>
            <a:outerShdw blurRad="304800" dist="1778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54" name="Oval 53">
            <a:extLst>
              <a:ext uri="{FF2B5EF4-FFF2-40B4-BE49-F238E27FC236}">
                <a16:creationId xmlns:a16="http://schemas.microsoft.com/office/drawing/2014/main" id="{4DEDD7B4-BA55-470E-A481-AA21F571CCC4}"/>
              </a:ext>
            </a:extLst>
          </p:cNvPr>
          <p:cNvSpPr/>
          <p:nvPr/>
        </p:nvSpPr>
        <p:spPr>
          <a:xfrm>
            <a:off x="5441052" y="3348778"/>
            <a:ext cx="916595" cy="917388"/>
          </a:xfrm>
          <a:prstGeom prst="ellipse">
            <a:avLst/>
          </a:prstGeom>
          <a:gradFill flip="none" rotWithShape="1">
            <a:gsLst>
              <a:gs pos="0">
                <a:schemeClr val="bg1"/>
              </a:gs>
              <a:gs pos="100000">
                <a:schemeClr val="bg1">
                  <a:lumMod val="85000"/>
                </a:schemeClr>
              </a:gs>
            </a:gsLst>
            <a:lin ang="2700000" scaled="1"/>
            <a:tileRect/>
          </a:gradFill>
          <a:ln>
            <a:noFill/>
          </a:ln>
          <a:effectLst>
            <a:outerShdw blurRad="76200" dist="508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4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ERT</a:t>
            </a:r>
            <a:br>
              <a:rPr lang="en-IN" sz="14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IN"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webinar</a:t>
            </a:r>
          </a:p>
          <a:p>
            <a:pPr algn="ctr"/>
            <a:r>
              <a:rPr lang="en-IN"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series</a:t>
            </a:r>
          </a:p>
        </p:txBody>
      </p:sp>
      <p:grpSp>
        <p:nvGrpSpPr>
          <p:cNvPr id="55" name="Group 54">
            <a:extLst>
              <a:ext uri="{FF2B5EF4-FFF2-40B4-BE49-F238E27FC236}">
                <a16:creationId xmlns:a16="http://schemas.microsoft.com/office/drawing/2014/main" id="{4B575F0A-6970-4A10-97D7-927B78B0D4D9}"/>
              </a:ext>
            </a:extLst>
          </p:cNvPr>
          <p:cNvGrpSpPr/>
          <p:nvPr/>
        </p:nvGrpSpPr>
        <p:grpSpPr>
          <a:xfrm>
            <a:off x="7076015" y="2356083"/>
            <a:ext cx="2187363" cy="625301"/>
            <a:chOff x="1664275" y="2024544"/>
            <a:chExt cx="2270234" cy="585947"/>
          </a:xfrm>
        </p:grpSpPr>
        <p:sp>
          <p:nvSpPr>
            <p:cNvPr id="56" name="TextBox 55">
              <a:extLst>
                <a:ext uri="{FF2B5EF4-FFF2-40B4-BE49-F238E27FC236}">
                  <a16:creationId xmlns:a16="http://schemas.microsoft.com/office/drawing/2014/main" id="{756F39DA-4AF5-4B3B-9816-751563E87170}"/>
                </a:ext>
              </a:extLst>
            </p:cNvPr>
            <p:cNvSpPr txBox="1"/>
            <p:nvPr/>
          </p:nvSpPr>
          <p:spPr>
            <a:xfrm>
              <a:off x="1664275" y="2024544"/>
              <a:ext cx="2191541" cy="201885"/>
            </a:xfrm>
            <a:prstGeom prst="rect">
              <a:avLst/>
            </a:prstGeom>
            <a:noFill/>
          </p:spPr>
          <p:txBody>
            <a:bodyPr wrap="square" lIns="0" tIns="0" rIns="0" bIns="0" rtlCol="0">
              <a:spAutoFit/>
            </a:bodyPr>
            <a:lstStyle/>
            <a:p>
              <a:r>
                <a:rPr lang="en-IN" sz="1400" b="1">
                  <a:solidFill>
                    <a:schemeClr val="bg1"/>
                  </a:solidFill>
                  <a:latin typeface="Open Sans" panose="020B0606030504020204" pitchFamily="34" charset="0"/>
                  <a:ea typeface="Open Sans" panose="020B0606030504020204" pitchFamily="34" charset="0"/>
                  <a:cs typeface="Open Sans" panose="020B0606030504020204" pitchFamily="34" charset="0"/>
                </a:rPr>
                <a:t>Tony Lelliott</a:t>
              </a:r>
            </a:p>
          </p:txBody>
        </p:sp>
        <p:sp>
          <p:nvSpPr>
            <p:cNvPr id="57" name="TextBox 56">
              <a:extLst>
                <a:ext uri="{FF2B5EF4-FFF2-40B4-BE49-F238E27FC236}">
                  <a16:creationId xmlns:a16="http://schemas.microsoft.com/office/drawing/2014/main" id="{03E766F4-B6DD-4309-ADC4-760CFFA36D0F}"/>
                </a:ext>
              </a:extLst>
            </p:cNvPr>
            <p:cNvSpPr txBox="1"/>
            <p:nvPr/>
          </p:nvSpPr>
          <p:spPr>
            <a:xfrm>
              <a:off x="1692036" y="2293244"/>
              <a:ext cx="2242473" cy="317247"/>
            </a:xfrm>
            <a:prstGeom prst="rect">
              <a:avLst/>
            </a:prstGeom>
            <a:noFill/>
          </p:spPr>
          <p:txBody>
            <a:bodyPr wrap="square" lIns="0" tIns="0" rIns="0" bIns="0" rtlCol="0">
              <a:spAutoFit/>
            </a:bodyPr>
            <a:lstStyle/>
            <a:p>
              <a:r>
                <a:rPr lang="en-ZA" sz="1100">
                  <a:solidFill>
                    <a:schemeClr val="bg1"/>
                  </a:solidFill>
                </a:rPr>
                <a:t>Education specialist and webinar facilitator – OER Africa</a:t>
              </a:r>
              <a:endParaRPr lang="en-IN"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8" name="Group 57">
            <a:extLst>
              <a:ext uri="{FF2B5EF4-FFF2-40B4-BE49-F238E27FC236}">
                <a16:creationId xmlns:a16="http://schemas.microsoft.com/office/drawing/2014/main" id="{90AFDEBB-28AF-46A5-A9CB-DA38C9BB0609}"/>
              </a:ext>
            </a:extLst>
          </p:cNvPr>
          <p:cNvGrpSpPr/>
          <p:nvPr/>
        </p:nvGrpSpPr>
        <p:grpSpPr>
          <a:xfrm>
            <a:off x="2761444" y="4425093"/>
            <a:ext cx="2160615" cy="625299"/>
            <a:chOff x="1661950" y="2024544"/>
            <a:chExt cx="2242473" cy="585945"/>
          </a:xfrm>
        </p:grpSpPr>
        <p:sp>
          <p:nvSpPr>
            <p:cNvPr id="59" name="TextBox 58">
              <a:extLst>
                <a:ext uri="{FF2B5EF4-FFF2-40B4-BE49-F238E27FC236}">
                  <a16:creationId xmlns:a16="http://schemas.microsoft.com/office/drawing/2014/main" id="{327F127C-5614-4B43-95A7-A08E3FB6A59B}"/>
                </a:ext>
              </a:extLst>
            </p:cNvPr>
            <p:cNvSpPr txBox="1"/>
            <p:nvPr/>
          </p:nvSpPr>
          <p:spPr>
            <a:xfrm>
              <a:off x="1664275" y="2024544"/>
              <a:ext cx="2191541" cy="201885"/>
            </a:xfrm>
            <a:prstGeom prst="rect">
              <a:avLst/>
            </a:prstGeom>
            <a:noFill/>
          </p:spPr>
          <p:txBody>
            <a:bodyPr wrap="square" lIns="0" tIns="0" rIns="0" bIns="0" rtlCol="0">
              <a:spAutoFit/>
            </a:bodyPr>
            <a:lstStyle/>
            <a:p>
              <a:r>
                <a:rPr lang="en-IN" sz="1400" b="1">
                  <a:solidFill>
                    <a:schemeClr val="bg1"/>
                  </a:solidFill>
                  <a:latin typeface="Open Sans" panose="020B0606030504020204" pitchFamily="34" charset="0"/>
                  <a:ea typeface="Open Sans" panose="020B0606030504020204" pitchFamily="34" charset="0"/>
                  <a:cs typeface="Open Sans" panose="020B0606030504020204" pitchFamily="34" charset="0"/>
                </a:rPr>
                <a:t>Neil Butcher</a:t>
              </a:r>
            </a:p>
          </p:txBody>
        </p:sp>
        <p:sp>
          <p:nvSpPr>
            <p:cNvPr id="60" name="TextBox 59">
              <a:extLst>
                <a:ext uri="{FF2B5EF4-FFF2-40B4-BE49-F238E27FC236}">
                  <a16:creationId xmlns:a16="http://schemas.microsoft.com/office/drawing/2014/main" id="{4DFC6F0C-EA72-4E97-AFF9-44DEF9336B22}"/>
                </a:ext>
              </a:extLst>
            </p:cNvPr>
            <p:cNvSpPr txBox="1"/>
            <p:nvPr/>
          </p:nvSpPr>
          <p:spPr>
            <a:xfrm>
              <a:off x="1661950" y="2293242"/>
              <a:ext cx="2242473" cy="317247"/>
            </a:xfrm>
            <a:prstGeom prst="rect">
              <a:avLst/>
            </a:prstGeom>
            <a:noFill/>
          </p:spPr>
          <p:txBody>
            <a:bodyPr wrap="square" lIns="0" tIns="0" rIns="0" bIns="0" rtlCol="0">
              <a:spAutoFit/>
            </a:bodyPr>
            <a:lstStyle/>
            <a:p>
              <a:r>
                <a:rPr lang="en-ZA" sz="1100">
                  <a:solidFill>
                    <a:schemeClr val="bg1"/>
                  </a:solidFill>
                </a:rPr>
                <a:t>Co-project director and back channel manager – OER Africa </a:t>
              </a:r>
              <a:endParaRPr lang="en-IN"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1" name="Group 60">
            <a:extLst>
              <a:ext uri="{FF2B5EF4-FFF2-40B4-BE49-F238E27FC236}">
                <a16:creationId xmlns:a16="http://schemas.microsoft.com/office/drawing/2014/main" id="{E60EBEE9-D676-4003-8B79-7C262F76B900}"/>
              </a:ext>
            </a:extLst>
          </p:cNvPr>
          <p:cNvGrpSpPr/>
          <p:nvPr/>
        </p:nvGrpSpPr>
        <p:grpSpPr>
          <a:xfrm>
            <a:off x="7134883" y="4425093"/>
            <a:ext cx="2187363" cy="625301"/>
            <a:chOff x="1664275" y="2024544"/>
            <a:chExt cx="2270234" cy="585947"/>
          </a:xfrm>
        </p:grpSpPr>
        <p:sp>
          <p:nvSpPr>
            <p:cNvPr id="62" name="TextBox 61">
              <a:extLst>
                <a:ext uri="{FF2B5EF4-FFF2-40B4-BE49-F238E27FC236}">
                  <a16:creationId xmlns:a16="http://schemas.microsoft.com/office/drawing/2014/main" id="{6121F6EB-8179-4CF1-99FC-9704545F4E6B}"/>
                </a:ext>
              </a:extLst>
            </p:cNvPr>
            <p:cNvSpPr txBox="1"/>
            <p:nvPr/>
          </p:nvSpPr>
          <p:spPr>
            <a:xfrm>
              <a:off x="1664275" y="2024544"/>
              <a:ext cx="2191541" cy="201885"/>
            </a:xfrm>
            <a:prstGeom prst="rect">
              <a:avLst/>
            </a:prstGeom>
            <a:noFill/>
          </p:spPr>
          <p:txBody>
            <a:bodyPr wrap="square" lIns="0" tIns="0" rIns="0" bIns="0" rtlCol="0">
              <a:spAutoFit/>
            </a:bodyPr>
            <a:lstStyle/>
            <a:p>
              <a:r>
                <a:rPr lang="en-IN" sz="1400" b="1">
                  <a:solidFill>
                    <a:schemeClr val="bg1"/>
                  </a:solidFill>
                  <a:latin typeface="Open Sans" panose="020B0606030504020204" pitchFamily="34" charset="0"/>
                  <a:ea typeface="Open Sans" panose="020B0606030504020204" pitchFamily="34" charset="0"/>
                  <a:cs typeface="Open Sans" panose="020B0606030504020204" pitchFamily="34" charset="0"/>
                </a:rPr>
                <a:t>Cathy MacDonald</a:t>
              </a:r>
            </a:p>
          </p:txBody>
        </p:sp>
        <p:sp>
          <p:nvSpPr>
            <p:cNvPr id="63" name="TextBox 62">
              <a:extLst>
                <a:ext uri="{FF2B5EF4-FFF2-40B4-BE49-F238E27FC236}">
                  <a16:creationId xmlns:a16="http://schemas.microsoft.com/office/drawing/2014/main" id="{EBE4ED95-5976-43A3-AA50-9C9EB3ABD824}"/>
                </a:ext>
              </a:extLst>
            </p:cNvPr>
            <p:cNvSpPr txBox="1"/>
            <p:nvPr/>
          </p:nvSpPr>
          <p:spPr>
            <a:xfrm>
              <a:off x="1692036" y="2293244"/>
              <a:ext cx="2242473" cy="317247"/>
            </a:xfrm>
            <a:prstGeom prst="rect">
              <a:avLst/>
            </a:prstGeom>
            <a:noFill/>
          </p:spPr>
          <p:txBody>
            <a:bodyPr wrap="square" lIns="0" tIns="0" rIns="0" bIns="0" rtlCol="0">
              <a:spAutoFit/>
            </a:bodyPr>
            <a:lstStyle/>
            <a:p>
              <a:r>
                <a:rPr lang="en-ZA" sz="1100">
                  <a:solidFill>
                    <a:schemeClr val="bg1"/>
                  </a:solidFill>
                </a:rPr>
                <a:t>Assistant back channel manager – OER Africa</a:t>
              </a:r>
              <a:endParaRPr lang="en-IN"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1" name="Picture 10" descr="A person wearing a red and white striped shirt and looking at the camera&#10;&#10;Description automatically generated">
            <a:extLst>
              <a:ext uri="{FF2B5EF4-FFF2-40B4-BE49-F238E27FC236}">
                <a16:creationId xmlns:a16="http://schemas.microsoft.com/office/drawing/2014/main" id="{907113F6-5746-42D0-A7B6-F6063D1C89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482" y="3911696"/>
            <a:ext cx="1460679" cy="14606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descr="A person smiling for the camera&#10;&#10;Description automatically generated">
            <a:extLst>
              <a:ext uri="{FF2B5EF4-FFF2-40B4-BE49-F238E27FC236}">
                <a16:creationId xmlns:a16="http://schemas.microsoft.com/office/drawing/2014/main" id="{DC2BD88D-F570-4CB4-8A60-E1A6DBB5B8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6076" y="3915139"/>
            <a:ext cx="1457236" cy="14572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4" name="Picture 33">
            <a:extLst>
              <a:ext uri="{FF2B5EF4-FFF2-40B4-BE49-F238E27FC236}">
                <a16:creationId xmlns:a16="http://schemas.microsoft.com/office/drawing/2014/main" id="{2F43EF4C-E1D0-40A1-B789-1916D29DAF9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803933" y="1871519"/>
            <a:ext cx="1401432" cy="15327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38" name="Group 37">
            <a:extLst>
              <a:ext uri="{FF2B5EF4-FFF2-40B4-BE49-F238E27FC236}">
                <a16:creationId xmlns:a16="http://schemas.microsoft.com/office/drawing/2014/main" id="{33D75BD9-22CC-4B25-86A5-AEE740FB5AE0}"/>
              </a:ext>
            </a:extLst>
          </p:cNvPr>
          <p:cNvGrpSpPr/>
          <p:nvPr/>
        </p:nvGrpSpPr>
        <p:grpSpPr>
          <a:xfrm>
            <a:off x="2742077" y="2402102"/>
            <a:ext cx="2187363" cy="625301"/>
            <a:chOff x="1664275" y="2024544"/>
            <a:chExt cx="2270234" cy="585947"/>
          </a:xfrm>
        </p:grpSpPr>
        <p:sp>
          <p:nvSpPr>
            <p:cNvPr id="39" name="TextBox 38">
              <a:extLst>
                <a:ext uri="{FF2B5EF4-FFF2-40B4-BE49-F238E27FC236}">
                  <a16:creationId xmlns:a16="http://schemas.microsoft.com/office/drawing/2014/main" id="{E98608AA-3F96-4243-9563-87AB021BF03E}"/>
                </a:ext>
              </a:extLst>
            </p:cNvPr>
            <p:cNvSpPr txBox="1"/>
            <p:nvPr/>
          </p:nvSpPr>
          <p:spPr>
            <a:xfrm>
              <a:off x="1664275" y="2024544"/>
              <a:ext cx="2191541" cy="201885"/>
            </a:xfrm>
            <a:prstGeom prst="rect">
              <a:avLst/>
            </a:prstGeom>
            <a:noFill/>
          </p:spPr>
          <p:txBody>
            <a:bodyPr wrap="square" lIns="0" tIns="0" rIns="0" bIns="0" rtlCol="0">
              <a:spAutoFit/>
            </a:bodyPr>
            <a:lstStyle/>
            <a:p>
              <a:r>
                <a:rPr lang="en-IN" sz="1400" b="1">
                  <a:solidFill>
                    <a:schemeClr val="bg1"/>
                  </a:solidFill>
                  <a:latin typeface="Open Sans" panose="020B0606030504020204" pitchFamily="34" charset="0"/>
                  <a:ea typeface="Open Sans" panose="020B0606030504020204" pitchFamily="34" charset="0"/>
                  <a:cs typeface="Open Sans" panose="020B0606030504020204" pitchFamily="34" charset="0"/>
                </a:rPr>
                <a:t>Nodumo Dhlamini</a:t>
              </a:r>
            </a:p>
          </p:txBody>
        </p:sp>
        <p:sp>
          <p:nvSpPr>
            <p:cNvPr id="40" name="TextBox 39">
              <a:extLst>
                <a:ext uri="{FF2B5EF4-FFF2-40B4-BE49-F238E27FC236}">
                  <a16:creationId xmlns:a16="http://schemas.microsoft.com/office/drawing/2014/main" id="{6BC126CD-38C6-4C77-A530-96C901DA4C32}"/>
                </a:ext>
              </a:extLst>
            </p:cNvPr>
            <p:cNvSpPr txBox="1"/>
            <p:nvPr/>
          </p:nvSpPr>
          <p:spPr>
            <a:xfrm>
              <a:off x="1692036" y="2293244"/>
              <a:ext cx="2242473" cy="317247"/>
            </a:xfrm>
            <a:prstGeom prst="rect">
              <a:avLst/>
            </a:prstGeom>
            <a:noFill/>
          </p:spPr>
          <p:txBody>
            <a:bodyPr wrap="square" lIns="0" tIns="0" rIns="0" bIns="0" rtlCol="0">
              <a:spAutoFit/>
            </a:bodyPr>
            <a:lstStyle/>
            <a:p>
              <a:r>
                <a:rPr lang="en-ZA" sz="1100">
                  <a:solidFill>
                    <a:schemeClr val="bg1"/>
                  </a:solidFill>
                </a:rPr>
                <a:t>Director - ICT Services &amp; Knowledge Management - AAU</a:t>
              </a:r>
              <a:endParaRPr lang="en-IN"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a:extLst>
              <a:ext uri="{FF2B5EF4-FFF2-40B4-BE49-F238E27FC236}">
                <a16:creationId xmlns:a16="http://schemas.microsoft.com/office/drawing/2014/main" id="{0DDCFB98-186D-440B-A927-346864A9CDFD}"/>
              </a:ext>
            </a:extLst>
          </p:cNvPr>
          <p:cNvPicPr>
            <a:picLocks noChangeAspect="1"/>
          </p:cNvPicPr>
          <p:nvPr/>
        </p:nvPicPr>
        <p:blipFill>
          <a:blip r:embed="rId6"/>
          <a:stretch>
            <a:fillRect/>
          </a:stretch>
        </p:blipFill>
        <p:spPr>
          <a:xfrm>
            <a:off x="9654387" y="1884307"/>
            <a:ext cx="1518674" cy="15421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9110878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40FC58-F2D2-4560-8BA3-515D7765C1D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5365119" y="1601348"/>
            <a:ext cx="3160399" cy="40110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a:extLst>
              <a:ext uri="{FF2B5EF4-FFF2-40B4-BE49-F238E27FC236}">
                <a16:creationId xmlns:a16="http://schemas.microsoft.com/office/drawing/2014/main" id="{F2D2828B-4BC9-4994-96D1-8EFF52568B17}"/>
              </a:ext>
            </a:extLst>
          </p:cNvPr>
          <p:cNvSpPr>
            <a:spLocks noGrp="1"/>
          </p:cNvSpPr>
          <p:nvPr>
            <p:ph type="title"/>
          </p:nvPr>
        </p:nvSpPr>
        <p:spPr/>
        <p:txBody>
          <a:bodyPr>
            <a:normAutofit/>
          </a:bodyPr>
          <a:lstStyle/>
          <a:p>
            <a:r>
              <a:rPr lang="en-ZA" sz="5400">
                <a:solidFill>
                  <a:srgbClr val="009FEB"/>
                </a:solidFill>
                <a:latin typeface="Arial" panose="020B0604020202020204" pitchFamily="34" charset="0"/>
                <a:cs typeface="Arial" panose="020B0604020202020204" pitchFamily="34" charset="0"/>
              </a:rPr>
              <a:t>Your facilitator</a:t>
            </a:r>
          </a:p>
        </p:txBody>
      </p:sp>
      <p:grpSp>
        <p:nvGrpSpPr>
          <p:cNvPr id="28" name="Group 27">
            <a:extLst>
              <a:ext uri="{FF2B5EF4-FFF2-40B4-BE49-F238E27FC236}">
                <a16:creationId xmlns:a16="http://schemas.microsoft.com/office/drawing/2014/main" id="{6ED1EC4A-0B2C-404C-BB8C-7F6EE18640CF}"/>
              </a:ext>
            </a:extLst>
          </p:cNvPr>
          <p:cNvGrpSpPr/>
          <p:nvPr/>
        </p:nvGrpSpPr>
        <p:grpSpPr>
          <a:xfrm>
            <a:off x="1673996" y="1686210"/>
            <a:ext cx="2187363" cy="625300"/>
            <a:chOff x="1664275" y="2024544"/>
            <a:chExt cx="2270234" cy="585947"/>
          </a:xfrm>
        </p:grpSpPr>
        <p:sp>
          <p:nvSpPr>
            <p:cNvPr id="29" name="TextBox 28">
              <a:extLst>
                <a:ext uri="{FF2B5EF4-FFF2-40B4-BE49-F238E27FC236}">
                  <a16:creationId xmlns:a16="http://schemas.microsoft.com/office/drawing/2014/main" id="{963168A5-79C7-42C7-A479-D7794515C787}"/>
                </a:ext>
              </a:extLst>
            </p:cNvPr>
            <p:cNvSpPr txBox="1"/>
            <p:nvPr/>
          </p:nvSpPr>
          <p:spPr>
            <a:xfrm>
              <a:off x="1664275" y="2024544"/>
              <a:ext cx="2191541" cy="201885"/>
            </a:xfrm>
            <a:prstGeom prst="rect">
              <a:avLst/>
            </a:prstGeom>
            <a:noFill/>
          </p:spPr>
          <p:txBody>
            <a:bodyPr wrap="square" lIns="0" tIns="0" rIns="0" bIns="0" rtlCol="0">
              <a:spAutoFit/>
            </a:bodyPr>
            <a:lstStyle/>
            <a:p>
              <a:r>
                <a:rPr lang="en-IN" sz="1400" b="1">
                  <a:solidFill>
                    <a:schemeClr val="bg1"/>
                  </a:solidFill>
                  <a:latin typeface="Open Sans" panose="020B0606030504020204" pitchFamily="34" charset="0"/>
                  <a:ea typeface="Open Sans" panose="020B0606030504020204" pitchFamily="34" charset="0"/>
                  <a:cs typeface="Open Sans" panose="020B0606030504020204" pitchFamily="34" charset="0"/>
                </a:rPr>
                <a:t>Andrew Moore</a:t>
              </a:r>
            </a:p>
          </p:txBody>
        </p:sp>
        <p:sp>
          <p:nvSpPr>
            <p:cNvPr id="30" name="TextBox 29">
              <a:extLst>
                <a:ext uri="{FF2B5EF4-FFF2-40B4-BE49-F238E27FC236}">
                  <a16:creationId xmlns:a16="http://schemas.microsoft.com/office/drawing/2014/main" id="{6CFC8836-27AA-4742-A258-2E2D5CAC40D3}"/>
                </a:ext>
              </a:extLst>
            </p:cNvPr>
            <p:cNvSpPr txBox="1"/>
            <p:nvPr/>
          </p:nvSpPr>
          <p:spPr>
            <a:xfrm>
              <a:off x="1692036" y="2293244"/>
              <a:ext cx="2242473" cy="317247"/>
            </a:xfrm>
            <a:prstGeom prst="rect">
              <a:avLst/>
            </a:prstGeom>
            <a:noFill/>
          </p:spPr>
          <p:txBody>
            <a:bodyPr wrap="square" lIns="0" tIns="0" rIns="0" bIns="0" rtlCol="0">
              <a:spAutoFit/>
            </a:bodyPr>
            <a:lstStyle/>
            <a:p>
              <a:r>
                <a:rPr lang="en-ZA" sz="1100">
                  <a:solidFill>
                    <a:schemeClr val="bg1"/>
                  </a:solidFill>
                </a:rPr>
                <a:t>Director - ICT Services &amp; Knowledge Management - AAU</a:t>
              </a:r>
              <a:endParaRPr lang="en-IN"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51" name="TextBox 50">
            <a:extLst>
              <a:ext uri="{FF2B5EF4-FFF2-40B4-BE49-F238E27FC236}">
                <a16:creationId xmlns:a16="http://schemas.microsoft.com/office/drawing/2014/main" id="{B2DFE377-8B36-4644-9D6D-D6F26BFEBCE9}"/>
              </a:ext>
            </a:extLst>
          </p:cNvPr>
          <p:cNvSpPr txBox="1"/>
          <p:nvPr/>
        </p:nvSpPr>
        <p:spPr>
          <a:xfrm>
            <a:off x="1460452" y="5372375"/>
            <a:ext cx="647164" cy="580278"/>
          </a:xfrm>
          <a:prstGeom prst="rect">
            <a:avLst/>
          </a:prstGeom>
          <a:noFill/>
        </p:spPr>
        <p:txBody>
          <a:bodyPr wrap="square" rtlCol="0">
            <a:spAutoFit/>
          </a:bodyPr>
          <a:lstStyle/>
          <a:p>
            <a:r>
              <a:rPr lang="en-IN" sz="3200" b="1">
                <a:solidFill>
                  <a:schemeClr val="bg1"/>
                </a:solidFill>
                <a:latin typeface="Open Sans" panose="020B0606030504020204" pitchFamily="34" charset="0"/>
                <a:ea typeface="Open Sans" panose="020B0606030504020204" pitchFamily="34" charset="0"/>
                <a:cs typeface="Open Sans" panose="020B0606030504020204" pitchFamily="34" charset="0"/>
              </a:rPr>
              <a:t>03</a:t>
            </a:r>
          </a:p>
        </p:txBody>
      </p:sp>
      <p:sp>
        <p:nvSpPr>
          <p:cNvPr id="52" name="TextBox 51">
            <a:extLst>
              <a:ext uri="{FF2B5EF4-FFF2-40B4-BE49-F238E27FC236}">
                <a16:creationId xmlns:a16="http://schemas.microsoft.com/office/drawing/2014/main" id="{FDD25B56-B3C0-4C32-A24C-9B568D617240}"/>
              </a:ext>
            </a:extLst>
          </p:cNvPr>
          <p:cNvSpPr txBox="1"/>
          <p:nvPr/>
        </p:nvSpPr>
        <p:spPr>
          <a:xfrm>
            <a:off x="10097896" y="4621752"/>
            <a:ext cx="647164" cy="580278"/>
          </a:xfrm>
          <a:prstGeom prst="rect">
            <a:avLst/>
          </a:prstGeom>
          <a:noFill/>
        </p:spPr>
        <p:txBody>
          <a:bodyPr wrap="square" rtlCol="0">
            <a:spAutoFit/>
          </a:bodyPr>
          <a:lstStyle/>
          <a:p>
            <a:r>
              <a:rPr lang="en-IN" sz="3200" b="1">
                <a:solidFill>
                  <a:schemeClr val="bg1"/>
                </a:solidFill>
                <a:latin typeface="Open Sans" panose="020B0606030504020204" pitchFamily="34" charset="0"/>
                <a:ea typeface="Open Sans" panose="020B0606030504020204" pitchFamily="34" charset="0"/>
                <a:cs typeface="Open Sans" panose="020B0606030504020204" pitchFamily="34" charset="0"/>
              </a:rPr>
              <a:t>04</a:t>
            </a:r>
          </a:p>
        </p:txBody>
      </p:sp>
      <p:grpSp>
        <p:nvGrpSpPr>
          <p:cNvPr id="19" name="Group 18">
            <a:extLst>
              <a:ext uri="{FF2B5EF4-FFF2-40B4-BE49-F238E27FC236}">
                <a16:creationId xmlns:a16="http://schemas.microsoft.com/office/drawing/2014/main" id="{2BF4D2F4-FA62-4EF0-9FC5-CEDE1D30211E}"/>
              </a:ext>
            </a:extLst>
          </p:cNvPr>
          <p:cNvGrpSpPr/>
          <p:nvPr/>
        </p:nvGrpSpPr>
        <p:grpSpPr>
          <a:xfrm flipH="1">
            <a:off x="2509412" y="2497174"/>
            <a:ext cx="3419949" cy="1528393"/>
            <a:chOff x="609440" y="1340768"/>
            <a:chExt cx="5460544" cy="2438235"/>
          </a:xfrm>
          <a:solidFill>
            <a:schemeClr val="accent3"/>
          </a:solidFill>
        </p:grpSpPr>
        <p:sp>
          <p:nvSpPr>
            <p:cNvPr id="20" name="Arrow: Chevron 5">
              <a:extLst>
                <a:ext uri="{FF2B5EF4-FFF2-40B4-BE49-F238E27FC236}">
                  <a16:creationId xmlns:a16="http://schemas.microsoft.com/office/drawing/2014/main" id="{B12F94F1-0B6C-47FC-A6D2-5959DD534250}"/>
                </a:ext>
              </a:extLst>
            </p:cNvPr>
            <p:cNvSpPr/>
            <p:nvPr/>
          </p:nvSpPr>
          <p:spPr>
            <a:xfrm flipH="1">
              <a:off x="609440" y="1340768"/>
              <a:ext cx="5460543"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0543" h="2438235">
                  <a:moveTo>
                    <a:pt x="1343724" y="0"/>
                  </a:moveTo>
                  <a:lnTo>
                    <a:pt x="5107547" y="0"/>
                  </a:lnTo>
                  <a:lnTo>
                    <a:pt x="5460543" y="731355"/>
                  </a:lnTo>
                  <a:lnTo>
                    <a:pt x="5107547" y="1462709"/>
                  </a:lnTo>
                  <a:lnTo>
                    <a:pt x="1343724" y="1462709"/>
                  </a:lnTo>
                  <a:lnTo>
                    <a:pt x="0" y="2438235"/>
                  </a:lnTo>
                  <a:lnTo>
                    <a:pt x="134372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1" name="Arrow: Chevron 5">
              <a:extLst>
                <a:ext uri="{FF2B5EF4-FFF2-40B4-BE49-F238E27FC236}">
                  <a16:creationId xmlns:a16="http://schemas.microsoft.com/office/drawing/2014/main" id="{CE0A7C13-F250-48D9-BDFA-BD9D3DD9977A}"/>
                </a:ext>
              </a:extLst>
            </p:cNvPr>
            <p:cNvSpPr/>
            <p:nvPr/>
          </p:nvSpPr>
          <p:spPr>
            <a:xfrm flipH="1">
              <a:off x="4726260" y="1340768"/>
              <a:ext cx="1343724"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 name="connsiteX0" fmla="*/ 1343724 w 5460543"/>
                <a:gd name="connsiteY0" fmla="*/ 0 h 2438235"/>
                <a:gd name="connsiteX1" fmla="*/ 5460543 w 5460543"/>
                <a:gd name="connsiteY1" fmla="*/ 731355 h 2438235"/>
                <a:gd name="connsiteX2" fmla="*/ 5107547 w 5460543"/>
                <a:gd name="connsiteY2" fmla="*/ 1462709 h 2438235"/>
                <a:gd name="connsiteX3" fmla="*/ 1343724 w 5460543"/>
                <a:gd name="connsiteY3" fmla="*/ 1462709 h 2438235"/>
                <a:gd name="connsiteX4" fmla="*/ 0 w 5460543"/>
                <a:gd name="connsiteY4" fmla="*/ 2438235 h 2438235"/>
                <a:gd name="connsiteX5" fmla="*/ 1343724 w 5460543"/>
                <a:gd name="connsiteY5" fmla="*/ 0 h 2438235"/>
                <a:gd name="connsiteX0" fmla="*/ 1343724 w 5107547"/>
                <a:gd name="connsiteY0" fmla="*/ 0 h 2438235"/>
                <a:gd name="connsiteX1" fmla="*/ 5107547 w 5107547"/>
                <a:gd name="connsiteY1" fmla="*/ 1462709 h 2438235"/>
                <a:gd name="connsiteX2" fmla="*/ 1343724 w 5107547"/>
                <a:gd name="connsiteY2" fmla="*/ 1462709 h 2438235"/>
                <a:gd name="connsiteX3" fmla="*/ 0 w 5107547"/>
                <a:gd name="connsiteY3" fmla="*/ 2438235 h 2438235"/>
                <a:gd name="connsiteX4" fmla="*/ 1343724 w 5107547"/>
                <a:gd name="connsiteY4" fmla="*/ 0 h 2438235"/>
                <a:gd name="connsiteX0" fmla="*/ 1343724 w 1343724"/>
                <a:gd name="connsiteY0" fmla="*/ 0 h 2438235"/>
                <a:gd name="connsiteX1" fmla="*/ 1343724 w 1343724"/>
                <a:gd name="connsiteY1" fmla="*/ 1462709 h 2438235"/>
                <a:gd name="connsiteX2" fmla="*/ 0 w 1343724"/>
                <a:gd name="connsiteY2" fmla="*/ 2438235 h 2438235"/>
                <a:gd name="connsiteX3" fmla="*/ 1343724 w 1343724"/>
                <a:gd name="connsiteY3" fmla="*/ 0 h 2438235"/>
              </a:gdLst>
              <a:ahLst/>
              <a:cxnLst>
                <a:cxn ang="0">
                  <a:pos x="connsiteX0" y="connsiteY0"/>
                </a:cxn>
                <a:cxn ang="0">
                  <a:pos x="connsiteX1" y="connsiteY1"/>
                </a:cxn>
                <a:cxn ang="0">
                  <a:pos x="connsiteX2" y="connsiteY2"/>
                </a:cxn>
                <a:cxn ang="0">
                  <a:pos x="connsiteX3" y="connsiteY3"/>
                </a:cxn>
              </a:cxnLst>
              <a:rect l="l" t="t" r="r" b="b"/>
              <a:pathLst>
                <a:path w="1343724" h="2438235">
                  <a:moveTo>
                    <a:pt x="1343724" y="0"/>
                  </a:moveTo>
                  <a:lnTo>
                    <a:pt x="1343724" y="1462709"/>
                  </a:lnTo>
                  <a:lnTo>
                    <a:pt x="0" y="2438235"/>
                  </a:lnTo>
                  <a:lnTo>
                    <a:pt x="13437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sp>
        <p:nvSpPr>
          <p:cNvPr id="22" name="Oval 21">
            <a:extLst>
              <a:ext uri="{FF2B5EF4-FFF2-40B4-BE49-F238E27FC236}">
                <a16:creationId xmlns:a16="http://schemas.microsoft.com/office/drawing/2014/main" id="{4C22E24F-0082-4FF7-B8A7-377A374F6153}"/>
              </a:ext>
            </a:extLst>
          </p:cNvPr>
          <p:cNvSpPr/>
          <p:nvPr/>
        </p:nvSpPr>
        <p:spPr>
          <a:xfrm>
            <a:off x="1728713" y="3393796"/>
            <a:ext cx="1353294" cy="1354465"/>
          </a:xfrm>
          <a:prstGeom prst="ellipse">
            <a:avLst/>
          </a:prstGeom>
          <a:solidFill>
            <a:srgbClr val="393464"/>
          </a:solidFill>
          <a:ln>
            <a:noFill/>
          </a:ln>
          <a:effectLst>
            <a:outerShdw blurRad="304800" dist="1778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a:p>
        </p:txBody>
      </p:sp>
      <p:sp>
        <p:nvSpPr>
          <p:cNvPr id="23" name="Oval 22">
            <a:extLst>
              <a:ext uri="{FF2B5EF4-FFF2-40B4-BE49-F238E27FC236}">
                <a16:creationId xmlns:a16="http://schemas.microsoft.com/office/drawing/2014/main" id="{459CF84B-9CEA-4DA4-8C2F-14EA7CCEB8D8}"/>
              </a:ext>
            </a:extLst>
          </p:cNvPr>
          <p:cNvSpPr/>
          <p:nvPr/>
        </p:nvSpPr>
        <p:spPr>
          <a:xfrm>
            <a:off x="1946359" y="3612334"/>
            <a:ext cx="916595" cy="917388"/>
          </a:xfrm>
          <a:prstGeom prst="ellipse">
            <a:avLst/>
          </a:prstGeom>
          <a:gradFill flip="none" rotWithShape="1">
            <a:gsLst>
              <a:gs pos="0">
                <a:schemeClr val="bg1"/>
              </a:gs>
              <a:gs pos="100000">
                <a:schemeClr val="bg1">
                  <a:lumMod val="85000"/>
                </a:schemeClr>
              </a:gs>
            </a:gsLst>
            <a:lin ang="2700000" scaled="1"/>
            <a:tileRect/>
          </a:gradFill>
          <a:ln>
            <a:noFill/>
          </a:ln>
          <a:effectLst>
            <a:outerShdw blurRad="76200" dist="50800" dir="2700000" algn="tl"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14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ERT</a:t>
            </a:r>
            <a:br>
              <a:rPr lang="en-IN" sz="14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IN"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webinar</a:t>
            </a:r>
            <a:br>
              <a:rPr lang="en-IN"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IN" sz="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series</a:t>
            </a:r>
          </a:p>
        </p:txBody>
      </p:sp>
      <p:grpSp>
        <p:nvGrpSpPr>
          <p:cNvPr id="24" name="Group 23">
            <a:extLst>
              <a:ext uri="{FF2B5EF4-FFF2-40B4-BE49-F238E27FC236}">
                <a16:creationId xmlns:a16="http://schemas.microsoft.com/office/drawing/2014/main" id="{283A6A37-CC15-4DDB-9252-E3902518E3F8}"/>
              </a:ext>
            </a:extLst>
          </p:cNvPr>
          <p:cNvGrpSpPr/>
          <p:nvPr/>
        </p:nvGrpSpPr>
        <p:grpSpPr>
          <a:xfrm>
            <a:off x="3581322" y="2619637"/>
            <a:ext cx="2187363" cy="456023"/>
            <a:chOff x="1664275" y="2024544"/>
            <a:chExt cx="2270234" cy="427323"/>
          </a:xfrm>
        </p:grpSpPr>
        <p:sp>
          <p:nvSpPr>
            <p:cNvPr id="25" name="TextBox 24">
              <a:extLst>
                <a:ext uri="{FF2B5EF4-FFF2-40B4-BE49-F238E27FC236}">
                  <a16:creationId xmlns:a16="http://schemas.microsoft.com/office/drawing/2014/main" id="{5A2E7AA1-1EAB-4C93-8C49-74C80D80ECE6}"/>
                </a:ext>
              </a:extLst>
            </p:cNvPr>
            <p:cNvSpPr txBox="1"/>
            <p:nvPr/>
          </p:nvSpPr>
          <p:spPr>
            <a:xfrm>
              <a:off x="1664275" y="2024544"/>
              <a:ext cx="2191541" cy="201885"/>
            </a:xfrm>
            <a:prstGeom prst="rect">
              <a:avLst/>
            </a:prstGeom>
            <a:noFill/>
          </p:spPr>
          <p:txBody>
            <a:bodyPr wrap="square" lIns="0" tIns="0" rIns="0" bIns="0" rtlCol="0">
              <a:spAutoFit/>
            </a:bodyPr>
            <a:lstStyle/>
            <a:p>
              <a:r>
                <a:rPr lang="en-IN" sz="1400" b="1">
                  <a:solidFill>
                    <a:schemeClr val="bg1"/>
                  </a:solidFill>
                  <a:latin typeface="Open Sans" panose="020B0606030504020204" pitchFamily="34" charset="0"/>
                  <a:ea typeface="Open Sans" panose="020B0606030504020204" pitchFamily="34" charset="0"/>
                  <a:cs typeface="Open Sans" panose="020B0606030504020204" pitchFamily="34" charset="0"/>
                </a:rPr>
                <a:t>Andrew Moore</a:t>
              </a:r>
            </a:p>
          </p:txBody>
        </p:sp>
        <p:sp>
          <p:nvSpPr>
            <p:cNvPr id="26" name="TextBox 25">
              <a:extLst>
                <a:ext uri="{FF2B5EF4-FFF2-40B4-BE49-F238E27FC236}">
                  <a16:creationId xmlns:a16="http://schemas.microsoft.com/office/drawing/2014/main" id="{6ACCAB38-0D42-4871-AD4D-CC50A53464AF}"/>
                </a:ext>
              </a:extLst>
            </p:cNvPr>
            <p:cNvSpPr txBox="1"/>
            <p:nvPr/>
          </p:nvSpPr>
          <p:spPr>
            <a:xfrm>
              <a:off x="1692036" y="2293244"/>
              <a:ext cx="2242473" cy="158623"/>
            </a:xfrm>
            <a:prstGeom prst="rect">
              <a:avLst/>
            </a:prstGeom>
            <a:noFill/>
          </p:spPr>
          <p:txBody>
            <a:bodyPr wrap="square" lIns="0" tIns="0" rIns="0" bIns="0" rtlCol="0">
              <a:spAutoFit/>
            </a:bodyPr>
            <a:lstStyle/>
            <a:p>
              <a:r>
                <a:rPr lang="en-ZA" sz="1100">
                  <a:solidFill>
                    <a:schemeClr val="bg1"/>
                  </a:solidFill>
                </a:rPr>
                <a:t>Education specialist – OER Africa</a:t>
              </a:r>
              <a:endParaRPr lang="en-IN" sz="1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4" name="Picture 3" descr="A picture containing drawing&#10;&#10;Description automatically generated">
            <a:extLst>
              <a:ext uri="{FF2B5EF4-FFF2-40B4-BE49-F238E27FC236}">
                <a16:creationId xmlns:a16="http://schemas.microsoft.com/office/drawing/2014/main" id="{2B4D47AA-2C70-4BE4-827A-D46FEF0689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6855" y="897952"/>
            <a:ext cx="1080429" cy="1080429"/>
          </a:xfrm>
          <a:prstGeom prst="rect">
            <a:avLst/>
          </a:prstGeom>
          <a:effectLst>
            <a:outerShdw blurRad="50800" dist="38100" dir="2700000" algn="tl" rotWithShape="0">
              <a:prstClr val="black">
                <a:alpha val="40000"/>
              </a:prstClr>
            </a:outerShdw>
          </a:effectLst>
        </p:spPr>
      </p:pic>
      <p:sp>
        <p:nvSpPr>
          <p:cNvPr id="32" name="Rectangle: Rounded Corners 31">
            <a:hlinkClick r:id="rId6"/>
            <a:extLst>
              <a:ext uri="{FF2B5EF4-FFF2-40B4-BE49-F238E27FC236}">
                <a16:creationId xmlns:a16="http://schemas.microsoft.com/office/drawing/2014/main" id="{D4D5280D-638F-4779-B7A4-AB0B3C8468DE}"/>
              </a:ext>
            </a:extLst>
          </p:cNvPr>
          <p:cNvSpPr/>
          <p:nvPr/>
        </p:nvSpPr>
        <p:spPr>
          <a:xfrm>
            <a:off x="9977827" y="1260521"/>
            <a:ext cx="961235" cy="317679"/>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a:t>Access</a:t>
            </a:r>
          </a:p>
        </p:txBody>
      </p:sp>
      <p:pic>
        <p:nvPicPr>
          <p:cNvPr id="1026" name="Picture 2">
            <a:extLst>
              <a:ext uri="{FF2B5EF4-FFF2-40B4-BE49-F238E27FC236}">
                <a16:creationId xmlns:a16="http://schemas.microsoft.com/office/drawing/2014/main" id="{531617E2-B556-47EF-8905-2D40471142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6363" y="2282892"/>
            <a:ext cx="1080429" cy="10804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3" name="Rectangle: Rounded Corners 32">
            <a:hlinkClick r:id="rId8"/>
            <a:extLst>
              <a:ext uri="{FF2B5EF4-FFF2-40B4-BE49-F238E27FC236}">
                <a16:creationId xmlns:a16="http://schemas.microsoft.com/office/drawing/2014/main" id="{477A526D-64C7-44D8-AFD7-D888478E2935}"/>
              </a:ext>
            </a:extLst>
          </p:cNvPr>
          <p:cNvSpPr/>
          <p:nvPr/>
        </p:nvSpPr>
        <p:spPr>
          <a:xfrm>
            <a:off x="10088047" y="5434146"/>
            <a:ext cx="961235" cy="317679"/>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a:t>Access</a:t>
            </a:r>
          </a:p>
        </p:txBody>
      </p:sp>
      <p:sp>
        <p:nvSpPr>
          <p:cNvPr id="34" name="Rectangle: Rounded Corners 33">
            <a:hlinkClick r:id="rId9"/>
            <a:extLst>
              <a:ext uri="{FF2B5EF4-FFF2-40B4-BE49-F238E27FC236}">
                <a16:creationId xmlns:a16="http://schemas.microsoft.com/office/drawing/2014/main" id="{D69C5D38-EA23-47F4-AE9B-5DFB3388D744}"/>
              </a:ext>
            </a:extLst>
          </p:cNvPr>
          <p:cNvSpPr/>
          <p:nvPr/>
        </p:nvSpPr>
        <p:spPr>
          <a:xfrm>
            <a:off x="9493129" y="2674417"/>
            <a:ext cx="961235" cy="317679"/>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a:t>Access</a:t>
            </a:r>
          </a:p>
        </p:txBody>
      </p:sp>
      <p:pic>
        <p:nvPicPr>
          <p:cNvPr id="5" name="Picture 4">
            <a:extLst>
              <a:ext uri="{FF2B5EF4-FFF2-40B4-BE49-F238E27FC236}">
                <a16:creationId xmlns:a16="http://schemas.microsoft.com/office/drawing/2014/main" id="{7C0D68A3-CA87-4323-ADAC-4F7C1C469AE1}"/>
              </a:ext>
            </a:extLst>
          </p:cNvPr>
          <p:cNvPicPr>
            <a:picLocks noChangeAspect="1"/>
          </p:cNvPicPr>
          <p:nvPr/>
        </p:nvPicPr>
        <p:blipFill>
          <a:blip r:embed="rId10">
            <a:clrChange>
              <a:clrFrom>
                <a:srgbClr val="F7F7F7"/>
              </a:clrFrom>
              <a:clrTo>
                <a:srgbClr val="F7F7F7">
                  <a:alpha val="0"/>
                </a:srgbClr>
              </a:clrTo>
            </a:clrChange>
          </a:blip>
          <a:stretch>
            <a:fillRect/>
          </a:stretch>
        </p:blipFill>
        <p:spPr>
          <a:xfrm>
            <a:off x="8913211" y="5052772"/>
            <a:ext cx="1060536" cy="1080429"/>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3DA8AD7F-5A42-4DBF-B3F1-B5AD04757C3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66363" y="3667832"/>
            <a:ext cx="1080429" cy="1080429"/>
          </a:xfrm>
          <a:prstGeom prst="rect">
            <a:avLst/>
          </a:prstGeom>
          <a:effectLst>
            <a:outerShdw blurRad="50800" dist="38100" dir="2700000" algn="tl" rotWithShape="0">
              <a:prstClr val="black">
                <a:alpha val="40000"/>
              </a:prstClr>
            </a:outerShdw>
          </a:effectLst>
        </p:spPr>
      </p:pic>
      <p:sp>
        <p:nvSpPr>
          <p:cNvPr id="38" name="Rectangle: Rounded Corners 37">
            <a:hlinkClick r:id="rId12"/>
            <a:extLst>
              <a:ext uri="{FF2B5EF4-FFF2-40B4-BE49-F238E27FC236}">
                <a16:creationId xmlns:a16="http://schemas.microsoft.com/office/drawing/2014/main" id="{572C30B7-7FDB-40F2-8C88-A856A31A8155}"/>
              </a:ext>
            </a:extLst>
          </p:cNvPr>
          <p:cNvSpPr/>
          <p:nvPr/>
        </p:nvSpPr>
        <p:spPr>
          <a:xfrm>
            <a:off x="9502052" y="4015536"/>
            <a:ext cx="961235" cy="317679"/>
          </a:xfrm>
          <a:prstGeom prst="roundRect">
            <a:avLst/>
          </a:prstGeom>
          <a:solidFill>
            <a:schemeClr val="accent1">
              <a:lumMod val="5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a:t>Access</a:t>
            </a:r>
          </a:p>
        </p:txBody>
      </p:sp>
    </p:spTree>
    <p:extLst>
      <p:ext uri="{BB962C8B-B14F-4D97-AF65-F5344CB8AC3E}">
        <p14:creationId xmlns:p14="http://schemas.microsoft.com/office/powerpoint/2010/main" val="259184347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2828B-4BC9-4994-96D1-8EFF52568B17}"/>
              </a:ext>
            </a:extLst>
          </p:cNvPr>
          <p:cNvSpPr>
            <a:spLocks noGrp="1"/>
          </p:cNvSpPr>
          <p:nvPr>
            <p:ph type="title"/>
          </p:nvPr>
        </p:nvSpPr>
        <p:spPr/>
        <p:txBody>
          <a:bodyPr>
            <a:normAutofit/>
          </a:bodyPr>
          <a:lstStyle/>
          <a:p>
            <a:r>
              <a:rPr lang="en-ZA" sz="5400">
                <a:solidFill>
                  <a:srgbClr val="009FEB"/>
                </a:solidFill>
                <a:latin typeface="Arial" panose="020B0604020202020204" pitchFamily="34" charset="0"/>
                <a:cs typeface="Arial" panose="020B0604020202020204" pitchFamily="34" charset="0"/>
              </a:rPr>
              <a:t>ERT webinar series</a:t>
            </a:r>
          </a:p>
        </p:txBody>
      </p:sp>
      <p:sp>
        <p:nvSpPr>
          <p:cNvPr id="4" name="Freeform 31">
            <a:extLst>
              <a:ext uri="{FF2B5EF4-FFF2-40B4-BE49-F238E27FC236}">
                <a16:creationId xmlns:a16="http://schemas.microsoft.com/office/drawing/2014/main" id="{B91FE196-C6DC-49D6-8F1A-03B1877B5487}"/>
              </a:ext>
            </a:extLst>
          </p:cNvPr>
          <p:cNvSpPr>
            <a:spLocks/>
          </p:cNvSpPr>
          <p:nvPr/>
        </p:nvSpPr>
        <p:spPr bwMode="auto">
          <a:xfrm>
            <a:off x="7045011" y="2827034"/>
            <a:ext cx="2047677" cy="2023042"/>
          </a:xfrm>
          <a:custGeom>
            <a:avLst/>
            <a:gdLst>
              <a:gd name="T0" fmla="*/ 1546 w 2826"/>
              <a:gd name="T1" fmla="*/ 138 h 2792"/>
              <a:gd name="T2" fmla="*/ 1872 w 2826"/>
              <a:gd name="T3" fmla="*/ 489 h 2792"/>
              <a:gd name="T4" fmla="*/ 2058 w 2826"/>
              <a:gd name="T5" fmla="*/ 526 h 2792"/>
              <a:gd name="T6" fmla="*/ 2123 w 2826"/>
              <a:gd name="T7" fmla="*/ 371 h 2792"/>
              <a:gd name="T8" fmla="*/ 2167 w 2826"/>
              <a:gd name="T9" fmla="*/ 210 h 2792"/>
              <a:gd name="T10" fmla="*/ 2404 w 2826"/>
              <a:gd name="T11" fmla="*/ 44 h 2792"/>
              <a:gd name="T12" fmla="*/ 2681 w 2826"/>
              <a:gd name="T13" fmla="*/ 133 h 2792"/>
              <a:gd name="T14" fmla="*/ 2772 w 2826"/>
              <a:gd name="T15" fmla="*/ 414 h 2792"/>
              <a:gd name="T16" fmla="*/ 2590 w 2826"/>
              <a:gd name="T17" fmla="*/ 657 h 2792"/>
              <a:gd name="T18" fmla="*/ 2383 w 2826"/>
              <a:gd name="T19" fmla="*/ 710 h 2792"/>
              <a:gd name="T20" fmla="*/ 2283 w 2826"/>
              <a:gd name="T21" fmla="*/ 845 h 2792"/>
              <a:gd name="T22" fmla="*/ 2481 w 2826"/>
              <a:gd name="T23" fmla="*/ 1088 h 2792"/>
              <a:gd name="T24" fmla="*/ 2779 w 2826"/>
              <a:gd name="T25" fmla="*/ 1369 h 2792"/>
              <a:gd name="T26" fmla="*/ 2390 w 2826"/>
              <a:gd name="T27" fmla="*/ 1779 h 2792"/>
              <a:gd name="T28" fmla="*/ 2265 w 2826"/>
              <a:gd name="T29" fmla="*/ 1949 h 2792"/>
              <a:gd name="T30" fmla="*/ 2426 w 2826"/>
              <a:gd name="T31" fmla="*/ 2052 h 2792"/>
              <a:gd name="T32" fmla="*/ 2642 w 2826"/>
              <a:gd name="T33" fmla="*/ 2129 h 2792"/>
              <a:gd name="T34" fmla="*/ 2768 w 2826"/>
              <a:gd name="T35" fmla="*/ 2385 h 2792"/>
              <a:gd name="T36" fmla="*/ 2632 w 2826"/>
              <a:gd name="T37" fmla="*/ 2650 h 2792"/>
              <a:gd name="T38" fmla="*/ 2386 w 2826"/>
              <a:gd name="T39" fmla="*/ 2708 h 2792"/>
              <a:gd name="T40" fmla="*/ 2146 w 2826"/>
              <a:gd name="T41" fmla="*/ 2527 h 2792"/>
              <a:gd name="T42" fmla="*/ 2093 w 2826"/>
              <a:gd name="T43" fmla="*/ 2322 h 2792"/>
              <a:gd name="T44" fmla="*/ 1965 w 2826"/>
              <a:gd name="T45" fmla="*/ 2219 h 2792"/>
              <a:gd name="T46" fmla="*/ 1732 w 2826"/>
              <a:gd name="T47" fmla="*/ 2445 h 2792"/>
              <a:gd name="T48" fmla="*/ 1469 w 2826"/>
              <a:gd name="T49" fmla="*/ 2760 h 2792"/>
              <a:gd name="T50" fmla="*/ 1278 w 2826"/>
              <a:gd name="T51" fmla="*/ 2590 h 2792"/>
              <a:gd name="T52" fmla="*/ 920 w 2826"/>
              <a:gd name="T53" fmla="*/ 2192 h 2792"/>
              <a:gd name="T54" fmla="*/ 885 w 2826"/>
              <a:gd name="T55" fmla="*/ 2180 h 2792"/>
              <a:gd name="T56" fmla="*/ 782 w 2826"/>
              <a:gd name="T57" fmla="*/ 2261 h 2792"/>
              <a:gd name="T58" fmla="*/ 738 w 2826"/>
              <a:gd name="T59" fmla="*/ 2396 h 2792"/>
              <a:gd name="T60" fmla="*/ 610 w 2826"/>
              <a:gd name="T61" fmla="*/ 2629 h 2792"/>
              <a:gd name="T62" fmla="*/ 319 w 2826"/>
              <a:gd name="T63" fmla="*/ 2674 h 2792"/>
              <a:gd name="T64" fmla="*/ 109 w 2826"/>
              <a:gd name="T65" fmla="*/ 2462 h 2792"/>
              <a:gd name="T66" fmla="*/ 154 w 2826"/>
              <a:gd name="T67" fmla="*/ 2171 h 2792"/>
              <a:gd name="T68" fmla="*/ 391 w 2826"/>
              <a:gd name="T69" fmla="*/ 2035 h 2792"/>
              <a:gd name="T70" fmla="*/ 542 w 2826"/>
              <a:gd name="T71" fmla="*/ 1993 h 2792"/>
              <a:gd name="T72" fmla="*/ 598 w 2826"/>
              <a:gd name="T73" fmla="*/ 1905 h 2792"/>
              <a:gd name="T74" fmla="*/ 559 w 2826"/>
              <a:gd name="T75" fmla="*/ 1856 h 2792"/>
              <a:gd name="T76" fmla="*/ 245 w 2826"/>
              <a:gd name="T77" fmla="*/ 1584 h 2792"/>
              <a:gd name="T78" fmla="*/ 0 w 2826"/>
              <a:gd name="T79" fmla="*/ 1393 h 2792"/>
              <a:gd name="T80" fmla="*/ 319 w 2826"/>
              <a:gd name="T81" fmla="*/ 1136 h 2792"/>
              <a:gd name="T82" fmla="*/ 587 w 2826"/>
              <a:gd name="T83" fmla="*/ 904 h 2792"/>
              <a:gd name="T84" fmla="*/ 571 w 2826"/>
              <a:gd name="T85" fmla="*/ 792 h 2792"/>
              <a:gd name="T86" fmla="*/ 421 w 2826"/>
              <a:gd name="T87" fmla="*/ 733 h 2792"/>
              <a:gd name="T88" fmla="*/ 245 w 2826"/>
              <a:gd name="T89" fmla="*/ 666 h 2792"/>
              <a:gd name="T90" fmla="*/ 88 w 2826"/>
              <a:gd name="T91" fmla="*/ 438 h 2792"/>
              <a:gd name="T92" fmla="*/ 182 w 2826"/>
              <a:gd name="T93" fmla="*/ 156 h 2792"/>
              <a:gd name="T94" fmla="*/ 459 w 2826"/>
              <a:gd name="T95" fmla="*/ 65 h 2792"/>
              <a:gd name="T96" fmla="*/ 706 w 2826"/>
              <a:gd name="T97" fmla="*/ 247 h 2792"/>
              <a:gd name="T98" fmla="*/ 750 w 2826"/>
              <a:gd name="T99" fmla="*/ 426 h 2792"/>
              <a:gd name="T100" fmla="*/ 889 w 2826"/>
              <a:gd name="T101" fmla="*/ 557 h 2792"/>
              <a:gd name="T102" fmla="*/ 1087 w 2826"/>
              <a:gd name="T103" fmla="*/ 387 h 2792"/>
              <a:gd name="T104" fmla="*/ 1366 w 2826"/>
              <a:gd name="T105" fmla="*/ 63 h 2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26" h="2792">
                <a:moveTo>
                  <a:pt x="1417" y="0"/>
                </a:moveTo>
                <a:lnTo>
                  <a:pt x="1434" y="19"/>
                </a:lnTo>
                <a:lnTo>
                  <a:pt x="1455" y="42"/>
                </a:lnTo>
                <a:lnTo>
                  <a:pt x="1481" y="70"/>
                </a:lnTo>
                <a:lnTo>
                  <a:pt x="1511" y="102"/>
                </a:lnTo>
                <a:lnTo>
                  <a:pt x="1546" y="138"/>
                </a:lnTo>
                <a:lnTo>
                  <a:pt x="1599" y="196"/>
                </a:lnTo>
                <a:lnTo>
                  <a:pt x="1659" y="259"/>
                </a:lnTo>
                <a:lnTo>
                  <a:pt x="1723" y="329"/>
                </a:lnTo>
                <a:lnTo>
                  <a:pt x="1794" y="405"/>
                </a:lnTo>
                <a:lnTo>
                  <a:pt x="1867" y="484"/>
                </a:lnTo>
                <a:lnTo>
                  <a:pt x="1872" y="489"/>
                </a:lnTo>
                <a:lnTo>
                  <a:pt x="1913" y="515"/>
                </a:lnTo>
                <a:lnTo>
                  <a:pt x="1950" y="533"/>
                </a:lnTo>
                <a:lnTo>
                  <a:pt x="1981" y="543"/>
                </a:lnTo>
                <a:lnTo>
                  <a:pt x="2009" y="545"/>
                </a:lnTo>
                <a:lnTo>
                  <a:pt x="2034" y="540"/>
                </a:lnTo>
                <a:lnTo>
                  <a:pt x="2058" y="526"/>
                </a:lnTo>
                <a:lnTo>
                  <a:pt x="2076" y="506"/>
                </a:lnTo>
                <a:lnTo>
                  <a:pt x="2090" y="482"/>
                </a:lnTo>
                <a:lnTo>
                  <a:pt x="2100" y="456"/>
                </a:lnTo>
                <a:lnTo>
                  <a:pt x="2109" y="428"/>
                </a:lnTo>
                <a:lnTo>
                  <a:pt x="2116" y="398"/>
                </a:lnTo>
                <a:lnTo>
                  <a:pt x="2123" y="371"/>
                </a:lnTo>
                <a:lnTo>
                  <a:pt x="2130" y="345"/>
                </a:lnTo>
                <a:lnTo>
                  <a:pt x="2134" y="338"/>
                </a:lnTo>
                <a:lnTo>
                  <a:pt x="2134" y="329"/>
                </a:lnTo>
                <a:lnTo>
                  <a:pt x="2139" y="287"/>
                </a:lnTo>
                <a:lnTo>
                  <a:pt x="2149" y="249"/>
                </a:lnTo>
                <a:lnTo>
                  <a:pt x="2167" y="210"/>
                </a:lnTo>
                <a:lnTo>
                  <a:pt x="2193" y="172"/>
                </a:lnTo>
                <a:lnTo>
                  <a:pt x="2225" y="137"/>
                </a:lnTo>
                <a:lnTo>
                  <a:pt x="2265" y="102"/>
                </a:lnTo>
                <a:lnTo>
                  <a:pt x="2307" y="75"/>
                </a:lnTo>
                <a:lnTo>
                  <a:pt x="2355" y="56"/>
                </a:lnTo>
                <a:lnTo>
                  <a:pt x="2404" y="44"/>
                </a:lnTo>
                <a:lnTo>
                  <a:pt x="2455" y="40"/>
                </a:lnTo>
                <a:lnTo>
                  <a:pt x="2505" y="44"/>
                </a:lnTo>
                <a:lnTo>
                  <a:pt x="2554" y="56"/>
                </a:lnTo>
                <a:lnTo>
                  <a:pt x="2600" y="75"/>
                </a:lnTo>
                <a:lnTo>
                  <a:pt x="2642" y="102"/>
                </a:lnTo>
                <a:lnTo>
                  <a:pt x="2681" y="133"/>
                </a:lnTo>
                <a:lnTo>
                  <a:pt x="2714" y="173"/>
                </a:lnTo>
                <a:lnTo>
                  <a:pt x="2740" y="215"/>
                </a:lnTo>
                <a:lnTo>
                  <a:pt x="2760" y="263"/>
                </a:lnTo>
                <a:lnTo>
                  <a:pt x="2772" y="312"/>
                </a:lnTo>
                <a:lnTo>
                  <a:pt x="2775" y="363"/>
                </a:lnTo>
                <a:lnTo>
                  <a:pt x="2772" y="414"/>
                </a:lnTo>
                <a:lnTo>
                  <a:pt x="2760" y="464"/>
                </a:lnTo>
                <a:lnTo>
                  <a:pt x="2740" y="510"/>
                </a:lnTo>
                <a:lnTo>
                  <a:pt x="2714" y="554"/>
                </a:lnTo>
                <a:lnTo>
                  <a:pt x="2681" y="592"/>
                </a:lnTo>
                <a:lnTo>
                  <a:pt x="2639" y="629"/>
                </a:lnTo>
                <a:lnTo>
                  <a:pt x="2590" y="657"/>
                </a:lnTo>
                <a:lnTo>
                  <a:pt x="2537" y="676"/>
                </a:lnTo>
                <a:lnTo>
                  <a:pt x="2483" y="685"/>
                </a:lnTo>
                <a:lnTo>
                  <a:pt x="2477" y="687"/>
                </a:lnTo>
                <a:lnTo>
                  <a:pt x="2472" y="689"/>
                </a:lnTo>
                <a:lnTo>
                  <a:pt x="2425" y="697"/>
                </a:lnTo>
                <a:lnTo>
                  <a:pt x="2383" y="710"/>
                </a:lnTo>
                <a:lnTo>
                  <a:pt x="2349" y="724"/>
                </a:lnTo>
                <a:lnTo>
                  <a:pt x="2321" y="743"/>
                </a:lnTo>
                <a:lnTo>
                  <a:pt x="2300" y="766"/>
                </a:lnTo>
                <a:lnTo>
                  <a:pt x="2286" y="792"/>
                </a:lnTo>
                <a:lnTo>
                  <a:pt x="2279" y="817"/>
                </a:lnTo>
                <a:lnTo>
                  <a:pt x="2283" y="845"/>
                </a:lnTo>
                <a:lnTo>
                  <a:pt x="2291" y="876"/>
                </a:lnTo>
                <a:lnTo>
                  <a:pt x="2311" y="913"/>
                </a:lnTo>
                <a:lnTo>
                  <a:pt x="2337" y="953"/>
                </a:lnTo>
                <a:lnTo>
                  <a:pt x="2341" y="957"/>
                </a:lnTo>
                <a:lnTo>
                  <a:pt x="2412" y="1023"/>
                </a:lnTo>
                <a:lnTo>
                  <a:pt x="2481" y="1088"/>
                </a:lnTo>
                <a:lnTo>
                  <a:pt x="2544" y="1148"/>
                </a:lnTo>
                <a:lnTo>
                  <a:pt x="2604" y="1202"/>
                </a:lnTo>
                <a:lnTo>
                  <a:pt x="2658" y="1255"/>
                </a:lnTo>
                <a:lnTo>
                  <a:pt x="2705" y="1300"/>
                </a:lnTo>
                <a:lnTo>
                  <a:pt x="2746" y="1337"/>
                </a:lnTo>
                <a:lnTo>
                  <a:pt x="2779" y="1369"/>
                </a:lnTo>
                <a:lnTo>
                  <a:pt x="2805" y="1393"/>
                </a:lnTo>
                <a:lnTo>
                  <a:pt x="2826" y="1413"/>
                </a:lnTo>
                <a:lnTo>
                  <a:pt x="2721" y="1497"/>
                </a:lnTo>
                <a:lnTo>
                  <a:pt x="2611" y="1586"/>
                </a:lnTo>
                <a:lnTo>
                  <a:pt x="2500" y="1681"/>
                </a:lnTo>
                <a:lnTo>
                  <a:pt x="2390" y="1779"/>
                </a:lnTo>
                <a:lnTo>
                  <a:pt x="2279" y="1880"/>
                </a:lnTo>
                <a:lnTo>
                  <a:pt x="2274" y="1887"/>
                </a:lnTo>
                <a:lnTo>
                  <a:pt x="2270" y="1894"/>
                </a:lnTo>
                <a:lnTo>
                  <a:pt x="2265" y="1914"/>
                </a:lnTo>
                <a:lnTo>
                  <a:pt x="2263" y="1931"/>
                </a:lnTo>
                <a:lnTo>
                  <a:pt x="2265" y="1949"/>
                </a:lnTo>
                <a:lnTo>
                  <a:pt x="2270" y="1966"/>
                </a:lnTo>
                <a:lnTo>
                  <a:pt x="2286" y="1993"/>
                </a:lnTo>
                <a:lnTo>
                  <a:pt x="2309" y="2014"/>
                </a:lnTo>
                <a:lnTo>
                  <a:pt x="2341" y="2031"/>
                </a:lnTo>
                <a:lnTo>
                  <a:pt x="2379" y="2043"/>
                </a:lnTo>
                <a:lnTo>
                  <a:pt x="2426" y="2052"/>
                </a:lnTo>
                <a:lnTo>
                  <a:pt x="2481" y="2057"/>
                </a:lnTo>
                <a:lnTo>
                  <a:pt x="2493" y="2061"/>
                </a:lnTo>
                <a:lnTo>
                  <a:pt x="2532" y="2075"/>
                </a:lnTo>
                <a:lnTo>
                  <a:pt x="2569" y="2089"/>
                </a:lnTo>
                <a:lnTo>
                  <a:pt x="2607" y="2108"/>
                </a:lnTo>
                <a:lnTo>
                  <a:pt x="2642" y="2129"/>
                </a:lnTo>
                <a:lnTo>
                  <a:pt x="2674" y="2157"/>
                </a:lnTo>
                <a:lnTo>
                  <a:pt x="2709" y="2198"/>
                </a:lnTo>
                <a:lnTo>
                  <a:pt x="2735" y="2241"/>
                </a:lnTo>
                <a:lnTo>
                  <a:pt x="2753" y="2287"/>
                </a:lnTo>
                <a:lnTo>
                  <a:pt x="2765" y="2336"/>
                </a:lnTo>
                <a:lnTo>
                  <a:pt x="2768" y="2385"/>
                </a:lnTo>
                <a:lnTo>
                  <a:pt x="2763" y="2436"/>
                </a:lnTo>
                <a:lnTo>
                  <a:pt x="2751" y="2483"/>
                </a:lnTo>
                <a:lnTo>
                  <a:pt x="2732" y="2531"/>
                </a:lnTo>
                <a:lnTo>
                  <a:pt x="2705" y="2576"/>
                </a:lnTo>
                <a:lnTo>
                  <a:pt x="2670" y="2617"/>
                </a:lnTo>
                <a:lnTo>
                  <a:pt x="2632" y="2650"/>
                </a:lnTo>
                <a:lnTo>
                  <a:pt x="2588" y="2676"/>
                </a:lnTo>
                <a:lnTo>
                  <a:pt x="2540" y="2695"/>
                </a:lnTo>
                <a:lnTo>
                  <a:pt x="2490" y="2708"/>
                </a:lnTo>
                <a:lnTo>
                  <a:pt x="2437" y="2711"/>
                </a:lnTo>
                <a:lnTo>
                  <a:pt x="2437" y="2711"/>
                </a:lnTo>
                <a:lnTo>
                  <a:pt x="2386" y="2708"/>
                </a:lnTo>
                <a:lnTo>
                  <a:pt x="2337" y="2695"/>
                </a:lnTo>
                <a:lnTo>
                  <a:pt x="2291" y="2678"/>
                </a:lnTo>
                <a:lnTo>
                  <a:pt x="2248" y="2652"/>
                </a:lnTo>
                <a:lnTo>
                  <a:pt x="2209" y="2618"/>
                </a:lnTo>
                <a:lnTo>
                  <a:pt x="2174" y="2576"/>
                </a:lnTo>
                <a:lnTo>
                  <a:pt x="2146" y="2527"/>
                </a:lnTo>
                <a:lnTo>
                  <a:pt x="2127" y="2475"/>
                </a:lnTo>
                <a:lnTo>
                  <a:pt x="2116" y="2420"/>
                </a:lnTo>
                <a:lnTo>
                  <a:pt x="2114" y="2415"/>
                </a:lnTo>
                <a:lnTo>
                  <a:pt x="2113" y="2411"/>
                </a:lnTo>
                <a:lnTo>
                  <a:pt x="2106" y="2362"/>
                </a:lnTo>
                <a:lnTo>
                  <a:pt x="2093" y="2322"/>
                </a:lnTo>
                <a:lnTo>
                  <a:pt x="2078" y="2287"/>
                </a:lnTo>
                <a:lnTo>
                  <a:pt x="2058" y="2261"/>
                </a:lnTo>
                <a:lnTo>
                  <a:pt x="2035" y="2240"/>
                </a:lnTo>
                <a:lnTo>
                  <a:pt x="2009" y="2224"/>
                </a:lnTo>
                <a:lnTo>
                  <a:pt x="1988" y="2219"/>
                </a:lnTo>
                <a:lnTo>
                  <a:pt x="1965" y="2219"/>
                </a:lnTo>
                <a:lnTo>
                  <a:pt x="1939" y="2226"/>
                </a:lnTo>
                <a:lnTo>
                  <a:pt x="1930" y="2229"/>
                </a:lnTo>
                <a:lnTo>
                  <a:pt x="1923" y="2234"/>
                </a:lnTo>
                <a:lnTo>
                  <a:pt x="1857" y="2308"/>
                </a:lnTo>
                <a:lnTo>
                  <a:pt x="1794" y="2378"/>
                </a:lnTo>
                <a:lnTo>
                  <a:pt x="1732" y="2445"/>
                </a:lnTo>
                <a:lnTo>
                  <a:pt x="1678" y="2510"/>
                </a:lnTo>
                <a:lnTo>
                  <a:pt x="1625" y="2569"/>
                </a:lnTo>
                <a:lnTo>
                  <a:pt x="1580" y="2625"/>
                </a:lnTo>
                <a:lnTo>
                  <a:pt x="1538" y="2676"/>
                </a:lnTo>
                <a:lnTo>
                  <a:pt x="1501" y="2720"/>
                </a:lnTo>
                <a:lnTo>
                  <a:pt x="1469" y="2760"/>
                </a:lnTo>
                <a:lnTo>
                  <a:pt x="1443" y="2792"/>
                </a:lnTo>
                <a:lnTo>
                  <a:pt x="1422" y="2764"/>
                </a:lnTo>
                <a:lnTo>
                  <a:pt x="1394" y="2730"/>
                </a:lnTo>
                <a:lnTo>
                  <a:pt x="1360" y="2690"/>
                </a:lnTo>
                <a:lnTo>
                  <a:pt x="1322" y="2643"/>
                </a:lnTo>
                <a:lnTo>
                  <a:pt x="1278" y="2590"/>
                </a:lnTo>
                <a:lnTo>
                  <a:pt x="1229" y="2532"/>
                </a:lnTo>
                <a:lnTo>
                  <a:pt x="1175" y="2471"/>
                </a:lnTo>
                <a:lnTo>
                  <a:pt x="1117" y="2406"/>
                </a:lnTo>
                <a:lnTo>
                  <a:pt x="1055" y="2338"/>
                </a:lnTo>
                <a:lnTo>
                  <a:pt x="991" y="2266"/>
                </a:lnTo>
                <a:lnTo>
                  <a:pt x="920" y="2192"/>
                </a:lnTo>
                <a:lnTo>
                  <a:pt x="915" y="2187"/>
                </a:lnTo>
                <a:lnTo>
                  <a:pt x="910" y="2184"/>
                </a:lnTo>
                <a:lnTo>
                  <a:pt x="903" y="2182"/>
                </a:lnTo>
                <a:lnTo>
                  <a:pt x="896" y="2182"/>
                </a:lnTo>
                <a:lnTo>
                  <a:pt x="887" y="2182"/>
                </a:lnTo>
                <a:lnTo>
                  <a:pt x="885" y="2180"/>
                </a:lnTo>
                <a:lnTo>
                  <a:pt x="863" y="2184"/>
                </a:lnTo>
                <a:lnTo>
                  <a:pt x="847" y="2189"/>
                </a:lnTo>
                <a:lnTo>
                  <a:pt x="824" y="2203"/>
                </a:lnTo>
                <a:lnTo>
                  <a:pt x="806" y="2219"/>
                </a:lnTo>
                <a:lnTo>
                  <a:pt x="794" y="2238"/>
                </a:lnTo>
                <a:lnTo>
                  <a:pt x="782" y="2261"/>
                </a:lnTo>
                <a:lnTo>
                  <a:pt x="773" y="2285"/>
                </a:lnTo>
                <a:lnTo>
                  <a:pt x="766" y="2312"/>
                </a:lnTo>
                <a:lnTo>
                  <a:pt x="756" y="2345"/>
                </a:lnTo>
                <a:lnTo>
                  <a:pt x="742" y="2380"/>
                </a:lnTo>
                <a:lnTo>
                  <a:pt x="740" y="2387"/>
                </a:lnTo>
                <a:lnTo>
                  <a:pt x="738" y="2396"/>
                </a:lnTo>
                <a:lnTo>
                  <a:pt x="735" y="2438"/>
                </a:lnTo>
                <a:lnTo>
                  <a:pt x="724" y="2480"/>
                </a:lnTo>
                <a:lnTo>
                  <a:pt x="705" y="2520"/>
                </a:lnTo>
                <a:lnTo>
                  <a:pt x="680" y="2559"/>
                </a:lnTo>
                <a:lnTo>
                  <a:pt x="649" y="2596"/>
                </a:lnTo>
                <a:lnTo>
                  <a:pt x="610" y="2629"/>
                </a:lnTo>
                <a:lnTo>
                  <a:pt x="566" y="2655"/>
                </a:lnTo>
                <a:lnTo>
                  <a:pt x="519" y="2674"/>
                </a:lnTo>
                <a:lnTo>
                  <a:pt x="470" y="2687"/>
                </a:lnTo>
                <a:lnTo>
                  <a:pt x="419" y="2690"/>
                </a:lnTo>
                <a:lnTo>
                  <a:pt x="368" y="2687"/>
                </a:lnTo>
                <a:lnTo>
                  <a:pt x="319" y="2674"/>
                </a:lnTo>
                <a:lnTo>
                  <a:pt x="272" y="2655"/>
                </a:lnTo>
                <a:lnTo>
                  <a:pt x="228" y="2629"/>
                </a:lnTo>
                <a:lnTo>
                  <a:pt x="189" y="2596"/>
                </a:lnTo>
                <a:lnTo>
                  <a:pt x="154" y="2553"/>
                </a:lnTo>
                <a:lnTo>
                  <a:pt x="128" y="2510"/>
                </a:lnTo>
                <a:lnTo>
                  <a:pt x="109" y="2462"/>
                </a:lnTo>
                <a:lnTo>
                  <a:pt x="96" y="2413"/>
                </a:lnTo>
                <a:lnTo>
                  <a:pt x="93" y="2362"/>
                </a:lnTo>
                <a:lnTo>
                  <a:pt x="96" y="2312"/>
                </a:lnTo>
                <a:lnTo>
                  <a:pt x="109" y="2263"/>
                </a:lnTo>
                <a:lnTo>
                  <a:pt x="128" y="2215"/>
                </a:lnTo>
                <a:lnTo>
                  <a:pt x="154" y="2171"/>
                </a:lnTo>
                <a:lnTo>
                  <a:pt x="189" y="2131"/>
                </a:lnTo>
                <a:lnTo>
                  <a:pt x="235" y="2089"/>
                </a:lnTo>
                <a:lnTo>
                  <a:pt x="282" y="2061"/>
                </a:lnTo>
                <a:lnTo>
                  <a:pt x="333" y="2043"/>
                </a:lnTo>
                <a:lnTo>
                  <a:pt x="384" y="2036"/>
                </a:lnTo>
                <a:lnTo>
                  <a:pt x="391" y="2035"/>
                </a:lnTo>
                <a:lnTo>
                  <a:pt x="398" y="2033"/>
                </a:lnTo>
                <a:lnTo>
                  <a:pt x="426" y="2024"/>
                </a:lnTo>
                <a:lnTo>
                  <a:pt x="456" y="2017"/>
                </a:lnTo>
                <a:lnTo>
                  <a:pt x="486" y="2010"/>
                </a:lnTo>
                <a:lnTo>
                  <a:pt x="514" y="2003"/>
                </a:lnTo>
                <a:lnTo>
                  <a:pt x="542" y="1993"/>
                </a:lnTo>
                <a:lnTo>
                  <a:pt x="564" y="1979"/>
                </a:lnTo>
                <a:lnTo>
                  <a:pt x="584" y="1961"/>
                </a:lnTo>
                <a:lnTo>
                  <a:pt x="598" y="1937"/>
                </a:lnTo>
                <a:lnTo>
                  <a:pt x="600" y="1928"/>
                </a:lnTo>
                <a:lnTo>
                  <a:pt x="601" y="1917"/>
                </a:lnTo>
                <a:lnTo>
                  <a:pt x="598" y="1905"/>
                </a:lnTo>
                <a:lnTo>
                  <a:pt x="587" y="1891"/>
                </a:lnTo>
                <a:lnTo>
                  <a:pt x="584" y="1884"/>
                </a:lnTo>
                <a:lnTo>
                  <a:pt x="578" y="1877"/>
                </a:lnTo>
                <a:lnTo>
                  <a:pt x="566" y="1865"/>
                </a:lnTo>
                <a:lnTo>
                  <a:pt x="563" y="1863"/>
                </a:lnTo>
                <a:lnTo>
                  <a:pt x="559" y="1856"/>
                </a:lnTo>
                <a:lnTo>
                  <a:pt x="493" y="1796"/>
                </a:lnTo>
                <a:lnTo>
                  <a:pt x="491" y="1796"/>
                </a:lnTo>
                <a:lnTo>
                  <a:pt x="426" y="1737"/>
                </a:lnTo>
                <a:lnTo>
                  <a:pt x="363" y="1682"/>
                </a:lnTo>
                <a:lnTo>
                  <a:pt x="301" y="1632"/>
                </a:lnTo>
                <a:lnTo>
                  <a:pt x="245" y="1584"/>
                </a:lnTo>
                <a:lnTo>
                  <a:pt x="193" y="1542"/>
                </a:lnTo>
                <a:lnTo>
                  <a:pt x="144" y="1502"/>
                </a:lnTo>
                <a:lnTo>
                  <a:pt x="100" y="1469"/>
                </a:lnTo>
                <a:lnTo>
                  <a:pt x="61" y="1439"/>
                </a:lnTo>
                <a:lnTo>
                  <a:pt x="28" y="1414"/>
                </a:lnTo>
                <a:lnTo>
                  <a:pt x="0" y="1393"/>
                </a:lnTo>
                <a:lnTo>
                  <a:pt x="42" y="1362"/>
                </a:lnTo>
                <a:lnTo>
                  <a:pt x="88" y="1325"/>
                </a:lnTo>
                <a:lnTo>
                  <a:pt x="140" y="1283"/>
                </a:lnTo>
                <a:lnTo>
                  <a:pt x="196" y="1236"/>
                </a:lnTo>
                <a:lnTo>
                  <a:pt x="258" y="1186"/>
                </a:lnTo>
                <a:lnTo>
                  <a:pt x="319" y="1136"/>
                </a:lnTo>
                <a:lnTo>
                  <a:pt x="382" y="1083"/>
                </a:lnTo>
                <a:lnTo>
                  <a:pt x="445" y="1032"/>
                </a:lnTo>
                <a:lnTo>
                  <a:pt x="507" y="980"/>
                </a:lnTo>
                <a:lnTo>
                  <a:pt x="566" y="929"/>
                </a:lnTo>
                <a:lnTo>
                  <a:pt x="570" y="925"/>
                </a:lnTo>
                <a:lnTo>
                  <a:pt x="587" y="904"/>
                </a:lnTo>
                <a:lnTo>
                  <a:pt x="594" y="881"/>
                </a:lnTo>
                <a:lnTo>
                  <a:pt x="596" y="862"/>
                </a:lnTo>
                <a:lnTo>
                  <a:pt x="594" y="843"/>
                </a:lnTo>
                <a:lnTo>
                  <a:pt x="587" y="825"/>
                </a:lnTo>
                <a:lnTo>
                  <a:pt x="582" y="810"/>
                </a:lnTo>
                <a:lnTo>
                  <a:pt x="571" y="792"/>
                </a:lnTo>
                <a:lnTo>
                  <a:pt x="557" y="775"/>
                </a:lnTo>
                <a:lnTo>
                  <a:pt x="536" y="759"/>
                </a:lnTo>
                <a:lnTo>
                  <a:pt x="512" y="748"/>
                </a:lnTo>
                <a:lnTo>
                  <a:pt x="486" y="741"/>
                </a:lnTo>
                <a:lnTo>
                  <a:pt x="459" y="738"/>
                </a:lnTo>
                <a:lnTo>
                  <a:pt x="421" y="733"/>
                </a:lnTo>
                <a:lnTo>
                  <a:pt x="380" y="720"/>
                </a:lnTo>
                <a:lnTo>
                  <a:pt x="375" y="718"/>
                </a:lnTo>
                <a:lnTo>
                  <a:pt x="356" y="711"/>
                </a:lnTo>
                <a:lnTo>
                  <a:pt x="319" y="699"/>
                </a:lnTo>
                <a:lnTo>
                  <a:pt x="282" y="683"/>
                </a:lnTo>
                <a:lnTo>
                  <a:pt x="245" y="666"/>
                </a:lnTo>
                <a:lnTo>
                  <a:pt x="210" y="645"/>
                </a:lnTo>
                <a:lnTo>
                  <a:pt x="179" y="619"/>
                </a:lnTo>
                <a:lnTo>
                  <a:pt x="144" y="578"/>
                </a:lnTo>
                <a:lnTo>
                  <a:pt x="117" y="534"/>
                </a:lnTo>
                <a:lnTo>
                  <a:pt x="100" y="487"/>
                </a:lnTo>
                <a:lnTo>
                  <a:pt x="88" y="438"/>
                </a:lnTo>
                <a:lnTo>
                  <a:pt x="84" y="389"/>
                </a:lnTo>
                <a:lnTo>
                  <a:pt x="89" y="338"/>
                </a:lnTo>
                <a:lnTo>
                  <a:pt x="102" y="289"/>
                </a:lnTo>
                <a:lnTo>
                  <a:pt x="121" y="242"/>
                </a:lnTo>
                <a:lnTo>
                  <a:pt x="147" y="196"/>
                </a:lnTo>
                <a:lnTo>
                  <a:pt x="182" y="156"/>
                </a:lnTo>
                <a:lnTo>
                  <a:pt x="223" y="123"/>
                </a:lnTo>
                <a:lnTo>
                  <a:pt x="265" y="96"/>
                </a:lnTo>
                <a:lnTo>
                  <a:pt x="312" y="77"/>
                </a:lnTo>
                <a:lnTo>
                  <a:pt x="361" y="65"/>
                </a:lnTo>
                <a:lnTo>
                  <a:pt x="412" y="61"/>
                </a:lnTo>
                <a:lnTo>
                  <a:pt x="459" y="65"/>
                </a:lnTo>
                <a:lnTo>
                  <a:pt x="507" y="75"/>
                </a:lnTo>
                <a:lnTo>
                  <a:pt x="556" y="95"/>
                </a:lnTo>
                <a:lnTo>
                  <a:pt x="601" y="121"/>
                </a:lnTo>
                <a:lnTo>
                  <a:pt x="642" y="156"/>
                </a:lnTo>
                <a:lnTo>
                  <a:pt x="678" y="200"/>
                </a:lnTo>
                <a:lnTo>
                  <a:pt x="706" y="247"/>
                </a:lnTo>
                <a:lnTo>
                  <a:pt x="726" y="300"/>
                </a:lnTo>
                <a:lnTo>
                  <a:pt x="736" y="354"/>
                </a:lnTo>
                <a:lnTo>
                  <a:pt x="736" y="359"/>
                </a:lnTo>
                <a:lnTo>
                  <a:pt x="738" y="364"/>
                </a:lnTo>
                <a:lnTo>
                  <a:pt x="740" y="371"/>
                </a:lnTo>
                <a:lnTo>
                  <a:pt x="750" y="426"/>
                </a:lnTo>
                <a:lnTo>
                  <a:pt x="766" y="471"/>
                </a:lnTo>
                <a:lnTo>
                  <a:pt x="787" y="506"/>
                </a:lnTo>
                <a:lnTo>
                  <a:pt x="812" y="534"/>
                </a:lnTo>
                <a:lnTo>
                  <a:pt x="841" y="552"/>
                </a:lnTo>
                <a:lnTo>
                  <a:pt x="864" y="557"/>
                </a:lnTo>
                <a:lnTo>
                  <a:pt x="889" y="557"/>
                </a:lnTo>
                <a:lnTo>
                  <a:pt x="917" y="550"/>
                </a:lnTo>
                <a:lnTo>
                  <a:pt x="947" y="538"/>
                </a:lnTo>
                <a:lnTo>
                  <a:pt x="952" y="534"/>
                </a:lnTo>
                <a:lnTo>
                  <a:pt x="955" y="531"/>
                </a:lnTo>
                <a:lnTo>
                  <a:pt x="1024" y="457"/>
                </a:lnTo>
                <a:lnTo>
                  <a:pt x="1087" y="387"/>
                </a:lnTo>
                <a:lnTo>
                  <a:pt x="1145" y="322"/>
                </a:lnTo>
                <a:lnTo>
                  <a:pt x="1199" y="259"/>
                </a:lnTo>
                <a:lnTo>
                  <a:pt x="1248" y="203"/>
                </a:lnTo>
                <a:lnTo>
                  <a:pt x="1294" y="151"/>
                </a:lnTo>
                <a:lnTo>
                  <a:pt x="1332" y="103"/>
                </a:lnTo>
                <a:lnTo>
                  <a:pt x="1366" y="63"/>
                </a:lnTo>
                <a:lnTo>
                  <a:pt x="1394" y="28"/>
                </a:lnTo>
                <a:lnTo>
                  <a:pt x="141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 name="Freeform 32">
            <a:extLst>
              <a:ext uri="{FF2B5EF4-FFF2-40B4-BE49-F238E27FC236}">
                <a16:creationId xmlns:a16="http://schemas.microsoft.com/office/drawing/2014/main" id="{BC37184E-D888-48AB-8107-4B6F3FC91D79}"/>
              </a:ext>
            </a:extLst>
          </p:cNvPr>
          <p:cNvSpPr>
            <a:spLocks/>
          </p:cNvSpPr>
          <p:nvPr/>
        </p:nvSpPr>
        <p:spPr bwMode="auto">
          <a:xfrm>
            <a:off x="4901688" y="2813991"/>
            <a:ext cx="2062169" cy="2052025"/>
          </a:xfrm>
          <a:custGeom>
            <a:avLst/>
            <a:gdLst>
              <a:gd name="T0" fmla="*/ 1582 w 2846"/>
              <a:gd name="T1" fmla="*/ 174 h 2833"/>
              <a:gd name="T2" fmla="*/ 1873 w 2846"/>
              <a:gd name="T3" fmla="*/ 503 h 2833"/>
              <a:gd name="T4" fmla="*/ 2011 w 2846"/>
              <a:gd name="T5" fmla="*/ 563 h 2833"/>
              <a:gd name="T6" fmla="*/ 2116 w 2846"/>
              <a:gd name="T7" fmla="*/ 461 h 2833"/>
              <a:gd name="T8" fmla="*/ 2148 w 2846"/>
              <a:gd name="T9" fmla="*/ 318 h 2833"/>
              <a:gd name="T10" fmla="*/ 2276 w 2846"/>
              <a:gd name="T11" fmla="*/ 123 h 2833"/>
              <a:gd name="T12" fmla="*/ 2525 w 2846"/>
              <a:gd name="T13" fmla="*/ 63 h 2833"/>
              <a:gd name="T14" fmla="*/ 2742 w 2846"/>
              <a:gd name="T15" fmla="*/ 197 h 2833"/>
              <a:gd name="T16" fmla="*/ 2797 w 2846"/>
              <a:gd name="T17" fmla="*/ 439 h 2833"/>
              <a:gd name="T18" fmla="*/ 2690 w 2846"/>
              <a:gd name="T19" fmla="*/ 630 h 2833"/>
              <a:gd name="T20" fmla="*/ 2491 w 2846"/>
              <a:gd name="T21" fmla="*/ 707 h 2833"/>
              <a:gd name="T22" fmla="*/ 2411 w 2846"/>
              <a:gd name="T23" fmla="*/ 731 h 2833"/>
              <a:gd name="T24" fmla="*/ 2292 w 2846"/>
              <a:gd name="T25" fmla="*/ 812 h 2833"/>
              <a:gd name="T26" fmla="*/ 2346 w 2846"/>
              <a:gd name="T27" fmla="*/ 975 h 2833"/>
              <a:gd name="T28" fmla="*/ 2618 w 2846"/>
              <a:gd name="T29" fmla="*/ 1217 h 2833"/>
              <a:gd name="T30" fmla="*/ 2846 w 2846"/>
              <a:gd name="T31" fmla="*/ 1404 h 2833"/>
              <a:gd name="T32" fmla="*/ 2655 w 2846"/>
              <a:gd name="T33" fmla="*/ 1558 h 2833"/>
              <a:gd name="T34" fmla="*/ 2342 w 2846"/>
              <a:gd name="T35" fmla="*/ 1830 h 2833"/>
              <a:gd name="T36" fmla="*/ 2258 w 2846"/>
              <a:gd name="T37" fmla="*/ 1949 h 2833"/>
              <a:gd name="T38" fmla="*/ 2321 w 2846"/>
              <a:gd name="T39" fmla="*/ 2039 h 2833"/>
              <a:gd name="T40" fmla="*/ 2467 w 2846"/>
              <a:gd name="T41" fmla="*/ 2079 h 2833"/>
              <a:gd name="T42" fmla="*/ 2674 w 2846"/>
              <a:gd name="T43" fmla="*/ 2172 h 2833"/>
              <a:gd name="T44" fmla="*/ 2770 w 2846"/>
              <a:gd name="T45" fmla="*/ 2405 h 2833"/>
              <a:gd name="T46" fmla="*/ 2674 w 2846"/>
              <a:gd name="T47" fmla="*/ 2636 h 2833"/>
              <a:gd name="T48" fmla="*/ 2430 w 2846"/>
              <a:gd name="T49" fmla="*/ 2736 h 2833"/>
              <a:gd name="T50" fmla="*/ 2202 w 2846"/>
              <a:gd name="T51" fmla="*/ 2645 h 2833"/>
              <a:gd name="T52" fmla="*/ 2108 w 2846"/>
              <a:gd name="T53" fmla="*/ 2465 h 2833"/>
              <a:gd name="T54" fmla="*/ 2083 w 2846"/>
              <a:gd name="T55" fmla="*/ 2324 h 2833"/>
              <a:gd name="T56" fmla="*/ 1990 w 2846"/>
              <a:gd name="T57" fmla="*/ 2230 h 2833"/>
              <a:gd name="T58" fmla="*/ 1862 w 2846"/>
              <a:gd name="T59" fmla="*/ 2310 h 2833"/>
              <a:gd name="T60" fmla="*/ 1597 w 2846"/>
              <a:gd name="T61" fmla="*/ 2610 h 2833"/>
              <a:gd name="T62" fmla="*/ 1436 w 2846"/>
              <a:gd name="T63" fmla="*/ 2810 h 2833"/>
              <a:gd name="T64" fmla="*/ 1285 w 2846"/>
              <a:gd name="T65" fmla="*/ 2682 h 2833"/>
              <a:gd name="T66" fmla="*/ 1017 w 2846"/>
              <a:gd name="T67" fmla="*/ 2387 h 2833"/>
              <a:gd name="T68" fmla="*/ 885 w 2846"/>
              <a:gd name="T69" fmla="*/ 2288 h 2833"/>
              <a:gd name="T70" fmla="*/ 782 w 2846"/>
              <a:gd name="T71" fmla="*/ 2324 h 2833"/>
              <a:gd name="T72" fmla="*/ 726 w 2846"/>
              <a:gd name="T73" fmla="*/ 2480 h 2833"/>
              <a:gd name="T74" fmla="*/ 658 w 2846"/>
              <a:gd name="T75" fmla="*/ 2654 h 2833"/>
              <a:gd name="T76" fmla="*/ 445 w 2846"/>
              <a:gd name="T77" fmla="*/ 2784 h 2833"/>
              <a:gd name="T78" fmla="*/ 195 w 2846"/>
              <a:gd name="T79" fmla="*/ 2724 h 2833"/>
              <a:gd name="T80" fmla="*/ 60 w 2846"/>
              <a:gd name="T81" fmla="*/ 2503 h 2833"/>
              <a:gd name="T82" fmla="*/ 116 w 2846"/>
              <a:gd name="T83" fmla="*/ 2252 h 2833"/>
              <a:gd name="T84" fmla="*/ 270 w 2846"/>
              <a:gd name="T85" fmla="*/ 2123 h 2833"/>
              <a:gd name="T86" fmla="*/ 409 w 2846"/>
              <a:gd name="T87" fmla="*/ 2104 h 2833"/>
              <a:gd name="T88" fmla="*/ 544 w 2846"/>
              <a:gd name="T89" fmla="*/ 2044 h 2833"/>
              <a:gd name="T90" fmla="*/ 537 w 2846"/>
              <a:gd name="T91" fmla="*/ 1904 h 2833"/>
              <a:gd name="T92" fmla="*/ 331 w 2846"/>
              <a:gd name="T93" fmla="*/ 1716 h 2833"/>
              <a:gd name="T94" fmla="*/ 68 w 2846"/>
              <a:gd name="T95" fmla="*/ 1497 h 2833"/>
              <a:gd name="T96" fmla="*/ 74 w 2846"/>
              <a:gd name="T97" fmla="*/ 1350 h 2833"/>
              <a:gd name="T98" fmla="*/ 295 w 2846"/>
              <a:gd name="T99" fmla="*/ 1089 h 2833"/>
              <a:gd name="T100" fmla="*/ 508 w 2846"/>
              <a:gd name="T101" fmla="*/ 878 h 2833"/>
              <a:gd name="T102" fmla="*/ 566 w 2846"/>
              <a:gd name="T103" fmla="*/ 949 h 2833"/>
              <a:gd name="T104" fmla="*/ 587 w 2846"/>
              <a:gd name="T105" fmla="*/ 1075 h 2833"/>
              <a:gd name="T106" fmla="*/ 696 w 2846"/>
              <a:gd name="T107" fmla="*/ 1275 h 2833"/>
              <a:gd name="T108" fmla="*/ 973 w 2846"/>
              <a:gd name="T109" fmla="*/ 1388 h 2833"/>
              <a:gd name="T110" fmla="*/ 1219 w 2846"/>
              <a:gd name="T111" fmla="*/ 1306 h 2833"/>
              <a:gd name="T112" fmla="*/ 1368 w 2846"/>
              <a:gd name="T113" fmla="*/ 1054 h 2833"/>
              <a:gd name="T114" fmla="*/ 1299 w 2846"/>
              <a:gd name="T115" fmla="*/ 761 h 2833"/>
              <a:gd name="T116" fmla="*/ 1077 w 2846"/>
              <a:gd name="T117" fmla="*/ 610 h 2833"/>
              <a:gd name="T118" fmla="*/ 905 w 2846"/>
              <a:gd name="T119" fmla="*/ 566 h 2833"/>
              <a:gd name="T120" fmla="*/ 880 w 2846"/>
              <a:gd name="T121" fmla="*/ 484 h 2833"/>
              <a:gd name="T122" fmla="*/ 1198 w 2846"/>
              <a:gd name="T123" fmla="*/ 200 h 2833"/>
              <a:gd name="T124" fmla="*/ 1411 w 2846"/>
              <a:gd name="T125" fmla="*/ 20 h 2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6" h="2833">
                <a:moveTo>
                  <a:pt x="1438" y="0"/>
                </a:moveTo>
                <a:lnTo>
                  <a:pt x="1464" y="34"/>
                </a:lnTo>
                <a:lnTo>
                  <a:pt x="1497" y="74"/>
                </a:lnTo>
                <a:lnTo>
                  <a:pt x="1536" y="121"/>
                </a:lnTo>
                <a:lnTo>
                  <a:pt x="1582" y="174"/>
                </a:lnTo>
                <a:lnTo>
                  <a:pt x="1631" y="232"/>
                </a:lnTo>
                <a:lnTo>
                  <a:pt x="1685" y="293"/>
                </a:lnTo>
                <a:lnTo>
                  <a:pt x="1743" y="360"/>
                </a:lnTo>
                <a:lnTo>
                  <a:pt x="1806" y="430"/>
                </a:lnTo>
                <a:lnTo>
                  <a:pt x="1873" y="503"/>
                </a:lnTo>
                <a:lnTo>
                  <a:pt x="1878" y="507"/>
                </a:lnTo>
                <a:lnTo>
                  <a:pt x="1916" y="533"/>
                </a:lnTo>
                <a:lnTo>
                  <a:pt x="1951" y="551"/>
                </a:lnTo>
                <a:lnTo>
                  <a:pt x="1983" y="561"/>
                </a:lnTo>
                <a:lnTo>
                  <a:pt x="2011" y="563"/>
                </a:lnTo>
                <a:lnTo>
                  <a:pt x="2036" y="558"/>
                </a:lnTo>
                <a:lnTo>
                  <a:pt x="2062" y="544"/>
                </a:lnTo>
                <a:lnTo>
                  <a:pt x="2083" y="523"/>
                </a:lnTo>
                <a:lnTo>
                  <a:pt x="2102" y="495"/>
                </a:lnTo>
                <a:lnTo>
                  <a:pt x="2116" y="461"/>
                </a:lnTo>
                <a:lnTo>
                  <a:pt x="2129" y="419"/>
                </a:lnTo>
                <a:lnTo>
                  <a:pt x="2137" y="372"/>
                </a:lnTo>
                <a:lnTo>
                  <a:pt x="2139" y="367"/>
                </a:lnTo>
                <a:lnTo>
                  <a:pt x="2139" y="361"/>
                </a:lnTo>
                <a:lnTo>
                  <a:pt x="2148" y="318"/>
                </a:lnTo>
                <a:lnTo>
                  <a:pt x="2160" y="272"/>
                </a:lnTo>
                <a:lnTo>
                  <a:pt x="2181" y="232"/>
                </a:lnTo>
                <a:lnTo>
                  <a:pt x="2206" y="193"/>
                </a:lnTo>
                <a:lnTo>
                  <a:pt x="2237" y="158"/>
                </a:lnTo>
                <a:lnTo>
                  <a:pt x="2276" y="123"/>
                </a:lnTo>
                <a:lnTo>
                  <a:pt x="2321" y="97"/>
                </a:lnTo>
                <a:lnTo>
                  <a:pt x="2369" y="76"/>
                </a:lnTo>
                <a:lnTo>
                  <a:pt x="2420" y="63"/>
                </a:lnTo>
                <a:lnTo>
                  <a:pt x="2472" y="60"/>
                </a:lnTo>
                <a:lnTo>
                  <a:pt x="2525" y="63"/>
                </a:lnTo>
                <a:lnTo>
                  <a:pt x="2576" y="76"/>
                </a:lnTo>
                <a:lnTo>
                  <a:pt x="2625" y="97"/>
                </a:lnTo>
                <a:lnTo>
                  <a:pt x="2669" y="123"/>
                </a:lnTo>
                <a:lnTo>
                  <a:pt x="2709" y="158"/>
                </a:lnTo>
                <a:lnTo>
                  <a:pt x="2742" y="197"/>
                </a:lnTo>
                <a:lnTo>
                  <a:pt x="2769" y="241"/>
                </a:lnTo>
                <a:lnTo>
                  <a:pt x="2788" y="288"/>
                </a:lnTo>
                <a:lnTo>
                  <a:pt x="2798" y="337"/>
                </a:lnTo>
                <a:lnTo>
                  <a:pt x="2802" y="388"/>
                </a:lnTo>
                <a:lnTo>
                  <a:pt x="2797" y="439"/>
                </a:lnTo>
                <a:lnTo>
                  <a:pt x="2784" y="488"/>
                </a:lnTo>
                <a:lnTo>
                  <a:pt x="2763" y="535"/>
                </a:lnTo>
                <a:lnTo>
                  <a:pt x="2735" y="579"/>
                </a:lnTo>
                <a:lnTo>
                  <a:pt x="2700" y="619"/>
                </a:lnTo>
                <a:lnTo>
                  <a:pt x="2690" y="630"/>
                </a:lnTo>
                <a:lnTo>
                  <a:pt x="2649" y="659"/>
                </a:lnTo>
                <a:lnTo>
                  <a:pt x="2605" y="684"/>
                </a:lnTo>
                <a:lnTo>
                  <a:pt x="2556" y="698"/>
                </a:lnTo>
                <a:lnTo>
                  <a:pt x="2504" y="707"/>
                </a:lnTo>
                <a:lnTo>
                  <a:pt x="2491" y="707"/>
                </a:lnTo>
                <a:lnTo>
                  <a:pt x="2486" y="708"/>
                </a:lnTo>
                <a:lnTo>
                  <a:pt x="2479" y="710"/>
                </a:lnTo>
                <a:lnTo>
                  <a:pt x="2444" y="721"/>
                </a:lnTo>
                <a:lnTo>
                  <a:pt x="2434" y="724"/>
                </a:lnTo>
                <a:lnTo>
                  <a:pt x="2411" y="731"/>
                </a:lnTo>
                <a:lnTo>
                  <a:pt x="2381" y="740"/>
                </a:lnTo>
                <a:lnTo>
                  <a:pt x="2351" y="752"/>
                </a:lnTo>
                <a:lnTo>
                  <a:pt x="2327" y="768"/>
                </a:lnTo>
                <a:lnTo>
                  <a:pt x="2306" y="787"/>
                </a:lnTo>
                <a:lnTo>
                  <a:pt x="2292" y="812"/>
                </a:lnTo>
                <a:lnTo>
                  <a:pt x="2286" y="836"/>
                </a:lnTo>
                <a:lnTo>
                  <a:pt x="2290" y="864"/>
                </a:lnTo>
                <a:lnTo>
                  <a:pt x="2300" y="898"/>
                </a:lnTo>
                <a:lnTo>
                  <a:pt x="2320" y="936"/>
                </a:lnTo>
                <a:lnTo>
                  <a:pt x="2346" y="975"/>
                </a:lnTo>
                <a:lnTo>
                  <a:pt x="2349" y="980"/>
                </a:lnTo>
                <a:lnTo>
                  <a:pt x="2421" y="1045"/>
                </a:lnTo>
                <a:lnTo>
                  <a:pt x="2490" y="1106"/>
                </a:lnTo>
                <a:lnTo>
                  <a:pt x="2556" y="1164"/>
                </a:lnTo>
                <a:lnTo>
                  <a:pt x="2618" y="1217"/>
                </a:lnTo>
                <a:lnTo>
                  <a:pt x="2676" y="1266"/>
                </a:lnTo>
                <a:lnTo>
                  <a:pt x="2726" y="1308"/>
                </a:lnTo>
                <a:lnTo>
                  <a:pt x="2772" y="1346"/>
                </a:lnTo>
                <a:lnTo>
                  <a:pt x="2812" y="1378"/>
                </a:lnTo>
                <a:lnTo>
                  <a:pt x="2846" y="1404"/>
                </a:lnTo>
                <a:lnTo>
                  <a:pt x="2819" y="1425"/>
                </a:lnTo>
                <a:lnTo>
                  <a:pt x="2788" y="1450"/>
                </a:lnTo>
                <a:lnTo>
                  <a:pt x="2749" y="1481"/>
                </a:lnTo>
                <a:lnTo>
                  <a:pt x="2704" y="1516"/>
                </a:lnTo>
                <a:lnTo>
                  <a:pt x="2655" y="1558"/>
                </a:lnTo>
                <a:lnTo>
                  <a:pt x="2600" y="1604"/>
                </a:lnTo>
                <a:lnTo>
                  <a:pt x="2541" y="1653"/>
                </a:lnTo>
                <a:lnTo>
                  <a:pt x="2477" y="1709"/>
                </a:lnTo>
                <a:lnTo>
                  <a:pt x="2411" y="1767"/>
                </a:lnTo>
                <a:lnTo>
                  <a:pt x="2342" y="1830"/>
                </a:lnTo>
                <a:lnTo>
                  <a:pt x="2271" y="1897"/>
                </a:lnTo>
                <a:lnTo>
                  <a:pt x="2265" y="1904"/>
                </a:lnTo>
                <a:lnTo>
                  <a:pt x="2262" y="1911"/>
                </a:lnTo>
                <a:lnTo>
                  <a:pt x="2257" y="1932"/>
                </a:lnTo>
                <a:lnTo>
                  <a:pt x="2258" y="1949"/>
                </a:lnTo>
                <a:lnTo>
                  <a:pt x="2262" y="1965"/>
                </a:lnTo>
                <a:lnTo>
                  <a:pt x="2265" y="1977"/>
                </a:lnTo>
                <a:lnTo>
                  <a:pt x="2279" y="2002"/>
                </a:lnTo>
                <a:lnTo>
                  <a:pt x="2299" y="2023"/>
                </a:lnTo>
                <a:lnTo>
                  <a:pt x="2321" y="2039"/>
                </a:lnTo>
                <a:lnTo>
                  <a:pt x="2348" y="2053"/>
                </a:lnTo>
                <a:lnTo>
                  <a:pt x="2378" y="2061"/>
                </a:lnTo>
                <a:lnTo>
                  <a:pt x="2407" y="2070"/>
                </a:lnTo>
                <a:lnTo>
                  <a:pt x="2437" y="2075"/>
                </a:lnTo>
                <a:lnTo>
                  <a:pt x="2467" y="2079"/>
                </a:lnTo>
                <a:lnTo>
                  <a:pt x="2476" y="2079"/>
                </a:lnTo>
                <a:lnTo>
                  <a:pt x="2530" y="2089"/>
                </a:lnTo>
                <a:lnTo>
                  <a:pt x="2583" y="2109"/>
                </a:lnTo>
                <a:lnTo>
                  <a:pt x="2630" y="2137"/>
                </a:lnTo>
                <a:lnTo>
                  <a:pt x="2674" y="2172"/>
                </a:lnTo>
                <a:lnTo>
                  <a:pt x="2707" y="2214"/>
                </a:lnTo>
                <a:lnTo>
                  <a:pt x="2735" y="2258"/>
                </a:lnTo>
                <a:lnTo>
                  <a:pt x="2754" y="2305"/>
                </a:lnTo>
                <a:lnTo>
                  <a:pt x="2765" y="2354"/>
                </a:lnTo>
                <a:lnTo>
                  <a:pt x="2770" y="2405"/>
                </a:lnTo>
                <a:lnTo>
                  <a:pt x="2767" y="2456"/>
                </a:lnTo>
                <a:lnTo>
                  <a:pt x="2754" y="2505"/>
                </a:lnTo>
                <a:lnTo>
                  <a:pt x="2735" y="2552"/>
                </a:lnTo>
                <a:lnTo>
                  <a:pt x="2709" y="2596"/>
                </a:lnTo>
                <a:lnTo>
                  <a:pt x="2674" y="2636"/>
                </a:lnTo>
                <a:lnTo>
                  <a:pt x="2634" y="2671"/>
                </a:lnTo>
                <a:lnTo>
                  <a:pt x="2588" y="2699"/>
                </a:lnTo>
                <a:lnTo>
                  <a:pt x="2537" y="2720"/>
                </a:lnTo>
                <a:lnTo>
                  <a:pt x="2484" y="2733"/>
                </a:lnTo>
                <a:lnTo>
                  <a:pt x="2430" y="2736"/>
                </a:lnTo>
                <a:lnTo>
                  <a:pt x="2379" y="2733"/>
                </a:lnTo>
                <a:lnTo>
                  <a:pt x="2330" y="2722"/>
                </a:lnTo>
                <a:lnTo>
                  <a:pt x="2283" y="2703"/>
                </a:lnTo>
                <a:lnTo>
                  <a:pt x="2241" y="2677"/>
                </a:lnTo>
                <a:lnTo>
                  <a:pt x="2202" y="2645"/>
                </a:lnTo>
                <a:lnTo>
                  <a:pt x="2176" y="2612"/>
                </a:lnTo>
                <a:lnTo>
                  <a:pt x="2153" y="2577"/>
                </a:lnTo>
                <a:lnTo>
                  <a:pt x="2136" y="2540"/>
                </a:lnTo>
                <a:lnTo>
                  <a:pt x="2120" y="2503"/>
                </a:lnTo>
                <a:lnTo>
                  <a:pt x="2108" y="2465"/>
                </a:lnTo>
                <a:lnTo>
                  <a:pt x="2100" y="2447"/>
                </a:lnTo>
                <a:lnTo>
                  <a:pt x="2099" y="2417"/>
                </a:lnTo>
                <a:lnTo>
                  <a:pt x="2095" y="2386"/>
                </a:lnTo>
                <a:lnTo>
                  <a:pt x="2090" y="2354"/>
                </a:lnTo>
                <a:lnTo>
                  <a:pt x="2083" y="2324"/>
                </a:lnTo>
                <a:lnTo>
                  <a:pt x="2071" y="2296"/>
                </a:lnTo>
                <a:lnTo>
                  <a:pt x="2055" y="2270"/>
                </a:lnTo>
                <a:lnTo>
                  <a:pt x="2034" y="2251"/>
                </a:lnTo>
                <a:lnTo>
                  <a:pt x="2009" y="2235"/>
                </a:lnTo>
                <a:lnTo>
                  <a:pt x="1990" y="2230"/>
                </a:lnTo>
                <a:lnTo>
                  <a:pt x="1965" y="2228"/>
                </a:lnTo>
                <a:lnTo>
                  <a:pt x="1937" y="2233"/>
                </a:lnTo>
                <a:lnTo>
                  <a:pt x="1930" y="2237"/>
                </a:lnTo>
                <a:lnTo>
                  <a:pt x="1923" y="2242"/>
                </a:lnTo>
                <a:lnTo>
                  <a:pt x="1862" y="2310"/>
                </a:lnTo>
                <a:lnTo>
                  <a:pt x="1802" y="2375"/>
                </a:lnTo>
                <a:lnTo>
                  <a:pt x="1745" y="2438"/>
                </a:lnTo>
                <a:lnTo>
                  <a:pt x="1692" y="2500"/>
                </a:lnTo>
                <a:lnTo>
                  <a:pt x="1643" y="2556"/>
                </a:lnTo>
                <a:lnTo>
                  <a:pt x="1597" y="2610"/>
                </a:lnTo>
                <a:lnTo>
                  <a:pt x="1557" y="2659"/>
                </a:lnTo>
                <a:lnTo>
                  <a:pt x="1520" y="2705"/>
                </a:lnTo>
                <a:lnTo>
                  <a:pt x="1487" y="2745"/>
                </a:lnTo>
                <a:lnTo>
                  <a:pt x="1459" y="2780"/>
                </a:lnTo>
                <a:lnTo>
                  <a:pt x="1436" y="2810"/>
                </a:lnTo>
                <a:lnTo>
                  <a:pt x="1418" y="2833"/>
                </a:lnTo>
                <a:lnTo>
                  <a:pt x="1394" y="2803"/>
                </a:lnTo>
                <a:lnTo>
                  <a:pt x="1362" y="2768"/>
                </a:lnTo>
                <a:lnTo>
                  <a:pt x="1327" y="2727"/>
                </a:lnTo>
                <a:lnTo>
                  <a:pt x="1285" y="2682"/>
                </a:lnTo>
                <a:lnTo>
                  <a:pt x="1240" y="2631"/>
                </a:lnTo>
                <a:lnTo>
                  <a:pt x="1191" y="2577"/>
                </a:lnTo>
                <a:lnTo>
                  <a:pt x="1136" y="2517"/>
                </a:lnTo>
                <a:lnTo>
                  <a:pt x="1078" y="2454"/>
                </a:lnTo>
                <a:lnTo>
                  <a:pt x="1017" y="2387"/>
                </a:lnTo>
                <a:lnTo>
                  <a:pt x="952" y="2317"/>
                </a:lnTo>
                <a:lnTo>
                  <a:pt x="950" y="2316"/>
                </a:lnTo>
                <a:lnTo>
                  <a:pt x="945" y="2312"/>
                </a:lnTo>
                <a:lnTo>
                  <a:pt x="913" y="2296"/>
                </a:lnTo>
                <a:lnTo>
                  <a:pt x="885" y="2288"/>
                </a:lnTo>
                <a:lnTo>
                  <a:pt x="859" y="2284"/>
                </a:lnTo>
                <a:lnTo>
                  <a:pt x="843" y="2286"/>
                </a:lnTo>
                <a:lnTo>
                  <a:pt x="829" y="2289"/>
                </a:lnTo>
                <a:lnTo>
                  <a:pt x="803" y="2303"/>
                </a:lnTo>
                <a:lnTo>
                  <a:pt x="782" y="2324"/>
                </a:lnTo>
                <a:lnTo>
                  <a:pt x="763" y="2352"/>
                </a:lnTo>
                <a:lnTo>
                  <a:pt x="747" y="2386"/>
                </a:lnTo>
                <a:lnTo>
                  <a:pt x="736" y="2428"/>
                </a:lnTo>
                <a:lnTo>
                  <a:pt x="728" y="2475"/>
                </a:lnTo>
                <a:lnTo>
                  <a:pt x="726" y="2480"/>
                </a:lnTo>
                <a:lnTo>
                  <a:pt x="724" y="2486"/>
                </a:lnTo>
                <a:lnTo>
                  <a:pt x="717" y="2531"/>
                </a:lnTo>
                <a:lnTo>
                  <a:pt x="703" y="2575"/>
                </a:lnTo>
                <a:lnTo>
                  <a:pt x="684" y="2615"/>
                </a:lnTo>
                <a:lnTo>
                  <a:pt x="658" y="2654"/>
                </a:lnTo>
                <a:lnTo>
                  <a:pt x="628" y="2689"/>
                </a:lnTo>
                <a:lnTo>
                  <a:pt x="587" y="2724"/>
                </a:lnTo>
                <a:lnTo>
                  <a:pt x="544" y="2750"/>
                </a:lnTo>
                <a:lnTo>
                  <a:pt x="496" y="2771"/>
                </a:lnTo>
                <a:lnTo>
                  <a:pt x="445" y="2784"/>
                </a:lnTo>
                <a:lnTo>
                  <a:pt x="393" y="2787"/>
                </a:lnTo>
                <a:lnTo>
                  <a:pt x="338" y="2784"/>
                </a:lnTo>
                <a:lnTo>
                  <a:pt x="288" y="2771"/>
                </a:lnTo>
                <a:lnTo>
                  <a:pt x="240" y="2750"/>
                </a:lnTo>
                <a:lnTo>
                  <a:pt x="195" y="2724"/>
                </a:lnTo>
                <a:lnTo>
                  <a:pt x="154" y="2689"/>
                </a:lnTo>
                <a:lnTo>
                  <a:pt x="121" y="2649"/>
                </a:lnTo>
                <a:lnTo>
                  <a:pt x="93" y="2603"/>
                </a:lnTo>
                <a:lnTo>
                  <a:pt x="72" y="2556"/>
                </a:lnTo>
                <a:lnTo>
                  <a:pt x="60" y="2503"/>
                </a:lnTo>
                <a:lnTo>
                  <a:pt x="54" y="2451"/>
                </a:lnTo>
                <a:lnTo>
                  <a:pt x="58" y="2396"/>
                </a:lnTo>
                <a:lnTo>
                  <a:pt x="68" y="2345"/>
                </a:lnTo>
                <a:lnTo>
                  <a:pt x="88" y="2296"/>
                </a:lnTo>
                <a:lnTo>
                  <a:pt x="116" y="2252"/>
                </a:lnTo>
                <a:lnTo>
                  <a:pt x="149" y="2212"/>
                </a:lnTo>
                <a:lnTo>
                  <a:pt x="179" y="2184"/>
                </a:lnTo>
                <a:lnTo>
                  <a:pt x="209" y="2160"/>
                </a:lnTo>
                <a:lnTo>
                  <a:pt x="238" y="2139"/>
                </a:lnTo>
                <a:lnTo>
                  <a:pt x="270" y="2123"/>
                </a:lnTo>
                <a:lnTo>
                  <a:pt x="305" y="2114"/>
                </a:lnTo>
                <a:lnTo>
                  <a:pt x="340" y="2109"/>
                </a:lnTo>
                <a:lnTo>
                  <a:pt x="347" y="2109"/>
                </a:lnTo>
                <a:lnTo>
                  <a:pt x="377" y="2107"/>
                </a:lnTo>
                <a:lnTo>
                  <a:pt x="409" y="2104"/>
                </a:lnTo>
                <a:lnTo>
                  <a:pt x="440" y="2098"/>
                </a:lnTo>
                <a:lnTo>
                  <a:pt x="470" y="2091"/>
                </a:lnTo>
                <a:lnTo>
                  <a:pt x="498" y="2079"/>
                </a:lnTo>
                <a:lnTo>
                  <a:pt x="522" y="2063"/>
                </a:lnTo>
                <a:lnTo>
                  <a:pt x="544" y="2044"/>
                </a:lnTo>
                <a:lnTo>
                  <a:pt x="558" y="2019"/>
                </a:lnTo>
                <a:lnTo>
                  <a:pt x="563" y="1995"/>
                </a:lnTo>
                <a:lnTo>
                  <a:pt x="563" y="1967"/>
                </a:lnTo>
                <a:lnTo>
                  <a:pt x="552" y="1937"/>
                </a:lnTo>
                <a:lnTo>
                  <a:pt x="537" y="1904"/>
                </a:lnTo>
                <a:lnTo>
                  <a:pt x="535" y="1898"/>
                </a:lnTo>
                <a:lnTo>
                  <a:pt x="531" y="1895"/>
                </a:lnTo>
                <a:lnTo>
                  <a:pt x="461" y="1832"/>
                </a:lnTo>
                <a:lnTo>
                  <a:pt x="395" y="1772"/>
                </a:lnTo>
                <a:lnTo>
                  <a:pt x="331" y="1716"/>
                </a:lnTo>
                <a:lnTo>
                  <a:pt x="270" y="1664"/>
                </a:lnTo>
                <a:lnTo>
                  <a:pt x="214" y="1615"/>
                </a:lnTo>
                <a:lnTo>
                  <a:pt x="160" y="1571"/>
                </a:lnTo>
                <a:lnTo>
                  <a:pt x="112" y="1530"/>
                </a:lnTo>
                <a:lnTo>
                  <a:pt x="68" y="1497"/>
                </a:lnTo>
                <a:lnTo>
                  <a:pt x="32" y="1466"/>
                </a:lnTo>
                <a:lnTo>
                  <a:pt x="0" y="1441"/>
                </a:lnTo>
                <a:lnTo>
                  <a:pt x="19" y="1418"/>
                </a:lnTo>
                <a:lnTo>
                  <a:pt x="44" y="1387"/>
                </a:lnTo>
                <a:lnTo>
                  <a:pt x="74" y="1350"/>
                </a:lnTo>
                <a:lnTo>
                  <a:pt x="109" y="1308"/>
                </a:lnTo>
                <a:lnTo>
                  <a:pt x="147" y="1261"/>
                </a:lnTo>
                <a:lnTo>
                  <a:pt x="193" y="1208"/>
                </a:lnTo>
                <a:lnTo>
                  <a:pt x="242" y="1150"/>
                </a:lnTo>
                <a:lnTo>
                  <a:pt x="295" y="1089"/>
                </a:lnTo>
                <a:lnTo>
                  <a:pt x="352" y="1026"/>
                </a:lnTo>
                <a:lnTo>
                  <a:pt x="412" y="957"/>
                </a:lnTo>
                <a:lnTo>
                  <a:pt x="477" y="889"/>
                </a:lnTo>
                <a:lnTo>
                  <a:pt x="494" y="882"/>
                </a:lnTo>
                <a:lnTo>
                  <a:pt x="508" y="878"/>
                </a:lnTo>
                <a:lnTo>
                  <a:pt x="517" y="878"/>
                </a:lnTo>
                <a:lnTo>
                  <a:pt x="524" y="880"/>
                </a:lnTo>
                <a:lnTo>
                  <a:pt x="542" y="892"/>
                </a:lnTo>
                <a:lnTo>
                  <a:pt x="556" y="915"/>
                </a:lnTo>
                <a:lnTo>
                  <a:pt x="566" y="949"/>
                </a:lnTo>
                <a:lnTo>
                  <a:pt x="573" y="991"/>
                </a:lnTo>
                <a:lnTo>
                  <a:pt x="577" y="1040"/>
                </a:lnTo>
                <a:lnTo>
                  <a:pt x="579" y="1047"/>
                </a:lnTo>
                <a:lnTo>
                  <a:pt x="580" y="1052"/>
                </a:lnTo>
                <a:lnTo>
                  <a:pt x="587" y="1075"/>
                </a:lnTo>
                <a:lnTo>
                  <a:pt x="601" y="1113"/>
                </a:lnTo>
                <a:lnTo>
                  <a:pt x="619" y="1155"/>
                </a:lnTo>
                <a:lnTo>
                  <a:pt x="640" y="1197"/>
                </a:lnTo>
                <a:lnTo>
                  <a:pt x="665" y="1238"/>
                </a:lnTo>
                <a:lnTo>
                  <a:pt x="696" y="1275"/>
                </a:lnTo>
                <a:lnTo>
                  <a:pt x="743" y="1315"/>
                </a:lnTo>
                <a:lnTo>
                  <a:pt x="794" y="1346"/>
                </a:lnTo>
                <a:lnTo>
                  <a:pt x="850" y="1369"/>
                </a:lnTo>
                <a:lnTo>
                  <a:pt x="910" y="1383"/>
                </a:lnTo>
                <a:lnTo>
                  <a:pt x="973" y="1388"/>
                </a:lnTo>
                <a:lnTo>
                  <a:pt x="1026" y="1385"/>
                </a:lnTo>
                <a:lnTo>
                  <a:pt x="1077" y="1374"/>
                </a:lnTo>
                <a:lnTo>
                  <a:pt x="1127" y="1357"/>
                </a:lnTo>
                <a:lnTo>
                  <a:pt x="1175" y="1334"/>
                </a:lnTo>
                <a:lnTo>
                  <a:pt x="1219" y="1306"/>
                </a:lnTo>
                <a:lnTo>
                  <a:pt x="1257" y="1271"/>
                </a:lnTo>
                <a:lnTo>
                  <a:pt x="1297" y="1224"/>
                </a:lnTo>
                <a:lnTo>
                  <a:pt x="1331" y="1171"/>
                </a:lnTo>
                <a:lnTo>
                  <a:pt x="1354" y="1113"/>
                </a:lnTo>
                <a:lnTo>
                  <a:pt x="1368" y="1054"/>
                </a:lnTo>
                <a:lnTo>
                  <a:pt x="1373" y="992"/>
                </a:lnTo>
                <a:lnTo>
                  <a:pt x="1369" y="929"/>
                </a:lnTo>
                <a:lnTo>
                  <a:pt x="1354" y="870"/>
                </a:lnTo>
                <a:lnTo>
                  <a:pt x="1331" y="814"/>
                </a:lnTo>
                <a:lnTo>
                  <a:pt x="1299" y="761"/>
                </a:lnTo>
                <a:lnTo>
                  <a:pt x="1259" y="714"/>
                </a:lnTo>
                <a:lnTo>
                  <a:pt x="1219" y="679"/>
                </a:lnTo>
                <a:lnTo>
                  <a:pt x="1175" y="649"/>
                </a:lnTo>
                <a:lnTo>
                  <a:pt x="1127" y="626"/>
                </a:lnTo>
                <a:lnTo>
                  <a:pt x="1077" y="610"/>
                </a:lnTo>
                <a:lnTo>
                  <a:pt x="1026" y="600"/>
                </a:lnTo>
                <a:lnTo>
                  <a:pt x="1017" y="598"/>
                </a:lnTo>
                <a:lnTo>
                  <a:pt x="971" y="591"/>
                </a:lnTo>
                <a:lnTo>
                  <a:pt x="935" y="581"/>
                </a:lnTo>
                <a:lnTo>
                  <a:pt x="905" y="566"/>
                </a:lnTo>
                <a:lnTo>
                  <a:pt x="882" y="551"/>
                </a:lnTo>
                <a:lnTo>
                  <a:pt x="870" y="531"/>
                </a:lnTo>
                <a:lnTo>
                  <a:pt x="870" y="521"/>
                </a:lnTo>
                <a:lnTo>
                  <a:pt x="871" y="505"/>
                </a:lnTo>
                <a:lnTo>
                  <a:pt x="880" y="484"/>
                </a:lnTo>
                <a:lnTo>
                  <a:pt x="949" y="421"/>
                </a:lnTo>
                <a:lnTo>
                  <a:pt x="1015" y="360"/>
                </a:lnTo>
                <a:lnTo>
                  <a:pt x="1080" y="302"/>
                </a:lnTo>
                <a:lnTo>
                  <a:pt x="1140" y="249"/>
                </a:lnTo>
                <a:lnTo>
                  <a:pt x="1198" y="200"/>
                </a:lnTo>
                <a:lnTo>
                  <a:pt x="1250" y="155"/>
                </a:lnTo>
                <a:lnTo>
                  <a:pt x="1297" y="114"/>
                </a:lnTo>
                <a:lnTo>
                  <a:pt x="1341" y="78"/>
                </a:lnTo>
                <a:lnTo>
                  <a:pt x="1380" y="46"/>
                </a:lnTo>
                <a:lnTo>
                  <a:pt x="1411" y="20"/>
                </a:lnTo>
                <a:lnTo>
                  <a:pt x="1438" y="0"/>
                </a:lnTo>
                <a:close/>
              </a:path>
            </a:pathLst>
          </a:custGeom>
          <a:solidFill>
            <a:srgbClr val="3934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 name="Freeform 33">
            <a:extLst>
              <a:ext uri="{FF2B5EF4-FFF2-40B4-BE49-F238E27FC236}">
                <a16:creationId xmlns:a16="http://schemas.microsoft.com/office/drawing/2014/main" id="{D0083B77-1B9D-4F3D-BE03-CC7CC2F83AF0}"/>
              </a:ext>
            </a:extLst>
          </p:cNvPr>
          <p:cNvSpPr>
            <a:spLocks/>
          </p:cNvSpPr>
          <p:nvPr/>
        </p:nvSpPr>
        <p:spPr bwMode="auto">
          <a:xfrm>
            <a:off x="5968277" y="3867539"/>
            <a:ext cx="2089704" cy="2059271"/>
          </a:xfrm>
          <a:custGeom>
            <a:avLst/>
            <a:gdLst>
              <a:gd name="T0" fmla="*/ 1471 w 2884"/>
              <a:gd name="T1" fmla="*/ 34 h 2843"/>
              <a:gd name="T2" fmla="*/ 1587 w 2884"/>
              <a:gd name="T3" fmla="*/ 121 h 2843"/>
              <a:gd name="T4" fmla="*/ 1745 w 2884"/>
              <a:gd name="T5" fmla="*/ 249 h 2843"/>
              <a:gd name="T6" fmla="*/ 1930 w 2884"/>
              <a:gd name="T7" fmla="*/ 412 h 2843"/>
              <a:gd name="T8" fmla="*/ 1995 w 2884"/>
              <a:gd name="T9" fmla="*/ 495 h 2843"/>
              <a:gd name="T10" fmla="*/ 1927 w 2884"/>
              <a:gd name="T11" fmla="*/ 516 h 2843"/>
              <a:gd name="T12" fmla="*/ 1811 w 2884"/>
              <a:gd name="T13" fmla="*/ 538 h 2843"/>
              <a:gd name="T14" fmla="*/ 1669 w 2884"/>
              <a:gd name="T15" fmla="*/ 607 h 2843"/>
              <a:gd name="T16" fmla="*/ 1555 w 2884"/>
              <a:gd name="T17" fmla="*/ 740 h 2843"/>
              <a:gd name="T18" fmla="*/ 1510 w 2884"/>
              <a:gd name="T19" fmla="*/ 899 h 2843"/>
              <a:gd name="T20" fmla="*/ 1532 w 2884"/>
              <a:gd name="T21" fmla="*/ 1064 h 2843"/>
              <a:gd name="T22" fmla="*/ 1625 w 2884"/>
              <a:gd name="T23" fmla="*/ 1210 h 2843"/>
              <a:gd name="T24" fmla="*/ 1781 w 2884"/>
              <a:gd name="T25" fmla="*/ 1306 h 2843"/>
              <a:gd name="T26" fmla="*/ 1967 w 2884"/>
              <a:gd name="T27" fmla="*/ 1320 h 2843"/>
              <a:gd name="T28" fmla="*/ 2137 w 2884"/>
              <a:gd name="T29" fmla="*/ 1250 h 2843"/>
              <a:gd name="T30" fmla="*/ 2253 w 2884"/>
              <a:gd name="T31" fmla="*/ 1118 h 2843"/>
              <a:gd name="T32" fmla="*/ 2295 w 2884"/>
              <a:gd name="T33" fmla="*/ 966 h 2843"/>
              <a:gd name="T34" fmla="*/ 2328 w 2884"/>
              <a:gd name="T35" fmla="*/ 866 h 2843"/>
              <a:gd name="T36" fmla="*/ 2360 w 2884"/>
              <a:gd name="T37" fmla="*/ 819 h 2843"/>
              <a:gd name="T38" fmla="*/ 2432 w 2884"/>
              <a:gd name="T39" fmla="*/ 885 h 2843"/>
              <a:gd name="T40" fmla="*/ 2606 w 2884"/>
              <a:gd name="T41" fmla="*/ 1078 h 2843"/>
              <a:gd name="T42" fmla="*/ 2746 w 2884"/>
              <a:gd name="T43" fmla="*/ 1239 h 2843"/>
              <a:gd name="T44" fmla="*/ 2844 w 2884"/>
              <a:gd name="T45" fmla="*/ 1360 h 2843"/>
              <a:gd name="T46" fmla="*/ 1420 w 2884"/>
              <a:gd name="T47" fmla="*/ 2843 h 2843"/>
              <a:gd name="T48" fmla="*/ 39 w 2884"/>
              <a:gd name="T49" fmla="*/ 1374 h 2843"/>
              <a:gd name="T50" fmla="*/ 133 w 2884"/>
              <a:gd name="T51" fmla="*/ 1257 h 2843"/>
              <a:gd name="T52" fmla="*/ 268 w 2884"/>
              <a:gd name="T53" fmla="*/ 1099 h 2843"/>
              <a:gd name="T54" fmla="*/ 435 w 2884"/>
              <a:gd name="T55" fmla="*/ 912 h 2843"/>
              <a:gd name="T56" fmla="*/ 507 w 2884"/>
              <a:gd name="T57" fmla="*/ 845 h 2843"/>
              <a:gd name="T58" fmla="*/ 526 w 2884"/>
              <a:gd name="T59" fmla="*/ 857 h 2843"/>
              <a:gd name="T60" fmla="*/ 549 w 2884"/>
              <a:gd name="T61" fmla="*/ 903 h 2843"/>
              <a:gd name="T62" fmla="*/ 561 w 2884"/>
              <a:gd name="T63" fmla="*/ 1003 h 2843"/>
              <a:gd name="T64" fmla="*/ 572 w 2884"/>
              <a:gd name="T65" fmla="*/ 1036 h 2843"/>
              <a:gd name="T66" fmla="*/ 622 w 2884"/>
              <a:gd name="T67" fmla="*/ 1161 h 2843"/>
              <a:gd name="T68" fmla="*/ 729 w 2884"/>
              <a:gd name="T69" fmla="*/ 1280 h 2843"/>
              <a:gd name="T70" fmla="*/ 896 w 2884"/>
              <a:gd name="T71" fmla="*/ 1348 h 2843"/>
              <a:gd name="T72" fmla="*/ 1066 w 2884"/>
              <a:gd name="T73" fmla="*/ 1339 h 2843"/>
              <a:gd name="T74" fmla="*/ 1212 w 2884"/>
              <a:gd name="T75" fmla="*/ 1267 h 2843"/>
              <a:gd name="T76" fmla="*/ 1320 w 2884"/>
              <a:gd name="T77" fmla="*/ 1139 h 2843"/>
              <a:gd name="T78" fmla="*/ 1368 w 2884"/>
              <a:gd name="T79" fmla="*/ 980 h 2843"/>
              <a:gd name="T80" fmla="*/ 1343 w 2884"/>
              <a:gd name="T81" fmla="*/ 815 h 2843"/>
              <a:gd name="T82" fmla="*/ 1252 w 2884"/>
              <a:gd name="T83" fmla="*/ 672 h 2843"/>
              <a:gd name="T84" fmla="*/ 1113 w 2884"/>
              <a:gd name="T85" fmla="*/ 582 h 2843"/>
              <a:gd name="T86" fmla="*/ 999 w 2884"/>
              <a:gd name="T87" fmla="*/ 558 h 2843"/>
              <a:gd name="T88" fmla="*/ 891 w 2884"/>
              <a:gd name="T89" fmla="*/ 528 h 2843"/>
              <a:gd name="T90" fmla="*/ 857 w 2884"/>
              <a:gd name="T91" fmla="*/ 493 h 2843"/>
              <a:gd name="T92" fmla="*/ 922 w 2884"/>
              <a:gd name="T93" fmla="*/ 424 h 2843"/>
              <a:gd name="T94" fmla="*/ 1110 w 2884"/>
              <a:gd name="T95" fmla="*/ 258 h 2843"/>
              <a:gd name="T96" fmla="*/ 1264 w 2884"/>
              <a:gd name="T97" fmla="*/ 128 h 2843"/>
              <a:gd name="T98" fmla="*/ 1378 w 2884"/>
              <a:gd name="T99" fmla="*/ 35 h 2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84" h="2843">
                <a:moveTo>
                  <a:pt x="1426" y="0"/>
                </a:moveTo>
                <a:lnTo>
                  <a:pt x="1445" y="14"/>
                </a:lnTo>
                <a:lnTo>
                  <a:pt x="1471" y="34"/>
                </a:lnTo>
                <a:lnTo>
                  <a:pt x="1504" y="58"/>
                </a:lnTo>
                <a:lnTo>
                  <a:pt x="1543" y="88"/>
                </a:lnTo>
                <a:lnTo>
                  <a:pt x="1587" y="121"/>
                </a:lnTo>
                <a:lnTo>
                  <a:pt x="1634" y="160"/>
                </a:lnTo>
                <a:lnTo>
                  <a:pt x="1687" y="202"/>
                </a:lnTo>
                <a:lnTo>
                  <a:pt x="1745" y="249"/>
                </a:lnTo>
                <a:lnTo>
                  <a:pt x="1804" y="300"/>
                </a:lnTo>
                <a:lnTo>
                  <a:pt x="1866" y="354"/>
                </a:lnTo>
                <a:lnTo>
                  <a:pt x="1930" y="412"/>
                </a:lnTo>
                <a:lnTo>
                  <a:pt x="1999" y="473"/>
                </a:lnTo>
                <a:lnTo>
                  <a:pt x="2011" y="486"/>
                </a:lnTo>
                <a:lnTo>
                  <a:pt x="1995" y="495"/>
                </a:lnTo>
                <a:lnTo>
                  <a:pt x="1976" y="503"/>
                </a:lnTo>
                <a:lnTo>
                  <a:pt x="1952" y="509"/>
                </a:lnTo>
                <a:lnTo>
                  <a:pt x="1927" y="516"/>
                </a:lnTo>
                <a:lnTo>
                  <a:pt x="1895" y="523"/>
                </a:lnTo>
                <a:lnTo>
                  <a:pt x="1862" y="533"/>
                </a:lnTo>
                <a:lnTo>
                  <a:pt x="1811" y="538"/>
                </a:lnTo>
                <a:lnTo>
                  <a:pt x="1762" y="554"/>
                </a:lnTo>
                <a:lnTo>
                  <a:pt x="1715" y="577"/>
                </a:lnTo>
                <a:lnTo>
                  <a:pt x="1669" y="607"/>
                </a:lnTo>
                <a:lnTo>
                  <a:pt x="1625" y="647"/>
                </a:lnTo>
                <a:lnTo>
                  <a:pt x="1587" y="691"/>
                </a:lnTo>
                <a:lnTo>
                  <a:pt x="1555" y="740"/>
                </a:lnTo>
                <a:lnTo>
                  <a:pt x="1532" y="791"/>
                </a:lnTo>
                <a:lnTo>
                  <a:pt x="1517" y="845"/>
                </a:lnTo>
                <a:lnTo>
                  <a:pt x="1510" y="899"/>
                </a:lnTo>
                <a:lnTo>
                  <a:pt x="1510" y="955"/>
                </a:lnTo>
                <a:lnTo>
                  <a:pt x="1517" y="1012"/>
                </a:lnTo>
                <a:lnTo>
                  <a:pt x="1532" y="1064"/>
                </a:lnTo>
                <a:lnTo>
                  <a:pt x="1555" y="1117"/>
                </a:lnTo>
                <a:lnTo>
                  <a:pt x="1587" y="1164"/>
                </a:lnTo>
                <a:lnTo>
                  <a:pt x="1625" y="1210"/>
                </a:lnTo>
                <a:lnTo>
                  <a:pt x="1673" y="1250"/>
                </a:lnTo>
                <a:lnTo>
                  <a:pt x="1725" y="1281"/>
                </a:lnTo>
                <a:lnTo>
                  <a:pt x="1781" y="1306"/>
                </a:lnTo>
                <a:lnTo>
                  <a:pt x="1843" y="1320"/>
                </a:lnTo>
                <a:lnTo>
                  <a:pt x="1904" y="1325"/>
                </a:lnTo>
                <a:lnTo>
                  <a:pt x="1967" y="1320"/>
                </a:lnTo>
                <a:lnTo>
                  <a:pt x="2027" y="1306"/>
                </a:lnTo>
                <a:lnTo>
                  <a:pt x="2085" y="1281"/>
                </a:lnTo>
                <a:lnTo>
                  <a:pt x="2137" y="1250"/>
                </a:lnTo>
                <a:lnTo>
                  <a:pt x="2185" y="1208"/>
                </a:lnTo>
                <a:lnTo>
                  <a:pt x="2223" y="1166"/>
                </a:lnTo>
                <a:lnTo>
                  <a:pt x="2253" y="1118"/>
                </a:lnTo>
                <a:lnTo>
                  <a:pt x="2274" y="1069"/>
                </a:lnTo>
                <a:lnTo>
                  <a:pt x="2288" y="1019"/>
                </a:lnTo>
                <a:lnTo>
                  <a:pt x="2295" y="966"/>
                </a:lnTo>
                <a:lnTo>
                  <a:pt x="2307" y="931"/>
                </a:lnTo>
                <a:lnTo>
                  <a:pt x="2318" y="896"/>
                </a:lnTo>
                <a:lnTo>
                  <a:pt x="2328" y="866"/>
                </a:lnTo>
                <a:lnTo>
                  <a:pt x="2337" y="843"/>
                </a:lnTo>
                <a:lnTo>
                  <a:pt x="2348" y="828"/>
                </a:lnTo>
                <a:lnTo>
                  <a:pt x="2360" y="819"/>
                </a:lnTo>
                <a:lnTo>
                  <a:pt x="2364" y="817"/>
                </a:lnTo>
                <a:lnTo>
                  <a:pt x="2367" y="817"/>
                </a:lnTo>
                <a:lnTo>
                  <a:pt x="2432" y="885"/>
                </a:lnTo>
                <a:lnTo>
                  <a:pt x="2493" y="952"/>
                </a:lnTo>
                <a:lnTo>
                  <a:pt x="2551" y="1017"/>
                </a:lnTo>
                <a:lnTo>
                  <a:pt x="2606" y="1078"/>
                </a:lnTo>
                <a:lnTo>
                  <a:pt x="2656" y="1136"/>
                </a:lnTo>
                <a:lnTo>
                  <a:pt x="2704" y="1190"/>
                </a:lnTo>
                <a:lnTo>
                  <a:pt x="2746" y="1239"/>
                </a:lnTo>
                <a:lnTo>
                  <a:pt x="2783" y="1285"/>
                </a:lnTo>
                <a:lnTo>
                  <a:pt x="2816" y="1325"/>
                </a:lnTo>
                <a:lnTo>
                  <a:pt x="2844" y="1360"/>
                </a:lnTo>
                <a:lnTo>
                  <a:pt x="2867" y="1388"/>
                </a:lnTo>
                <a:lnTo>
                  <a:pt x="2884" y="1409"/>
                </a:lnTo>
                <a:lnTo>
                  <a:pt x="1420" y="2843"/>
                </a:lnTo>
                <a:lnTo>
                  <a:pt x="0" y="1423"/>
                </a:lnTo>
                <a:lnTo>
                  <a:pt x="18" y="1402"/>
                </a:lnTo>
                <a:lnTo>
                  <a:pt x="39" y="1374"/>
                </a:lnTo>
                <a:lnTo>
                  <a:pt x="67" y="1341"/>
                </a:lnTo>
                <a:lnTo>
                  <a:pt x="98" y="1301"/>
                </a:lnTo>
                <a:lnTo>
                  <a:pt x="133" y="1257"/>
                </a:lnTo>
                <a:lnTo>
                  <a:pt x="175" y="1208"/>
                </a:lnTo>
                <a:lnTo>
                  <a:pt x="219" y="1155"/>
                </a:lnTo>
                <a:lnTo>
                  <a:pt x="268" y="1099"/>
                </a:lnTo>
                <a:lnTo>
                  <a:pt x="319" y="1040"/>
                </a:lnTo>
                <a:lnTo>
                  <a:pt x="375" y="976"/>
                </a:lnTo>
                <a:lnTo>
                  <a:pt x="435" y="912"/>
                </a:lnTo>
                <a:lnTo>
                  <a:pt x="496" y="843"/>
                </a:lnTo>
                <a:lnTo>
                  <a:pt x="502" y="843"/>
                </a:lnTo>
                <a:lnTo>
                  <a:pt x="507" y="845"/>
                </a:lnTo>
                <a:lnTo>
                  <a:pt x="512" y="847"/>
                </a:lnTo>
                <a:lnTo>
                  <a:pt x="519" y="850"/>
                </a:lnTo>
                <a:lnTo>
                  <a:pt x="526" y="857"/>
                </a:lnTo>
                <a:lnTo>
                  <a:pt x="533" y="868"/>
                </a:lnTo>
                <a:lnTo>
                  <a:pt x="542" y="882"/>
                </a:lnTo>
                <a:lnTo>
                  <a:pt x="549" y="903"/>
                </a:lnTo>
                <a:lnTo>
                  <a:pt x="554" y="929"/>
                </a:lnTo>
                <a:lnTo>
                  <a:pt x="559" y="962"/>
                </a:lnTo>
                <a:lnTo>
                  <a:pt x="561" y="1003"/>
                </a:lnTo>
                <a:lnTo>
                  <a:pt x="561" y="1010"/>
                </a:lnTo>
                <a:lnTo>
                  <a:pt x="565" y="1017"/>
                </a:lnTo>
                <a:lnTo>
                  <a:pt x="572" y="1036"/>
                </a:lnTo>
                <a:lnTo>
                  <a:pt x="586" y="1075"/>
                </a:lnTo>
                <a:lnTo>
                  <a:pt x="601" y="1118"/>
                </a:lnTo>
                <a:lnTo>
                  <a:pt x="622" y="1161"/>
                </a:lnTo>
                <a:lnTo>
                  <a:pt x="649" y="1203"/>
                </a:lnTo>
                <a:lnTo>
                  <a:pt x="682" y="1241"/>
                </a:lnTo>
                <a:lnTo>
                  <a:pt x="729" y="1280"/>
                </a:lnTo>
                <a:lnTo>
                  <a:pt x="780" y="1311"/>
                </a:lnTo>
                <a:lnTo>
                  <a:pt x="836" y="1334"/>
                </a:lnTo>
                <a:lnTo>
                  <a:pt x="896" y="1348"/>
                </a:lnTo>
                <a:lnTo>
                  <a:pt x="959" y="1353"/>
                </a:lnTo>
                <a:lnTo>
                  <a:pt x="1013" y="1350"/>
                </a:lnTo>
                <a:lnTo>
                  <a:pt x="1066" y="1339"/>
                </a:lnTo>
                <a:lnTo>
                  <a:pt x="1119" y="1322"/>
                </a:lnTo>
                <a:lnTo>
                  <a:pt x="1166" y="1297"/>
                </a:lnTo>
                <a:lnTo>
                  <a:pt x="1212" y="1267"/>
                </a:lnTo>
                <a:lnTo>
                  <a:pt x="1252" y="1232"/>
                </a:lnTo>
                <a:lnTo>
                  <a:pt x="1291" y="1189"/>
                </a:lnTo>
                <a:lnTo>
                  <a:pt x="1320" y="1139"/>
                </a:lnTo>
                <a:lnTo>
                  <a:pt x="1345" y="1089"/>
                </a:lnTo>
                <a:lnTo>
                  <a:pt x="1359" y="1034"/>
                </a:lnTo>
                <a:lnTo>
                  <a:pt x="1368" y="980"/>
                </a:lnTo>
                <a:lnTo>
                  <a:pt x="1368" y="924"/>
                </a:lnTo>
                <a:lnTo>
                  <a:pt x="1359" y="870"/>
                </a:lnTo>
                <a:lnTo>
                  <a:pt x="1343" y="815"/>
                </a:lnTo>
                <a:lnTo>
                  <a:pt x="1320" y="764"/>
                </a:lnTo>
                <a:lnTo>
                  <a:pt x="1291" y="715"/>
                </a:lnTo>
                <a:lnTo>
                  <a:pt x="1252" y="672"/>
                </a:lnTo>
                <a:lnTo>
                  <a:pt x="1210" y="635"/>
                </a:lnTo>
                <a:lnTo>
                  <a:pt x="1164" y="605"/>
                </a:lnTo>
                <a:lnTo>
                  <a:pt x="1113" y="582"/>
                </a:lnTo>
                <a:lnTo>
                  <a:pt x="1061" y="566"/>
                </a:lnTo>
                <a:lnTo>
                  <a:pt x="1005" y="558"/>
                </a:lnTo>
                <a:lnTo>
                  <a:pt x="999" y="558"/>
                </a:lnTo>
                <a:lnTo>
                  <a:pt x="954" y="549"/>
                </a:lnTo>
                <a:lnTo>
                  <a:pt x="919" y="540"/>
                </a:lnTo>
                <a:lnTo>
                  <a:pt x="891" y="528"/>
                </a:lnTo>
                <a:lnTo>
                  <a:pt x="870" y="514"/>
                </a:lnTo>
                <a:lnTo>
                  <a:pt x="859" y="498"/>
                </a:lnTo>
                <a:lnTo>
                  <a:pt x="857" y="493"/>
                </a:lnTo>
                <a:lnTo>
                  <a:pt x="856" y="489"/>
                </a:lnTo>
                <a:lnTo>
                  <a:pt x="856" y="486"/>
                </a:lnTo>
                <a:lnTo>
                  <a:pt x="922" y="424"/>
                </a:lnTo>
                <a:lnTo>
                  <a:pt x="987" y="365"/>
                </a:lnTo>
                <a:lnTo>
                  <a:pt x="1050" y="311"/>
                </a:lnTo>
                <a:lnTo>
                  <a:pt x="1110" y="258"/>
                </a:lnTo>
                <a:lnTo>
                  <a:pt x="1164" y="211"/>
                </a:lnTo>
                <a:lnTo>
                  <a:pt x="1217" y="167"/>
                </a:lnTo>
                <a:lnTo>
                  <a:pt x="1264" y="128"/>
                </a:lnTo>
                <a:lnTo>
                  <a:pt x="1308" y="93"/>
                </a:lnTo>
                <a:lnTo>
                  <a:pt x="1347" y="62"/>
                </a:lnTo>
                <a:lnTo>
                  <a:pt x="1378" y="35"/>
                </a:lnTo>
                <a:lnTo>
                  <a:pt x="1406" y="16"/>
                </a:lnTo>
                <a:lnTo>
                  <a:pt x="142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 name="Freeform 34">
            <a:extLst>
              <a:ext uri="{FF2B5EF4-FFF2-40B4-BE49-F238E27FC236}">
                <a16:creationId xmlns:a16="http://schemas.microsoft.com/office/drawing/2014/main" id="{1BEAF032-FBBD-4D89-9528-868EA9E6DFAE}"/>
              </a:ext>
            </a:extLst>
          </p:cNvPr>
          <p:cNvSpPr>
            <a:spLocks/>
          </p:cNvSpPr>
          <p:nvPr/>
        </p:nvSpPr>
        <p:spPr bwMode="auto">
          <a:xfrm>
            <a:off x="5971176" y="1760445"/>
            <a:ext cx="2065067" cy="2046228"/>
          </a:xfrm>
          <a:custGeom>
            <a:avLst/>
            <a:gdLst>
              <a:gd name="T0" fmla="*/ 1541 w 2849"/>
              <a:gd name="T1" fmla="*/ 161 h 2825"/>
              <a:gd name="T2" fmla="*/ 1840 w 2849"/>
              <a:gd name="T3" fmla="*/ 501 h 2825"/>
              <a:gd name="T4" fmla="*/ 1980 w 2849"/>
              <a:gd name="T5" fmla="*/ 569 h 2825"/>
              <a:gd name="T6" fmla="*/ 2069 w 2849"/>
              <a:gd name="T7" fmla="*/ 364 h 2825"/>
              <a:gd name="T8" fmla="*/ 2169 w 2849"/>
              <a:gd name="T9" fmla="*/ 166 h 2825"/>
              <a:gd name="T10" fmla="*/ 2451 w 2849"/>
              <a:gd name="T11" fmla="*/ 77 h 2825"/>
              <a:gd name="T12" fmla="*/ 2697 w 2849"/>
              <a:gd name="T13" fmla="*/ 254 h 2825"/>
              <a:gd name="T14" fmla="*/ 2697 w 2849"/>
              <a:gd name="T15" fmla="*/ 552 h 2825"/>
              <a:gd name="T16" fmla="*/ 2480 w 2849"/>
              <a:gd name="T17" fmla="*/ 724 h 2825"/>
              <a:gd name="T18" fmla="*/ 2302 w 2849"/>
              <a:gd name="T19" fmla="*/ 769 h 2825"/>
              <a:gd name="T20" fmla="*/ 2238 w 2849"/>
              <a:gd name="T21" fmla="*/ 901 h 2825"/>
              <a:gd name="T22" fmla="*/ 2506 w 2849"/>
              <a:gd name="T23" fmla="*/ 1148 h 2825"/>
              <a:gd name="T24" fmla="*/ 2795 w 2849"/>
              <a:gd name="T25" fmla="*/ 1381 h 2825"/>
              <a:gd name="T26" fmla="*/ 2732 w 2849"/>
              <a:gd name="T27" fmla="*/ 1567 h 2825"/>
              <a:gd name="T28" fmla="*/ 2392 w 2849"/>
              <a:gd name="T29" fmla="*/ 1950 h 2825"/>
              <a:gd name="T30" fmla="*/ 2334 w 2849"/>
              <a:gd name="T31" fmla="*/ 1949 h 2825"/>
              <a:gd name="T32" fmla="*/ 2285 w 2849"/>
              <a:gd name="T33" fmla="*/ 1810 h 2825"/>
              <a:gd name="T34" fmla="*/ 2173 w 2849"/>
              <a:gd name="T35" fmla="*/ 1579 h 2825"/>
              <a:gd name="T36" fmla="*/ 1894 w 2849"/>
              <a:gd name="T37" fmla="*/ 1463 h 2825"/>
              <a:gd name="T38" fmla="*/ 1577 w 2849"/>
              <a:gd name="T39" fmla="*/ 1624 h 2825"/>
              <a:gd name="T40" fmla="*/ 1505 w 2849"/>
              <a:gd name="T41" fmla="*/ 1943 h 2825"/>
              <a:gd name="T42" fmla="*/ 1678 w 2849"/>
              <a:gd name="T43" fmla="*/ 2190 h 2825"/>
              <a:gd name="T44" fmla="*/ 1808 w 2849"/>
              <a:gd name="T45" fmla="*/ 2250 h 2825"/>
              <a:gd name="T46" fmla="*/ 1836 w 2849"/>
              <a:gd name="T47" fmla="*/ 2257 h 2825"/>
              <a:gd name="T48" fmla="*/ 1983 w 2849"/>
              <a:gd name="T49" fmla="*/ 2290 h 2825"/>
              <a:gd name="T50" fmla="*/ 2001 w 2849"/>
              <a:gd name="T51" fmla="*/ 2346 h 2825"/>
              <a:gd name="T52" fmla="*/ 1647 w 2849"/>
              <a:gd name="T53" fmla="*/ 2646 h 2825"/>
              <a:gd name="T54" fmla="*/ 1396 w 2849"/>
              <a:gd name="T55" fmla="*/ 2804 h 2825"/>
              <a:gd name="T56" fmla="*/ 1124 w 2849"/>
              <a:gd name="T57" fmla="*/ 2576 h 2825"/>
              <a:gd name="T58" fmla="*/ 1019 w 2849"/>
              <a:gd name="T59" fmla="*/ 2485 h 2825"/>
              <a:gd name="T60" fmla="*/ 951 w 2849"/>
              <a:gd name="T61" fmla="*/ 2422 h 2825"/>
              <a:gd name="T62" fmla="*/ 873 w 2849"/>
              <a:gd name="T63" fmla="*/ 2311 h 2825"/>
              <a:gd name="T64" fmla="*/ 898 w 2849"/>
              <a:gd name="T65" fmla="*/ 2262 h 2825"/>
              <a:gd name="T66" fmla="*/ 1026 w 2849"/>
              <a:gd name="T67" fmla="*/ 2224 h 2825"/>
              <a:gd name="T68" fmla="*/ 1066 w 2849"/>
              <a:gd name="T69" fmla="*/ 2217 h 2825"/>
              <a:gd name="T70" fmla="*/ 1115 w 2849"/>
              <a:gd name="T71" fmla="*/ 2206 h 2825"/>
              <a:gd name="T72" fmla="*/ 1161 w 2849"/>
              <a:gd name="T73" fmla="*/ 2189 h 2825"/>
              <a:gd name="T74" fmla="*/ 1203 w 2849"/>
              <a:gd name="T75" fmla="*/ 2166 h 2825"/>
              <a:gd name="T76" fmla="*/ 1242 w 2849"/>
              <a:gd name="T77" fmla="*/ 2138 h 2825"/>
              <a:gd name="T78" fmla="*/ 1364 w 2849"/>
              <a:gd name="T79" fmla="*/ 1961 h 2825"/>
              <a:gd name="T80" fmla="*/ 1340 w 2849"/>
              <a:gd name="T81" fmla="*/ 1654 h 2825"/>
              <a:gd name="T82" fmla="*/ 1059 w 2849"/>
              <a:gd name="T83" fmla="*/ 1458 h 2825"/>
              <a:gd name="T84" fmla="*/ 717 w 2849"/>
              <a:gd name="T85" fmla="*/ 1568 h 2825"/>
              <a:gd name="T86" fmla="*/ 603 w 2849"/>
              <a:gd name="T87" fmla="*/ 1810 h 2825"/>
              <a:gd name="T88" fmla="*/ 533 w 2849"/>
              <a:gd name="T89" fmla="*/ 1957 h 2825"/>
              <a:gd name="T90" fmla="*/ 439 w 2849"/>
              <a:gd name="T91" fmla="*/ 1914 h 2825"/>
              <a:gd name="T92" fmla="*/ 363 w 2849"/>
              <a:gd name="T93" fmla="*/ 1829 h 2825"/>
              <a:gd name="T94" fmla="*/ 269 w 2849"/>
              <a:gd name="T95" fmla="*/ 1724 h 2825"/>
              <a:gd name="T96" fmla="*/ 23 w 2849"/>
              <a:gd name="T97" fmla="*/ 1435 h 2825"/>
              <a:gd name="T98" fmla="*/ 118 w 2849"/>
              <a:gd name="T99" fmla="*/ 1260 h 2825"/>
              <a:gd name="T100" fmla="*/ 423 w 2849"/>
              <a:gd name="T101" fmla="*/ 911 h 2825"/>
              <a:gd name="T102" fmla="*/ 614 w 2849"/>
              <a:gd name="T103" fmla="*/ 706 h 2825"/>
              <a:gd name="T104" fmla="*/ 851 w 2849"/>
              <a:gd name="T105" fmla="*/ 466 h 2825"/>
              <a:gd name="T106" fmla="*/ 984 w 2849"/>
              <a:gd name="T107" fmla="*/ 356 h 2825"/>
              <a:gd name="T108" fmla="*/ 1317 w 2849"/>
              <a:gd name="T109" fmla="*/ 72 h 2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49" h="2825">
                <a:moveTo>
                  <a:pt x="1408" y="0"/>
                </a:moveTo>
                <a:lnTo>
                  <a:pt x="1426" y="21"/>
                </a:lnTo>
                <a:lnTo>
                  <a:pt x="1447" y="47"/>
                </a:lnTo>
                <a:lnTo>
                  <a:pt x="1473" y="80"/>
                </a:lnTo>
                <a:lnTo>
                  <a:pt x="1505" y="119"/>
                </a:lnTo>
                <a:lnTo>
                  <a:pt x="1541" y="161"/>
                </a:lnTo>
                <a:lnTo>
                  <a:pt x="1582" y="208"/>
                </a:lnTo>
                <a:lnTo>
                  <a:pt x="1626" y="261"/>
                </a:lnTo>
                <a:lnTo>
                  <a:pt x="1675" y="317"/>
                </a:lnTo>
                <a:lnTo>
                  <a:pt x="1726" y="375"/>
                </a:lnTo>
                <a:lnTo>
                  <a:pt x="1782" y="436"/>
                </a:lnTo>
                <a:lnTo>
                  <a:pt x="1840" y="501"/>
                </a:lnTo>
                <a:lnTo>
                  <a:pt x="1901" y="568"/>
                </a:lnTo>
                <a:lnTo>
                  <a:pt x="1908" y="573"/>
                </a:lnTo>
                <a:lnTo>
                  <a:pt x="1915" y="576"/>
                </a:lnTo>
                <a:lnTo>
                  <a:pt x="1938" y="578"/>
                </a:lnTo>
                <a:lnTo>
                  <a:pt x="1961" y="575"/>
                </a:lnTo>
                <a:lnTo>
                  <a:pt x="1980" y="569"/>
                </a:lnTo>
                <a:lnTo>
                  <a:pt x="2006" y="554"/>
                </a:lnTo>
                <a:lnTo>
                  <a:pt x="2027" y="531"/>
                </a:lnTo>
                <a:lnTo>
                  <a:pt x="2045" y="501"/>
                </a:lnTo>
                <a:lnTo>
                  <a:pt x="2057" y="462"/>
                </a:lnTo>
                <a:lnTo>
                  <a:pt x="2066" y="417"/>
                </a:lnTo>
                <a:lnTo>
                  <a:pt x="2069" y="364"/>
                </a:lnTo>
                <a:lnTo>
                  <a:pt x="2078" y="340"/>
                </a:lnTo>
                <a:lnTo>
                  <a:pt x="2090" y="305"/>
                </a:lnTo>
                <a:lnTo>
                  <a:pt x="2106" y="268"/>
                </a:lnTo>
                <a:lnTo>
                  <a:pt x="2122" y="231"/>
                </a:lnTo>
                <a:lnTo>
                  <a:pt x="2143" y="198"/>
                </a:lnTo>
                <a:lnTo>
                  <a:pt x="2169" y="166"/>
                </a:lnTo>
                <a:lnTo>
                  <a:pt x="2208" y="133"/>
                </a:lnTo>
                <a:lnTo>
                  <a:pt x="2250" y="107"/>
                </a:lnTo>
                <a:lnTo>
                  <a:pt x="2297" y="89"/>
                </a:lnTo>
                <a:lnTo>
                  <a:pt x="2346" y="77"/>
                </a:lnTo>
                <a:lnTo>
                  <a:pt x="2399" y="73"/>
                </a:lnTo>
                <a:lnTo>
                  <a:pt x="2451" y="77"/>
                </a:lnTo>
                <a:lnTo>
                  <a:pt x="2502" y="89"/>
                </a:lnTo>
                <a:lnTo>
                  <a:pt x="2551" y="108"/>
                </a:lnTo>
                <a:lnTo>
                  <a:pt x="2597" y="136"/>
                </a:lnTo>
                <a:lnTo>
                  <a:pt x="2637" y="172"/>
                </a:lnTo>
                <a:lnTo>
                  <a:pt x="2671" y="210"/>
                </a:lnTo>
                <a:lnTo>
                  <a:pt x="2697" y="254"/>
                </a:lnTo>
                <a:lnTo>
                  <a:pt x="2716" y="301"/>
                </a:lnTo>
                <a:lnTo>
                  <a:pt x="2728" y="352"/>
                </a:lnTo>
                <a:lnTo>
                  <a:pt x="2732" y="403"/>
                </a:lnTo>
                <a:lnTo>
                  <a:pt x="2728" y="455"/>
                </a:lnTo>
                <a:lnTo>
                  <a:pt x="2716" y="504"/>
                </a:lnTo>
                <a:lnTo>
                  <a:pt x="2697" y="552"/>
                </a:lnTo>
                <a:lnTo>
                  <a:pt x="2671" y="596"/>
                </a:lnTo>
                <a:lnTo>
                  <a:pt x="2637" y="636"/>
                </a:lnTo>
                <a:lnTo>
                  <a:pt x="2602" y="666"/>
                </a:lnTo>
                <a:lnTo>
                  <a:pt x="2564" y="690"/>
                </a:lnTo>
                <a:lnTo>
                  <a:pt x="2523" y="710"/>
                </a:lnTo>
                <a:lnTo>
                  <a:pt x="2480" y="724"/>
                </a:lnTo>
                <a:lnTo>
                  <a:pt x="2434" y="731"/>
                </a:lnTo>
                <a:lnTo>
                  <a:pt x="2429" y="731"/>
                </a:lnTo>
                <a:lnTo>
                  <a:pt x="2425" y="734"/>
                </a:lnTo>
                <a:lnTo>
                  <a:pt x="2378" y="741"/>
                </a:lnTo>
                <a:lnTo>
                  <a:pt x="2336" y="753"/>
                </a:lnTo>
                <a:lnTo>
                  <a:pt x="2302" y="769"/>
                </a:lnTo>
                <a:lnTo>
                  <a:pt x="2274" y="787"/>
                </a:lnTo>
                <a:lnTo>
                  <a:pt x="2253" y="809"/>
                </a:lnTo>
                <a:lnTo>
                  <a:pt x="2239" y="834"/>
                </a:lnTo>
                <a:lnTo>
                  <a:pt x="2234" y="855"/>
                </a:lnTo>
                <a:lnTo>
                  <a:pt x="2232" y="878"/>
                </a:lnTo>
                <a:lnTo>
                  <a:pt x="2238" y="901"/>
                </a:lnTo>
                <a:lnTo>
                  <a:pt x="2239" y="908"/>
                </a:lnTo>
                <a:lnTo>
                  <a:pt x="2245" y="913"/>
                </a:lnTo>
                <a:lnTo>
                  <a:pt x="2313" y="978"/>
                </a:lnTo>
                <a:lnTo>
                  <a:pt x="2380" y="1037"/>
                </a:lnTo>
                <a:lnTo>
                  <a:pt x="2444" y="1095"/>
                </a:lnTo>
                <a:lnTo>
                  <a:pt x="2506" y="1148"/>
                </a:lnTo>
                <a:lnTo>
                  <a:pt x="2565" y="1197"/>
                </a:lnTo>
                <a:lnTo>
                  <a:pt x="2620" y="1242"/>
                </a:lnTo>
                <a:lnTo>
                  <a:pt x="2671" y="1284"/>
                </a:lnTo>
                <a:lnTo>
                  <a:pt x="2718" y="1321"/>
                </a:lnTo>
                <a:lnTo>
                  <a:pt x="2760" y="1353"/>
                </a:lnTo>
                <a:lnTo>
                  <a:pt x="2795" y="1381"/>
                </a:lnTo>
                <a:lnTo>
                  <a:pt x="2827" y="1404"/>
                </a:lnTo>
                <a:lnTo>
                  <a:pt x="2849" y="1421"/>
                </a:lnTo>
                <a:lnTo>
                  <a:pt x="2830" y="1447"/>
                </a:lnTo>
                <a:lnTo>
                  <a:pt x="2802" y="1481"/>
                </a:lnTo>
                <a:lnTo>
                  <a:pt x="2771" y="1521"/>
                </a:lnTo>
                <a:lnTo>
                  <a:pt x="2732" y="1567"/>
                </a:lnTo>
                <a:lnTo>
                  <a:pt x="2688" y="1619"/>
                </a:lnTo>
                <a:lnTo>
                  <a:pt x="2639" y="1675"/>
                </a:lnTo>
                <a:lnTo>
                  <a:pt x="2585" y="1738"/>
                </a:lnTo>
                <a:lnTo>
                  <a:pt x="2525" y="1805"/>
                </a:lnTo>
                <a:lnTo>
                  <a:pt x="2460" y="1875"/>
                </a:lnTo>
                <a:lnTo>
                  <a:pt x="2392" y="1950"/>
                </a:lnTo>
                <a:lnTo>
                  <a:pt x="2376" y="1957"/>
                </a:lnTo>
                <a:lnTo>
                  <a:pt x="2364" y="1961"/>
                </a:lnTo>
                <a:lnTo>
                  <a:pt x="2357" y="1961"/>
                </a:lnTo>
                <a:lnTo>
                  <a:pt x="2352" y="1961"/>
                </a:lnTo>
                <a:lnTo>
                  <a:pt x="2350" y="1959"/>
                </a:lnTo>
                <a:lnTo>
                  <a:pt x="2334" y="1949"/>
                </a:lnTo>
                <a:lnTo>
                  <a:pt x="2320" y="1931"/>
                </a:lnTo>
                <a:lnTo>
                  <a:pt x="2308" y="1905"/>
                </a:lnTo>
                <a:lnTo>
                  <a:pt x="2297" y="1873"/>
                </a:lnTo>
                <a:lnTo>
                  <a:pt x="2290" y="1833"/>
                </a:lnTo>
                <a:lnTo>
                  <a:pt x="2288" y="1819"/>
                </a:lnTo>
                <a:lnTo>
                  <a:pt x="2285" y="1810"/>
                </a:lnTo>
                <a:lnTo>
                  <a:pt x="2280" y="1779"/>
                </a:lnTo>
                <a:lnTo>
                  <a:pt x="2271" y="1738"/>
                </a:lnTo>
                <a:lnTo>
                  <a:pt x="2257" y="1700"/>
                </a:lnTo>
                <a:lnTo>
                  <a:pt x="2236" y="1661"/>
                </a:lnTo>
                <a:lnTo>
                  <a:pt x="2208" y="1617"/>
                </a:lnTo>
                <a:lnTo>
                  <a:pt x="2173" y="1579"/>
                </a:lnTo>
                <a:lnTo>
                  <a:pt x="2136" y="1547"/>
                </a:lnTo>
                <a:lnTo>
                  <a:pt x="2096" y="1519"/>
                </a:lnTo>
                <a:lnTo>
                  <a:pt x="2053" y="1496"/>
                </a:lnTo>
                <a:lnTo>
                  <a:pt x="2008" y="1481"/>
                </a:lnTo>
                <a:lnTo>
                  <a:pt x="1952" y="1468"/>
                </a:lnTo>
                <a:lnTo>
                  <a:pt x="1894" y="1463"/>
                </a:lnTo>
                <a:lnTo>
                  <a:pt x="1833" y="1468"/>
                </a:lnTo>
                <a:lnTo>
                  <a:pt x="1773" y="1482"/>
                </a:lnTo>
                <a:lnTo>
                  <a:pt x="1715" y="1507"/>
                </a:lnTo>
                <a:lnTo>
                  <a:pt x="1662" y="1539"/>
                </a:lnTo>
                <a:lnTo>
                  <a:pt x="1615" y="1579"/>
                </a:lnTo>
                <a:lnTo>
                  <a:pt x="1577" y="1624"/>
                </a:lnTo>
                <a:lnTo>
                  <a:pt x="1547" y="1672"/>
                </a:lnTo>
                <a:lnTo>
                  <a:pt x="1522" y="1724"/>
                </a:lnTo>
                <a:lnTo>
                  <a:pt x="1506" y="1777"/>
                </a:lnTo>
                <a:lnTo>
                  <a:pt x="1499" y="1833"/>
                </a:lnTo>
                <a:lnTo>
                  <a:pt x="1498" y="1887"/>
                </a:lnTo>
                <a:lnTo>
                  <a:pt x="1505" y="1943"/>
                </a:lnTo>
                <a:lnTo>
                  <a:pt x="1520" y="1996"/>
                </a:lnTo>
                <a:lnTo>
                  <a:pt x="1543" y="2047"/>
                </a:lnTo>
                <a:lnTo>
                  <a:pt x="1573" y="2096"/>
                </a:lnTo>
                <a:lnTo>
                  <a:pt x="1612" y="2140"/>
                </a:lnTo>
                <a:lnTo>
                  <a:pt x="1643" y="2168"/>
                </a:lnTo>
                <a:lnTo>
                  <a:pt x="1678" y="2190"/>
                </a:lnTo>
                <a:lnTo>
                  <a:pt x="1715" y="2210"/>
                </a:lnTo>
                <a:lnTo>
                  <a:pt x="1750" y="2226"/>
                </a:lnTo>
                <a:lnTo>
                  <a:pt x="1787" y="2240"/>
                </a:lnTo>
                <a:lnTo>
                  <a:pt x="1792" y="2243"/>
                </a:lnTo>
                <a:lnTo>
                  <a:pt x="1799" y="2247"/>
                </a:lnTo>
                <a:lnTo>
                  <a:pt x="1808" y="2250"/>
                </a:lnTo>
                <a:lnTo>
                  <a:pt x="1808" y="2252"/>
                </a:lnTo>
                <a:lnTo>
                  <a:pt x="1810" y="2252"/>
                </a:lnTo>
                <a:lnTo>
                  <a:pt x="1813" y="2252"/>
                </a:lnTo>
                <a:lnTo>
                  <a:pt x="1817" y="2254"/>
                </a:lnTo>
                <a:lnTo>
                  <a:pt x="1826" y="2255"/>
                </a:lnTo>
                <a:lnTo>
                  <a:pt x="1836" y="2257"/>
                </a:lnTo>
                <a:lnTo>
                  <a:pt x="1871" y="2268"/>
                </a:lnTo>
                <a:lnTo>
                  <a:pt x="1903" y="2275"/>
                </a:lnTo>
                <a:lnTo>
                  <a:pt x="1931" y="2278"/>
                </a:lnTo>
                <a:lnTo>
                  <a:pt x="1959" y="2283"/>
                </a:lnTo>
                <a:lnTo>
                  <a:pt x="1980" y="2289"/>
                </a:lnTo>
                <a:lnTo>
                  <a:pt x="1983" y="2290"/>
                </a:lnTo>
                <a:lnTo>
                  <a:pt x="1989" y="2301"/>
                </a:lnTo>
                <a:lnTo>
                  <a:pt x="1996" y="2313"/>
                </a:lnTo>
                <a:lnTo>
                  <a:pt x="2001" y="2327"/>
                </a:lnTo>
                <a:lnTo>
                  <a:pt x="2003" y="2341"/>
                </a:lnTo>
                <a:lnTo>
                  <a:pt x="2003" y="2343"/>
                </a:lnTo>
                <a:lnTo>
                  <a:pt x="2001" y="2346"/>
                </a:lnTo>
                <a:lnTo>
                  <a:pt x="1999" y="2348"/>
                </a:lnTo>
                <a:lnTo>
                  <a:pt x="1936" y="2406"/>
                </a:lnTo>
                <a:lnTo>
                  <a:pt x="1855" y="2473"/>
                </a:lnTo>
                <a:lnTo>
                  <a:pt x="1780" y="2536"/>
                </a:lnTo>
                <a:lnTo>
                  <a:pt x="1710" y="2594"/>
                </a:lnTo>
                <a:lnTo>
                  <a:pt x="1647" y="2646"/>
                </a:lnTo>
                <a:lnTo>
                  <a:pt x="1589" y="2692"/>
                </a:lnTo>
                <a:lnTo>
                  <a:pt x="1538" y="2734"/>
                </a:lnTo>
                <a:lnTo>
                  <a:pt x="1492" y="2771"/>
                </a:lnTo>
                <a:lnTo>
                  <a:pt x="1454" y="2800"/>
                </a:lnTo>
                <a:lnTo>
                  <a:pt x="1422" y="2825"/>
                </a:lnTo>
                <a:lnTo>
                  <a:pt x="1396" y="2804"/>
                </a:lnTo>
                <a:lnTo>
                  <a:pt x="1364" y="2778"/>
                </a:lnTo>
                <a:lnTo>
                  <a:pt x="1326" y="2746"/>
                </a:lnTo>
                <a:lnTo>
                  <a:pt x="1282" y="2711"/>
                </a:lnTo>
                <a:lnTo>
                  <a:pt x="1235" y="2671"/>
                </a:lnTo>
                <a:lnTo>
                  <a:pt x="1180" y="2625"/>
                </a:lnTo>
                <a:lnTo>
                  <a:pt x="1124" y="2576"/>
                </a:lnTo>
                <a:lnTo>
                  <a:pt x="1063" y="2523"/>
                </a:lnTo>
                <a:lnTo>
                  <a:pt x="1063" y="2523"/>
                </a:lnTo>
                <a:lnTo>
                  <a:pt x="1045" y="2506"/>
                </a:lnTo>
                <a:lnTo>
                  <a:pt x="1042" y="2504"/>
                </a:lnTo>
                <a:lnTo>
                  <a:pt x="1024" y="2488"/>
                </a:lnTo>
                <a:lnTo>
                  <a:pt x="1019" y="2485"/>
                </a:lnTo>
                <a:lnTo>
                  <a:pt x="1003" y="2471"/>
                </a:lnTo>
                <a:lnTo>
                  <a:pt x="998" y="2464"/>
                </a:lnTo>
                <a:lnTo>
                  <a:pt x="982" y="2452"/>
                </a:lnTo>
                <a:lnTo>
                  <a:pt x="975" y="2445"/>
                </a:lnTo>
                <a:lnTo>
                  <a:pt x="961" y="2432"/>
                </a:lnTo>
                <a:lnTo>
                  <a:pt x="951" y="2422"/>
                </a:lnTo>
                <a:lnTo>
                  <a:pt x="938" y="2411"/>
                </a:lnTo>
                <a:lnTo>
                  <a:pt x="917" y="2392"/>
                </a:lnTo>
                <a:lnTo>
                  <a:pt x="900" y="2364"/>
                </a:lnTo>
                <a:lnTo>
                  <a:pt x="886" y="2343"/>
                </a:lnTo>
                <a:lnTo>
                  <a:pt x="879" y="2325"/>
                </a:lnTo>
                <a:lnTo>
                  <a:pt x="873" y="2311"/>
                </a:lnTo>
                <a:lnTo>
                  <a:pt x="872" y="2301"/>
                </a:lnTo>
                <a:lnTo>
                  <a:pt x="870" y="2294"/>
                </a:lnTo>
                <a:lnTo>
                  <a:pt x="870" y="2290"/>
                </a:lnTo>
                <a:lnTo>
                  <a:pt x="872" y="2289"/>
                </a:lnTo>
                <a:lnTo>
                  <a:pt x="882" y="2275"/>
                </a:lnTo>
                <a:lnTo>
                  <a:pt x="898" y="2262"/>
                </a:lnTo>
                <a:lnTo>
                  <a:pt x="921" y="2254"/>
                </a:lnTo>
                <a:lnTo>
                  <a:pt x="947" y="2245"/>
                </a:lnTo>
                <a:lnTo>
                  <a:pt x="973" y="2236"/>
                </a:lnTo>
                <a:lnTo>
                  <a:pt x="1019" y="2226"/>
                </a:lnTo>
                <a:lnTo>
                  <a:pt x="1023" y="2224"/>
                </a:lnTo>
                <a:lnTo>
                  <a:pt x="1026" y="2224"/>
                </a:lnTo>
                <a:lnTo>
                  <a:pt x="1030" y="2222"/>
                </a:lnTo>
                <a:lnTo>
                  <a:pt x="1035" y="2220"/>
                </a:lnTo>
                <a:lnTo>
                  <a:pt x="1042" y="2219"/>
                </a:lnTo>
                <a:lnTo>
                  <a:pt x="1051" y="2219"/>
                </a:lnTo>
                <a:lnTo>
                  <a:pt x="1059" y="2217"/>
                </a:lnTo>
                <a:lnTo>
                  <a:pt x="1066" y="2217"/>
                </a:lnTo>
                <a:lnTo>
                  <a:pt x="1075" y="2215"/>
                </a:lnTo>
                <a:lnTo>
                  <a:pt x="1084" y="2213"/>
                </a:lnTo>
                <a:lnTo>
                  <a:pt x="1093" y="2212"/>
                </a:lnTo>
                <a:lnTo>
                  <a:pt x="1100" y="2210"/>
                </a:lnTo>
                <a:lnTo>
                  <a:pt x="1108" y="2208"/>
                </a:lnTo>
                <a:lnTo>
                  <a:pt x="1115" y="2206"/>
                </a:lnTo>
                <a:lnTo>
                  <a:pt x="1124" y="2203"/>
                </a:lnTo>
                <a:lnTo>
                  <a:pt x="1131" y="2201"/>
                </a:lnTo>
                <a:lnTo>
                  <a:pt x="1140" y="2198"/>
                </a:lnTo>
                <a:lnTo>
                  <a:pt x="1145" y="2196"/>
                </a:lnTo>
                <a:lnTo>
                  <a:pt x="1154" y="2192"/>
                </a:lnTo>
                <a:lnTo>
                  <a:pt x="1161" y="2189"/>
                </a:lnTo>
                <a:lnTo>
                  <a:pt x="1170" y="2185"/>
                </a:lnTo>
                <a:lnTo>
                  <a:pt x="1175" y="2182"/>
                </a:lnTo>
                <a:lnTo>
                  <a:pt x="1184" y="2178"/>
                </a:lnTo>
                <a:lnTo>
                  <a:pt x="1189" y="2175"/>
                </a:lnTo>
                <a:lnTo>
                  <a:pt x="1198" y="2169"/>
                </a:lnTo>
                <a:lnTo>
                  <a:pt x="1203" y="2166"/>
                </a:lnTo>
                <a:lnTo>
                  <a:pt x="1212" y="2161"/>
                </a:lnTo>
                <a:lnTo>
                  <a:pt x="1217" y="2157"/>
                </a:lnTo>
                <a:lnTo>
                  <a:pt x="1224" y="2152"/>
                </a:lnTo>
                <a:lnTo>
                  <a:pt x="1229" y="2148"/>
                </a:lnTo>
                <a:lnTo>
                  <a:pt x="1236" y="2143"/>
                </a:lnTo>
                <a:lnTo>
                  <a:pt x="1242" y="2138"/>
                </a:lnTo>
                <a:lnTo>
                  <a:pt x="1250" y="2131"/>
                </a:lnTo>
                <a:lnTo>
                  <a:pt x="1254" y="2127"/>
                </a:lnTo>
                <a:lnTo>
                  <a:pt x="1266" y="2117"/>
                </a:lnTo>
                <a:lnTo>
                  <a:pt x="1307" y="2070"/>
                </a:lnTo>
                <a:lnTo>
                  <a:pt x="1340" y="2017"/>
                </a:lnTo>
                <a:lnTo>
                  <a:pt x="1364" y="1961"/>
                </a:lnTo>
                <a:lnTo>
                  <a:pt x="1380" y="1903"/>
                </a:lnTo>
                <a:lnTo>
                  <a:pt x="1385" y="1843"/>
                </a:lnTo>
                <a:lnTo>
                  <a:pt x="1385" y="1805"/>
                </a:lnTo>
                <a:lnTo>
                  <a:pt x="1377" y="1752"/>
                </a:lnTo>
                <a:lnTo>
                  <a:pt x="1363" y="1703"/>
                </a:lnTo>
                <a:lnTo>
                  <a:pt x="1340" y="1654"/>
                </a:lnTo>
                <a:lnTo>
                  <a:pt x="1312" y="1610"/>
                </a:lnTo>
                <a:lnTo>
                  <a:pt x="1275" y="1570"/>
                </a:lnTo>
                <a:lnTo>
                  <a:pt x="1228" y="1528"/>
                </a:lnTo>
                <a:lnTo>
                  <a:pt x="1175" y="1496"/>
                </a:lnTo>
                <a:lnTo>
                  <a:pt x="1119" y="1474"/>
                </a:lnTo>
                <a:lnTo>
                  <a:pt x="1059" y="1458"/>
                </a:lnTo>
                <a:lnTo>
                  <a:pt x="996" y="1454"/>
                </a:lnTo>
                <a:lnTo>
                  <a:pt x="933" y="1458"/>
                </a:lnTo>
                <a:lnTo>
                  <a:pt x="873" y="1474"/>
                </a:lnTo>
                <a:lnTo>
                  <a:pt x="817" y="1496"/>
                </a:lnTo>
                <a:lnTo>
                  <a:pt x="765" y="1528"/>
                </a:lnTo>
                <a:lnTo>
                  <a:pt x="717" y="1568"/>
                </a:lnTo>
                <a:lnTo>
                  <a:pt x="682" y="1609"/>
                </a:lnTo>
                <a:lnTo>
                  <a:pt x="654" y="1652"/>
                </a:lnTo>
                <a:lnTo>
                  <a:pt x="632" y="1700"/>
                </a:lnTo>
                <a:lnTo>
                  <a:pt x="614" y="1751"/>
                </a:lnTo>
                <a:lnTo>
                  <a:pt x="605" y="1801"/>
                </a:lnTo>
                <a:lnTo>
                  <a:pt x="603" y="1810"/>
                </a:lnTo>
                <a:lnTo>
                  <a:pt x="595" y="1854"/>
                </a:lnTo>
                <a:lnTo>
                  <a:pt x="584" y="1893"/>
                </a:lnTo>
                <a:lnTo>
                  <a:pt x="572" y="1922"/>
                </a:lnTo>
                <a:lnTo>
                  <a:pt x="556" y="1943"/>
                </a:lnTo>
                <a:lnTo>
                  <a:pt x="537" y="1956"/>
                </a:lnTo>
                <a:lnTo>
                  <a:pt x="533" y="1957"/>
                </a:lnTo>
                <a:lnTo>
                  <a:pt x="530" y="1957"/>
                </a:lnTo>
                <a:lnTo>
                  <a:pt x="521" y="1956"/>
                </a:lnTo>
                <a:lnTo>
                  <a:pt x="509" y="1952"/>
                </a:lnTo>
                <a:lnTo>
                  <a:pt x="491" y="1945"/>
                </a:lnTo>
                <a:lnTo>
                  <a:pt x="467" y="1933"/>
                </a:lnTo>
                <a:lnTo>
                  <a:pt x="439" y="1914"/>
                </a:lnTo>
                <a:lnTo>
                  <a:pt x="419" y="1893"/>
                </a:lnTo>
                <a:lnTo>
                  <a:pt x="404" y="1875"/>
                </a:lnTo>
                <a:lnTo>
                  <a:pt x="400" y="1870"/>
                </a:lnTo>
                <a:lnTo>
                  <a:pt x="383" y="1852"/>
                </a:lnTo>
                <a:lnTo>
                  <a:pt x="381" y="1849"/>
                </a:lnTo>
                <a:lnTo>
                  <a:pt x="363" y="1829"/>
                </a:lnTo>
                <a:lnTo>
                  <a:pt x="361" y="1829"/>
                </a:lnTo>
                <a:lnTo>
                  <a:pt x="344" y="1810"/>
                </a:lnTo>
                <a:lnTo>
                  <a:pt x="342" y="1808"/>
                </a:lnTo>
                <a:lnTo>
                  <a:pt x="325" y="1789"/>
                </a:lnTo>
                <a:lnTo>
                  <a:pt x="325" y="1789"/>
                </a:lnTo>
                <a:lnTo>
                  <a:pt x="269" y="1724"/>
                </a:lnTo>
                <a:lnTo>
                  <a:pt x="216" y="1665"/>
                </a:lnTo>
                <a:lnTo>
                  <a:pt x="169" y="1609"/>
                </a:lnTo>
                <a:lnTo>
                  <a:pt x="125" y="1558"/>
                </a:lnTo>
                <a:lnTo>
                  <a:pt x="86" y="1510"/>
                </a:lnTo>
                <a:lnTo>
                  <a:pt x="53" y="1470"/>
                </a:lnTo>
                <a:lnTo>
                  <a:pt x="23" y="1435"/>
                </a:lnTo>
                <a:lnTo>
                  <a:pt x="0" y="1405"/>
                </a:lnTo>
                <a:lnTo>
                  <a:pt x="0" y="1405"/>
                </a:lnTo>
                <a:lnTo>
                  <a:pt x="21" y="1377"/>
                </a:lnTo>
                <a:lnTo>
                  <a:pt x="49" y="1344"/>
                </a:lnTo>
                <a:lnTo>
                  <a:pt x="81" y="1304"/>
                </a:lnTo>
                <a:lnTo>
                  <a:pt x="118" y="1260"/>
                </a:lnTo>
                <a:lnTo>
                  <a:pt x="158" y="1211"/>
                </a:lnTo>
                <a:lnTo>
                  <a:pt x="204" y="1156"/>
                </a:lnTo>
                <a:lnTo>
                  <a:pt x="253" y="1100"/>
                </a:lnTo>
                <a:lnTo>
                  <a:pt x="305" y="1039"/>
                </a:lnTo>
                <a:lnTo>
                  <a:pt x="363" y="976"/>
                </a:lnTo>
                <a:lnTo>
                  <a:pt x="423" y="911"/>
                </a:lnTo>
                <a:lnTo>
                  <a:pt x="484" y="845"/>
                </a:lnTo>
                <a:lnTo>
                  <a:pt x="488" y="843"/>
                </a:lnTo>
                <a:lnTo>
                  <a:pt x="514" y="815"/>
                </a:lnTo>
                <a:lnTo>
                  <a:pt x="544" y="781"/>
                </a:lnTo>
                <a:lnTo>
                  <a:pt x="577" y="746"/>
                </a:lnTo>
                <a:lnTo>
                  <a:pt x="614" y="706"/>
                </a:lnTo>
                <a:lnTo>
                  <a:pt x="653" y="666"/>
                </a:lnTo>
                <a:lnTo>
                  <a:pt x="693" y="624"/>
                </a:lnTo>
                <a:lnTo>
                  <a:pt x="733" y="583"/>
                </a:lnTo>
                <a:lnTo>
                  <a:pt x="774" y="541"/>
                </a:lnTo>
                <a:lnTo>
                  <a:pt x="812" y="503"/>
                </a:lnTo>
                <a:lnTo>
                  <a:pt x="851" y="466"/>
                </a:lnTo>
                <a:lnTo>
                  <a:pt x="884" y="433"/>
                </a:lnTo>
                <a:lnTo>
                  <a:pt x="917" y="405"/>
                </a:lnTo>
                <a:lnTo>
                  <a:pt x="944" y="382"/>
                </a:lnTo>
                <a:lnTo>
                  <a:pt x="966" y="364"/>
                </a:lnTo>
                <a:lnTo>
                  <a:pt x="975" y="359"/>
                </a:lnTo>
                <a:lnTo>
                  <a:pt x="984" y="356"/>
                </a:lnTo>
                <a:lnTo>
                  <a:pt x="1051" y="296"/>
                </a:lnTo>
                <a:lnTo>
                  <a:pt x="1114" y="242"/>
                </a:lnTo>
                <a:lnTo>
                  <a:pt x="1172" y="193"/>
                </a:lnTo>
                <a:lnTo>
                  <a:pt x="1226" y="147"/>
                </a:lnTo>
                <a:lnTo>
                  <a:pt x="1275" y="107"/>
                </a:lnTo>
                <a:lnTo>
                  <a:pt x="1317" y="72"/>
                </a:lnTo>
                <a:lnTo>
                  <a:pt x="1356" y="42"/>
                </a:lnTo>
                <a:lnTo>
                  <a:pt x="1385" y="19"/>
                </a:lnTo>
                <a:lnTo>
                  <a:pt x="1408"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5400">
              <a:solidFill>
                <a:schemeClr val="bg1"/>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8581C3D0-D65F-405F-899E-210604C0671D}"/>
              </a:ext>
            </a:extLst>
          </p:cNvPr>
          <p:cNvSpPr txBox="1"/>
          <p:nvPr/>
        </p:nvSpPr>
        <p:spPr>
          <a:xfrm>
            <a:off x="6679163" y="1962292"/>
            <a:ext cx="569387" cy="923330"/>
          </a:xfrm>
          <a:prstGeom prst="rect">
            <a:avLst/>
          </a:prstGeom>
          <a:noFill/>
        </p:spPr>
        <p:txBody>
          <a:bodyPr wrap="none" rtlCol="0">
            <a:spAutoFit/>
          </a:bodyPr>
          <a:lstStyle/>
          <a:p>
            <a:r>
              <a:rPr lang="en-ZA" sz="5400">
                <a:solidFill>
                  <a:schemeClr val="bg1"/>
                </a:solidFill>
                <a:latin typeface="Arial" panose="020B0604020202020204" pitchFamily="34" charset="0"/>
                <a:cs typeface="Arial" panose="020B0604020202020204" pitchFamily="34" charset="0"/>
              </a:rPr>
              <a:t>1</a:t>
            </a:r>
          </a:p>
        </p:txBody>
      </p:sp>
      <p:sp>
        <p:nvSpPr>
          <p:cNvPr id="41" name="TextBox 40">
            <a:extLst>
              <a:ext uri="{FF2B5EF4-FFF2-40B4-BE49-F238E27FC236}">
                <a16:creationId xmlns:a16="http://schemas.microsoft.com/office/drawing/2014/main" id="{5C810289-671A-4B31-8FF6-21A90635385E}"/>
              </a:ext>
            </a:extLst>
          </p:cNvPr>
          <p:cNvSpPr txBox="1"/>
          <p:nvPr/>
        </p:nvSpPr>
        <p:spPr>
          <a:xfrm>
            <a:off x="7773287" y="3296438"/>
            <a:ext cx="569387" cy="923330"/>
          </a:xfrm>
          <a:prstGeom prst="rect">
            <a:avLst/>
          </a:prstGeom>
          <a:noFill/>
        </p:spPr>
        <p:txBody>
          <a:bodyPr wrap="none" rtlCol="0">
            <a:spAutoFit/>
          </a:bodyPr>
          <a:lstStyle/>
          <a:p>
            <a:r>
              <a:rPr lang="en-ZA" sz="5400">
                <a:solidFill>
                  <a:schemeClr val="bg1"/>
                </a:solidFill>
                <a:latin typeface="Arial" panose="020B0604020202020204" pitchFamily="34" charset="0"/>
                <a:cs typeface="Arial" panose="020B0604020202020204" pitchFamily="34" charset="0"/>
              </a:rPr>
              <a:t>2</a:t>
            </a:r>
          </a:p>
        </p:txBody>
      </p:sp>
      <p:sp>
        <p:nvSpPr>
          <p:cNvPr id="42" name="TextBox 41">
            <a:extLst>
              <a:ext uri="{FF2B5EF4-FFF2-40B4-BE49-F238E27FC236}">
                <a16:creationId xmlns:a16="http://schemas.microsoft.com/office/drawing/2014/main" id="{1423389E-A527-4D39-8F04-E72E68A2A2EE}"/>
              </a:ext>
            </a:extLst>
          </p:cNvPr>
          <p:cNvSpPr txBox="1"/>
          <p:nvPr/>
        </p:nvSpPr>
        <p:spPr>
          <a:xfrm>
            <a:off x="6728435" y="4784275"/>
            <a:ext cx="569387" cy="923330"/>
          </a:xfrm>
          <a:prstGeom prst="rect">
            <a:avLst/>
          </a:prstGeom>
          <a:noFill/>
        </p:spPr>
        <p:txBody>
          <a:bodyPr wrap="none" rtlCol="0">
            <a:spAutoFit/>
          </a:bodyPr>
          <a:lstStyle/>
          <a:p>
            <a:r>
              <a:rPr lang="en-ZA" sz="5400">
                <a:solidFill>
                  <a:schemeClr val="bg1"/>
                </a:solidFill>
                <a:latin typeface="Arial" panose="020B0604020202020204" pitchFamily="34" charset="0"/>
                <a:cs typeface="Arial" panose="020B0604020202020204" pitchFamily="34" charset="0"/>
              </a:rPr>
              <a:t>3</a:t>
            </a:r>
          </a:p>
        </p:txBody>
      </p:sp>
      <p:sp>
        <p:nvSpPr>
          <p:cNvPr id="43" name="TextBox 42">
            <a:extLst>
              <a:ext uri="{FF2B5EF4-FFF2-40B4-BE49-F238E27FC236}">
                <a16:creationId xmlns:a16="http://schemas.microsoft.com/office/drawing/2014/main" id="{ED6954CF-7A72-4190-8A74-C233BB251A22}"/>
              </a:ext>
            </a:extLst>
          </p:cNvPr>
          <p:cNvSpPr txBox="1"/>
          <p:nvPr/>
        </p:nvSpPr>
        <p:spPr>
          <a:xfrm>
            <a:off x="5797051" y="3490167"/>
            <a:ext cx="569387" cy="923330"/>
          </a:xfrm>
          <a:prstGeom prst="rect">
            <a:avLst/>
          </a:prstGeom>
          <a:noFill/>
        </p:spPr>
        <p:txBody>
          <a:bodyPr wrap="none" rtlCol="0">
            <a:spAutoFit/>
          </a:bodyPr>
          <a:lstStyle/>
          <a:p>
            <a:r>
              <a:rPr lang="en-ZA" sz="5400">
                <a:solidFill>
                  <a:schemeClr val="bg1"/>
                </a:solidFill>
                <a:latin typeface="Arial" panose="020B0604020202020204" pitchFamily="34" charset="0"/>
                <a:cs typeface="Arial" panose="020B0604020202020204" pitchFamily="34" charset="0"/>
              </a:rPr>
              <a:t>4</a:t>
            </a:r>
          </a:p>
        </p:txBody>
      </p:sp>
      <p:sp>
        <p:nvSpPr>
          <p:cNvPr id="46" name="TextBox 45">
            <a:extLst>
              <a:ext uri="{FF2B5EF4-FFF2-40B4-BE49-F238E27FC236}">
                <a16:creationId xmlns:a16="http://schemas.microsoft.com/office/drawing/2014/main" id="{0A3FA9DC-90A8-4CFB-BB9E-C14E71A1B003}"/>
              </a:ext>
            </a:extLst>
          </p:cNvPr>
          <p:cNvSpPr txBox="1"/>
          <p:nvPr/>
        </p:nvSpPr>
        <p:spPr>
          <a:xfrm>
            <a:off x="8210368" y="1467233"/>
            <a:ext cx="3493649" cy="1077218"/>
          </a:xfrm>
          <a:prstGeom prst="rect">
            <a:avLst/>
          </a:prstGeom>
          <a:noFill/>
        </p:spPr>
        <p:txBody>
          <a:bodyPr wrap="none" rtlCol="0">
            <a:spAutoFit/>
          </a:bodyPr>
          <a:lstStyle/>
          <a:p>
            <a:r>
              <a:rPr lang="en-ZA" sz="1600" b="1">
                <a:solidFill>
                  <a:schemeClr val="bg1">
                    <a:lumMod val="85000"/>
                  </a:schemeClr>
                </a:solidFill>
                <a:latin typeface="Arial" panose="020B0604020202020204" pitchFamily="34" charset="0"/>
                <a:cs typeface="Arial" panose="020B0604020202020204" pitchFamily="34" charset="0"/>
              </a:rPr>
              <a:t>Teach effectively </a:t>
            </a:r>
            <a:br>
              <a:rPr lang="en-ZA" sz="1600" b="1">
                <a:solidFill>
                  <a:schemeClr val="bg1">
                    <a:lumMod val="85000"/>
                  </a:schemeClr>
                </a:solidFill>
                <a:latin typeface="Arial" panose="020B0604020202020204" pitchFamily="34" charset="0"/>
                <a:cs typeface="Arial" panose="020B0604020202020204" pitchFamily="34" charset="0"/>
              </a:rPr>
            </a:br>
            <a:r>
              <a:rPr lang="en-ZA" sz="1600" b="1">
                <a:solidFill>
                  <a:schemeClr val="bg1">
                    <a:lumMod val="85000"/>
                  </a:schemeClr>
                </a:solidFill>
                <a:latin typeface="Arial" panose="020B0604020202020204" pitchFamily="34" charset="0"/>
                <a:cs typeface="Arial" panose="020B0604020202020204" pitchFamily="34" charset="0"/>
              </a:rPr>
              <a:t>during campus closure.</a:t>
            </a:r>
          </a:p>
          <a:p>
            <a:r>
              <a:rPr lang="en-ZA" sz="1600">
                <a:solidFill>
                  <a:schemeClr val="bg1">
                    <a:lumMod val="85000"/>
                  </a:schemeClr>
                </a:solidFill>
                <a:latin typeface="Arial" panose="020B0604020202020204" pitchFamily="34" charset="0"/>
                <a:cs typeface="Arial" panose="020B0604020202020204" pitchFamily="34" charset="0"/>
              </a:rPr>
              <a:t>Tips and tricks: Media in PowerPoint</a:t>
            </a:r>
          </a:p>
          <a:p>
            <a:r>
              <a:rPr lang="en-ZA" sz="1600">
                <a:solidFill>
                  <a:schemeClr val="bg1">
                    <a:lumMod val="85000"/>
                  </a:schemeClr>
                </a:solidFill>
                <a:latin typeface="Arial" panose="020B0604020202020204" pitchFamily="34" charset="0"/>
                <a:cs typeface="Arial" panose="020B0604020202020204" pitchFamily="34" charset="0"/>
              </a:rPr>
              <a:t>(Complete)</a:t>
            </a:r>
          </a:p>
        </p:txBody>
      </p:sp>
      <p:sp>
        <p:nvSpPr>
          <p:cNvPr id="47" name="TextBox 46">
            <a:extLst>
              <a:ext uri="{FF2B5EF4-FFF2-40B4-BE49-F238E27FC236}">
                <a16:creationId xmlns:a16="http://schemas.microsoft.com/office/drawing/2014/main" id="{574E353E-9D07-4118-984A-749C61F022E7}"/>
              </a:ext>
            </a:extLst>
          </p:cNvPr>
          <p:cNvSpPr txBox="1"/>
          <p:nvPr/>
        </p:nvSpPr>
        <p:spPr>
          <a:xfrm>
            <a:off x="8583657" y="4966512"/>
            <a:ext cx="3267626" cy="1077218"/>
          </a:xfrm>
          <a:prstGeom prst="rect">
            <a:avLst/>
          </a:prstGeom>
          <a:noFill/>
        </p:spPr>
        <p:txBody>
          <a:bodyPr wrap="none" rtlCol="0">
            <a:spAutoFit/>
          </a:bodyPr>
          <a:lstStyle/>
          <a:p>
            <a:r>
              <a:rPr lang="en-ZA" sz="1600" b="1">
                <a:solidFill>
                  <a:schemeClr val="bg1">
                    <a:lumMod val="85000"/>
                  </a:schemeClr>
                </a:solidFill>
                <a:latin typeface="Arial" panose="020B0604020202020204" pitchFamily="34" charset="0"/>
                <a:cs typeface="Arial" panose="020B0604020202020204" pitchFamily="34" charset="0"/>
              </a:rPr>
              <a:t>What to teach</a:t>
            </a:r>
            <a:br>
              <a:rPr lang="en-ZA" sz="1600" b="1">
                <a:solidFill>
                  <a:schemeClr val="bg1">
                    <a:lumMod val="85000"/>
                  </a:schemeClr>
                </a:solidFill>
                <a:latin typeface="Arial" panose="020B0604020202020204" pitchFamily="34" charset="0"/>
                <a:cs typeface="Arial" panose="020B0604020202020204" pitchFamily="34" charset="0"/>
              </a:rPr>
            </a:br>
            <a:r>
              <a:rPr lang="en-ZA" sz="1600" b="1">
                <a:solidFill>
                  <a:schemeClr val="bg1">
                    <a:lumMod val="85000"/>
                  </a:schemeClr>
                </a:solidFill>
                <a:latin typeface="Arial" panose="020B0604020202020204" pitchFamily="34" charset="0"/>
                <a:cs typeface="Arial" panose="020B0604020202020204" pitchFamily="34" charset="0"/>
              </a:rPr>
              <a:t>during campus closure</a:t>
            </a:r>
            <a:r>
              <a:rPr lang="en-ZA" sz="1600">
                <a:solidFill>
                  <a:schemeClr val="bg1">
                    <a:lumMod val="85000"/>
                  </a:schemeClr>
                </a:solidFill>
                <a:latin typeface="Arial" panose="020B0604020202020204" pitchFamily="34" charset="0"/>
                <a:cs typeface="Arial" panose="020B0604020202020204" pitchFamily="34" charset="0"/>
              </a:rPr>
              <a:t>.</a:t>
            </a:r>
          </a:p>
          <a:p>
            <a:r>
              <a:rPr lang="en-ZA" sz="1600">
                <a:solidFill>
                  <a:schemeClr val="bg1">
                    <a:lumMod val="85000"/>
                  </a:schemeClr>
                </a:solidFill>
                <a:latin typeface="Arial" panose="020B0604020202020204" pitchFamily="34" charset="0"/>
                <a:cs typeface="Arial" panose="020B0604020202020204" pitchFamily="34" charset="0"/>
              </a:rPr>
              <a:t>Tips and tricks: Google classroom</a:t>
            </a:r>
          </a:p>
          <a:p>
            <a:r>
              <a:rPr lang="en-ZA" sz="1600">
                <a:solidFill>
                  <a:schemeClr val="bg1">
                    <a:lumMod val="85000"/>
                  </a:schemeClr>
                </a:solidFill>
                <a:latin typeface="Arial" panose="020B0604020202020204" pitchFamily="34" charset="0"/>
                <a:cs typeface="Arial" panose="020B0604020202020204" pitchFamily="34" charset="0"/>
              </a:rPr>
              <a:t>(Complete)</a:t>
            </a:r>
          </a:p>
        </p:txBody>
      </p:sp>
      <p:sp>
        <p:nvSpPr>
          <p:cNvPr id="48" name="TextBox 47">
            <a:extLst>
              <a:ext uri="{FF2B5EF4-FFF2-40B4-BE49-F238E27FC236}">
                <a16:creationId xmlns:a16="http://schemas.microsoft.com/office/drawing/2014/main" id="{193EC425-B551-49D2-968A-9B4C4CAAA1C0}"/>
              </a:ext>
            </a:extLst>
          </p:cNvPr>
          <p:cNvSpPr txBox="1"/>
          <p:nvPr/>
        </p:nvSpPr>
        <p:spPr>
          <a:xfrm>
            <a:off x="2426449" y="5318959"/>
            <a:ext cx="3838167" cy="1077218"/>
          </a:xfrm>
          <a:prstGeom prst="rect">
            <a:avLst/>
          </a:prstGeom>
          <a:noFill/>
        </p:spPr>
        <p:txBody>
          <a:bodyPr wrap="none" rtlCol="0">
            <a:spAutoFit/>
          </a:bodyPr>
          <a:lstStyle/>
          <a:p>
            <a:pPr algn="r"/>
            <a:r>
              <a:rPr lang="en-ZA" sz="1600" b="1">
                <a:solidFill>
                  <a:schemeClr val="bg1">
                    <a:lumMod val="85000"/>
                  </a:schemeClr>
                </a:solidFill>
                <a:latin typeface="Arial" panose="020B0604020202020204" pitchFamily="34" charset="0"/>
                <a:cs typeface="Arial" panose="020B0604020202020204" pitchFamily="34" charset="0"/>
              </a:rPr>
              <a:t>Know if learning is happening</a:t>
            </a:r>
            <a:br>
              <a:rPr lang="en-ZA" sz="1600" b="1">
                <a:solidFill>
                  <a:schemeClr val="bg1">
                    <a:lumMod val="85000"/>
                  </a:schemeClr>
                </a:solidFill>
                <a:latin typeface="Arial" panose="020B0604020202020204" pitchFamily="34" charset="0"/>
                <a:cs typeface="Arial" panose="020B0604020202020204" pitchFamily="34" charset="0"/>
              </a:rPr>
            </a:br>
            <a:r>
              <a:rPr lang="en-ZA" sz="1600" b="1">
                <a:solidFill>
                  <a:schemeClr val="bg1">
                    <a:lumMod val="85000"/>
                  </a:schemeClr>
                </a:solidFill>
                <a:latin typeface="Arial" panose="020B0604020202020204" pitchFamily="34" charset="0"/>
                <a:cs typeface="Arial" panose="020B0604020202020204" pitchFamily="34" charset="0"/>
              </a:rPr>
              <a:t>during campus closure</a:t>
            </a:r>
            <a:r>
              <a:rPr lang="en-ZA" sz="1600">
                <a:solidFill>
                  <a:schemeClr val="bg1">
                    <a:lumMod val="85000"/>
                  </a:schemeClr>
                </a:solidFill>
                <a:latin typeface="Arial" panose="020B0604020202020204" pitchFamily="34" charset="0"/>
                <a:cs typeface="Arial" panose="020B0604020202020204" pitchFamily="34" charset="0"/>
              </a:rPr>
              <a:t>.</a:t>
            </a:r>
          </a:p>
          <a:p>
            <a:pPr algn="r"/>
            <a:r>
              <a:rPr lang="en-ZA" sz="1600">
                <a:solidFill>
                  <a:schemeClr val="bg1">
                    <a:lumMod val="85000"/>
                  </a:schemeClr>
                </a:solidFill>
                <a:latin typeface="Arial" panose="020B0604020202020204" pitchFamily="34" charset="0"/>
                <a:cs typeface="Arial" panose="020B0604020202020204" pitchFamily="34" charset="0"/>
              </a:rPr>
              <a:t>Tips and tricks: </a:t>
            </a:r>
            <a:r>
              <a:rPr lang="en-ZA" sz="1600" err="1">
                <a:solidFill>
                  <a:schemeClr val="bg1">
                    <a:lumMod val="85000"/>
                  </a:schemeClr>
                </a:solidFill>
                <a:latin typeface="Arial" panose="020B0604020202020204" pitchFamily="34" charset="0"/>
                <a:cs typeface="Arial" panose="020B0604020202020204" pitchFamily="34" charset="0"/>
              </a:rPr>
              <a:t>Quizziz</a:t>
            </a:r>
            <a:r>
              <a:rPr lang="en-ZA" sz="1600">
                <a:solidFill>
                  <a:schemeClr val="bg1">
                    <a:lumMod val="85000"/>
                  </a:schemeClr>
                </a:solidFill>
                <a:latin typeface="Arial" panose="020B0604020202020204" pitchFamily="34" charset="0"/>
                <a:cs typeface="Arial" panose="020B0604020202020204" pitchFamily="34" charset="0"/>
              </a:rPr>
              <a:t> assessment tool</a:t>
            </a:r>
          </a:p>
          <a:p>
            <a:pPr algn="r"/>
            <a:r>
              <a:rPr lang="en-ZA" sz="1600">
                <a:solidFill>
                  <a:schemeClr val="bg1">
                    <a:lumMod val="85000"/>
                  </a:schemeClr>
                </a:solidFill>
                <a:latin typeface="Arial" panose="020B0604020202020204" pitchFamily="34" charset="0"/>
                <a:cs typeface="Arial" panose="020B0604020202020204" pitchFamily="34" charset="0"/>
              </a:rPr>
              <a:t>(Complete)</a:t>
            </a:r>
          </a:p>
        </p:txBody>
      </p:sp>
      <p:sp>
        <p:nvSpPr>
          <p:cNvPr id="49" name="TextBox 48">
            <a:extLst>
              <a:ext uri="{FF2B5EF4-FFF2-40B4-BE49-F238E27FC236}">
                <a16:creationId xmlns:a16="http://schemas.microsoft.com/office/drawing/2014/main" id="{58927BE6-4ABB-4DC4-A69B-33BDBECA78C3}"/>
              </a:ext>
            </a:extLst>
          </p:cNvPr>
          <p:cNvSpPr txBox="1"/>
          <p:nvPr/>
        </p:nvSpPr>
        <p:spPr>
          <a:xfrm>
            <a:off x="1244567" y="3174776"/>
            <a:ext cx="3471207" cy="1077218"/>
          </a:xfrm>
          <a:prstGeom prst="rect">
            <a:avLst/>
          </a:prstGeom>
          <a:noFill/>
        </p:spPr>
        <p:txBody>
          <a:bodyPr wrap="none" rtlCol="0">
            <a:spAutoFit/>
          </a:bodyPr>
          <a:lstStyle/>
          <a:p>
            <a:pPr algn="r"/>
            <a:r>
              <a:rPr lang="en-ZA" sz="1600" b="1">
                <a:solidFill>
                  <a:srgbClr val="393464"/>
                </a:solidFill>
                <a:latin typeface="Arial" panose="020B0604020202020204" pitchFamily="34" charset="0"/>
                <a:cs typeface="Arial" panose="020B0604020202020204" pitchFamily="34" charset="0"/>
              </a:rPr>
              <a:t>Communicate effectively </a:t>
            </a:r>
            <a:br>
              <a:rPr lang="en-ZA" sz="1600" b="1">
                <a:solidFill>
                  <a:srgbClr val="393464"/>
                </a:solidFill>
                <a:latin typeface="Arial" panose="020B0604020202020204" pitchFamily="34" charset="0"/>
                <a:cs typeface="Arial" panose="020B0604020202020204" pitchFamily="34" charset="0"/>
              </a:rPr>
            </a:br>
            <a:r>
              <a:rPr lang="en-ZA" sz="1600" b="1">
                <a:solidFill>
                  <a:srgbClr val="393464"/>
                </a:solidFill>
                <a:latin typeface="Arial" panose="020B0604020202020204" pitchFamily="34" charset="0"/>
                <a:cs typeface="Arial" panose="020B0604020202020204" pitchFamily="34" charset="0"/>
              </a:rPr>
              <a:t>during campus closure</a:t>
            </a:r>
            <a:r>
              <a:rPr lang="en-ZA" sz="1600">
                <a:solidFill>
                  <a:srgbClr val="393464"/>
                </a:solidFill>
                <a:latin typeface="Arial" panose="020B0604020202020204" pitchFamily="34" charset="0"/>
                <a:cs typeface="Arial" panose="020B0604020202020204" pitchFamily="34" charset="0"/>
              </a:rPr>
              <a:t>.</a:t>
            </a:r>
          </a:p>
          <a:p>
            <a:pPr algn="r"/>
            <a:r>
              <a:rPr lang="en-ZA" sz="1600">
                <a:solidFill>
                  <a:srgbClr val="393464"/>
                </a:solidFill>
                <a:latin typeface="Arial" panose="020B0604020202020204" pitchFamily="34" charset="0"/>
                <a:cs typeface="Arial" panose="020B0604020202020204" pitchFamily="34" charset="0"/>
              </a:rPr>
              <a:t>Tips and tricks: Social media groups</a:t>
            </a:r>
          </a:p>
          <a:p>
            <a:pPr algn="r"/>
            <a:r>
              <a:rPr lang="en-ZA" sz="1600">
                <a:solidFill>
                  <a:srgbClr val="393464"/>
                </a:solidFill>
                <a:latin typeface="Arial" panose="020B0604020202020204" pitchFamily="34" charset="0"/>
                <a:cs typeface="Arial" panose="020B0604020202020204" pitchFamily="34" charset="0"/>
              </a:rPr>
              <a:t>(Friday 8</a:t>
            </a:r>
            <a:r>
              <a:rPr lang="en-ZA" sz="1600" baseline="30000">
                <a:solidFill>
                  <a:srgbClr val="393464"/>
                </a:solidFill>
                <a:latin typeface="Arial" panose="020B0604020202020204" pitchFamily="34" charset="0"/>
                <a:cs typeface="Arial" panose="020B0604020202020204" pitchFamily="34" charset="0"/>
              </a:rPr>
              <a:t>th</a:t>
            </a:r>
            <a:r>
              <a:rPr lang="en-ZA" sz="1600">
                <a:solidFill>
                  <a:srgbClr val="393464"/>
                </a:solidFill>
                <a:latin typeface="Arial" panose="020B0604020202020204" pitchFamily="34" charset="0"/>
                <a:cs typeface="Arial" panose="020B0604020202020204" pitchFamily="34" charset="0"/>
              </a:rPr>
              <a:t> May)</a:t>
            </a:r>
          </a:p>
        </p:txBody>
      </p:sp>
      <p:sp>
        <p:nvSpPr>
          <p:cNvPr id="50" name="Rectangle 49">
            <a:extLst>
              <a:ext uri="{FF2B5EF4-FFF2-40B4-BE49-F238E27FC236}">
                <a16:creationId xmlns:a16="http://schemas.microsoft.com/office/drawing/2014/main" id="{C9AEBAD7-683A-4E76-8FB0-0EC94EEE2AC0}"/>
              </a:ext>
            </a:extLst>
          </p:cNvPr>
          <p:cNvSpPr/>
          <p:nvPr/>
        </p:nvSpPr>
        <p:spPr>
          <a:xfrm>
            <a:off x="876946" y="1682677"/>
            <a:ext cx="5386605" cy="923330"/>
          </a:xfrm>
          <a:prstGeom prst="rect">
            <a:avLst/>
          </a:prstGeom>
        </p:spPr>
        <p:txBody>
          <a:bodyPr wrap="square">
            <a:spAutoFit/>
          </a:bodyPr>
          <a:lstStyle/>
          <a:p>
            <a:r>
              <a:rPr lang="en-US" b="1">
                <a:latin typeface="Arial" panose="020B0604020202020204" pitchFamily="34" charset="0"/>
                <a:ea typeface="Calibri" panose="020F0502020204030204" pitchFamily="34" charset="0"/>
                <a:cs typeface="Arial" panose="020B0604020202020204" pitchFamily="34" charset="0"/>
              </a:rPr>
              <a:t>Aim: Guide academics to quickly and cheaply, adopt an emergency remote teaching strategy that enables student learning to continue?</a:t>
            </a:r>
            <a:endParaRPr lang="en-ZA" b="1">
              <a:latin typeface="Arial" panose="020B0604020202020204" pitchFamily="34" charset="0"/>
              <a:ea typeface="Calibri" panose="020F0502020204030204" pitchFamily="34" charset="0"/>
              <a:cs typeface="Arial" panose="020B0604020202020204" pitchFamily="34" charset="0"/>
            </a:endParaRPr>
          </a:p>
        </p:txBody>
      </p:sp>
      <p:pic>
        <p:nvPicPr>
          <p:cNvPr id="8" name="Graphic 7" descr="Checkmark">
            <a:extLst>
              <a:ext uri="{FF2B5EF4-FFF2-40B4-BE49-F238E27FC236}">
                <a16:creationId xmlns:a16="http://schemas.microsoft.com/office/drawing/2014/main" id="{5FEDB5A8-E6FD-4830-9EA0-6978F260FA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26463" y="1047892"/>
            <a:ext cx="914400" cy="914400"/>
          </a:xfrm>
          <a:prstGeom prst="rect">
            <a:avLst/>
          </a:prstGeom>
        </p:spPr>
      </p:pic>
      <p:pic>
        <p:nvPicPr>
          <p:cNvPr id="17" name="Graphic 16" descr="Checkmark">
            <a:extLst>
              <a:ext uri="{FF2B5EF4-FFF2-40B4-BE49-F238E27FC236}">
                <a16:creationId xmlns:a16="http://schemas.microsoft.com/office/drawing/2014/main" id="{6C49FB69-6733-4B18-84EF-591282285D3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49567" y="4282636"/>
            <a:ext cx="914400" cy="914400"/>
          </a:xfrm>
          <a:prstGeom prst="rect">
            <a:avLst/>
          </a:prstGeom>
        </p:spPr>
      </p:pic>
      <p:pic>
        <p:nvPicPr>
          <p:cNvPr id="18" name="Graphic 17" descr="Checkmark">
            <a:extLst>
              <a:ext uri="{FF2B5EF4-FFF2-40B4-BE49-F238E27FC236}">
                <a16:creationId xmlns:a16="http://schemas.microsoft.com/office/drawing/2014/main" id="{CFC6F212-D284-4BDB-A605-62B169CEBB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38983" y="4943168"/>
            <a:ext cx="914400" cy="914400"/>
          </a:xfrm>
          <a:prstGeom prst="rect">
            <a:avLst/>
          </a:prstGeom>
        </p:spPr>
      </p:pic>
    </p:spTree>
    <p:extLst>
      <p:ext uri="{BB962C8B-B14F-4D97-AF65-F5344CB8AC3E}">
        <p14:creationId xmlns:p14="http://schemas.microsoft.com/office/powerpoint/2010/main" val="380300351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E8D7-299D-4697-B0EC-5538CC0EB8A7}"/>
              </a:ext>
            </a:extLst>
          </p:cNvPr>
          <p:cNvSpPr>
            <a:spLocks noGrp="1"/>
          </p:cNvSpPr>
          <p:nvPr>
            <p:ph type="title"/>
          </p:nvPr>
        </p:nvSpPr>
        <p:spPr/>
        <p:txBody>
          <a:bodyPr>
            <a:normAutofit fontScale="90000"/>
          </a:bodyPr>
          <a:lstStyle/>
          <a:p>
            <a:r>
              <a:rPr lang="en-ZA"/>
              <a:t>Webinar 4 – Agenda</a:t>
            </a:r>
            <a:br>
              <a:rPr lang="en-ZA"/>
            </a:br>
            <a:r>
              <a:rPr lang="en-ZA" sz="3600">
                <a:solidFill>
                  <a:srgbClr val="393464"/>
                </a:solidFill>
              </a:rPr>
              <a:t>Communicate effectively during campus closure</a:t>
            </a:r>
          </a:p>
        </p:txBody>
      </p:sp>
      <p:pic>
        <p:nvPicPr>
          <p:cNvPr id="27" name="Graphic 26" descr="Gantt Chart">
            <a:extLst>
              <a:ext uri="{FF2B5EF4-FFF2-40B4-BE49-F238E27FC236}">
                <a16:creationId xmlns:a16="http://schemas.microsoft.com/office/drawing/2014/main" id="{1886AB37-9B4E-4E60-B9B8-958C104A7F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450665" y="2520678"/>
            <a:ext cx="583130" cy="583130"/>
          </a:xfrm>
          <a:prstGeom prst="rect">
            <a:avLst/>
          </a:prstGeom>
        </p:spPr>
      </p:pic>
      <p:pic>
        <p:nvPicPr>
          <p:cNvPr id="29" name="Graphic 28" descr="Megaphone1">
            <a:extLst>
              <a:ext uri="{FF2B5EF4-FFF2-40B4-BE49-F238E27FC236}">
                <a16:creationId xmlns:a16="http://schemas.microsoft.com/office/drawing/2014/main" id="{E3E719CD-8C66-407E-915B-56CB5E3DD9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44485" y="4443258"/>
            <a:ext cx="801382" cy="801382"/>
          </a:xfrm>
          <a:prstGeom prst="rect">
            <a:avLst/>
          </a:prstGeom>
        </p:spPr>
      </p:pic>
      <p:pic>
        <p:nvPicPr>
          <p:cNvPr id="31" name="Graphic 30" descr="Badge Cross">
            <a:extLst>
              <a:ext uri="{FF2B5EF4-FFF2-40B4-BE49-F238E27FC236}">
                <a16:creationId xmlns:a16="http://schemas.microsoft.com/office/drawing/2014/main" id="{4A01006A-BE1D-4892-B0EE-2FA3AC9105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73806" y="2449967"/>
            <a:ext cx="429675" cy="429675"/>
          </a:xfrm>
          <a:prstGeom prst="rect">
            <a:avLst/>
          </a:prstGeom>
        </p:spPr>
      </p:pic>
      <p:pic>
        <p:nvPicPr>
          <p:cNvPr id="33" name="Graphic 32" descr="Server">
            <a:extLst>
              <a:ext uri="{FF2B5EF4-FFF2-40B4-BE49-F238E27FC236}">
                <a16:creationId xmlns:a16="http://schemas.microsoft.com/office/drawing/2014/main" id="{74C0ED0C-B273-46B3-9797-9C8BB1A88C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08929" y="4302864"/>
            <a:ext cx="559216" cy="559216"/>
          </a:xfrm>
          <a:prstGeom prst="rect">
            <a:avLst/>
          </a:prstGeom>
        </p:spPr>
      </p:pic>
      <p:pic>
        <p:nvPicPr>
          <p:cNvPr id="38" name="Graphic 37" descr="Shield Tick">
            <a:extLst>
              <a:ext uri="{FF2B5EF4-FFF2-40B4-BE49-F238E27FC236}">
                <a16:creationId xmlns:a16="http://schemas.microsoft.com/office/drawing/2014/main" id="{F1845D90-B12A-48B2-BAE3-06252908CE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89187" y="2148549"/>
            <a:ext cx="643554" cy="643554"/>
          </a:xfrm>
          <a:prstGeom prst="rect">
            <a:avLst/>
          </a:prstGeom>
        </p:spPr>
      </p:pic>
      <p:pic>
        <p:nvPicPr>
          <p:cNvPr id="36" name="Graphic 35" descr="Badge Tick">
            <a:extLst>
              <a:ext uri="{FF2B5EF4-FFF2-40B4-BE49-F238E27FC236}">
                <a16:creationId xmlns:a16="http://schemas.microsoft.com/office/drawing/2014/main" id="{62164A1B-E49A-479F-BD46-560AB667C6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450665" y="2520678"/>
            <a:ext cx="643554" cy="643554"/>
          </a:xfrm>
          <a:prstGeom prst="rect">
            <a:avLst/>
          </a:prstGeom>
        </p:spPr>
      </p:pic>
      <p:pic>
        <p:nvPicPr>
          <p:cNvPr id="39" name="Graphic 38" descr="Baby crawling">
            <a:extLst>
              <a:ext uri="{FF2B5EF4-FFF2-40B4-BE49-F238E27FC236}">
                <a16:creationId xmlns:a16="http://schemas.microsoft.com/office/drawing/2014/main" id="{C726ABB0-8DA9-4DEB-B294-9A8F9776E8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6044485" y="4443258"/>
            <a:ext cx="801382" cy="801382"/>
          </a:xfrm>
          <a:prstGeom prst="rect">
            <a:avLst/>
          </a:prstGeom>
        </p:spPr>
      </p:pic>
      <p:pic>
        <p:nvPicPr>
          <p:cNvPr id="40" name="Graphic 39" descr="Badge Cross">
            <a:extLst>
              <a:ext uri="{FF2B5EF4-FFF2-40B4-BE49-F238E27FC236}">
                <a16:creationId xmlns:a16="http://schemas.microsoft.com/office/drawing/2014/main" id="{C1993D53-566F-48CA-A248-0683796A1F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4173806" y="2449967"/>
            <a:ext cx="429675" cy="429675"/>
          </a:xfrm>
          <a:prstGeom prst="rect">
            <a:avLst/>
          </a:prstGeom>
        </p:spPr>
      </p:pic>
      <p:pic>
        <p:nvPicPr>
          <p:cNvPr id="41" name="Graphic 40" descr="Server">
            <a:extLst>
              <a:ext uri="{FF2B5EF4-FFF2-40B4-BE49-F238E27FC236}">
                <a16:creationId xmlns:a16="http://schemas.microsoft.com/office/drawing/2014/main" id="{AA666939-6F5D-4B2B-9C48-AB8D69FECB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008929" y="4302864"/>
            <a:ext cx="559216" cy="559216"/>
          </a:xfrm>
          <a:prstGeom prst="rect">
            <a:avLst/>
          </a:prstGeom>
        </p:spPr>
      </p:pic>
      <p:pic>
        <p:nvPicPr>
          <p:cNvPr id="42" name="Graphic 41" descr="Shield Tick">
            <a:extLst>
              <a:ext uri="{FF2B5EF4-FFF2-40B4-BE49-F238E27FC236}">
                <a16:creationId xmlns:a16="http://schemas.microsoft.com/office/drawing/2014/main" id="{9481CDF6-525C-41B6-832A-39959ABFAE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4289187" y="2148549"/>
            <a:ext cx="643554" cy="643554"/>
          </a:xfrm>
          <a:prstGeom prst="rect">
            <a:avLst/>
          </a:prstGeom>
        </p:spPr>
      </p:pic>
      <p:grpSp>
        <p:nvGrpSpPr>
          <p:cNvPr id="43" name="Group 42">
            <a:extLst>
              <a:ext uri="{FF2B5EF4-FFF2-40B4-BE49-F238E27FC236}">
                <a16:creationId xmlns:a16="http://schemas.microsoft.com/office/drawing/2014/main" id="{BE13218D-0744-48A9-9378-F3D845B623DE}"/>
              </a:ext>
            </a:extLst>
          </p:cNvPr>
          <p:cNvGrpSpPr/>
          <p:nvPr/>
        </p:nvGrpSpPr>
        <p:grpSpPr>
          <a:xfrm>
            <a:off x="3598779" y="1826415"/>
            <a:ext cx="3789401" cy="3791991"/>
            <a:chOff x="3768725" y="1522412"/>
            <a:chExt cx="4645026" cy="4648201"/>
          </a:xfrm>
        </p:grpSpPr>
        <p:sp>
          <p:nvSpPr>
            <p:cNvPr id="44" name="Freeform 6">
              <a:extLst>
                <a:ext uri="{FF2B5EF4-FFF2-40B4-BE49-F238E27FC236}">
                  <a16:creationId xmlns:a16="http://schemas.microsoft.com/office/drawing/2014/main" id="{F7E5BE27-9C20-45A5-B8C8-7AF67D13262B}"/>
                </a:ext>
              </a:extLst>
            </p:cNvPr>
            <p:cNvSpPr>
              <a:spLocks/>
            </p:cNvSpPr>
            <p:nvPr/>
          </p:nvSpPr>
          <p:spPr bwMode="auto">
            <a:xfrm>
              <a:off x="4618038" y="3554413"/>
              <a:ext cx="3175" cy="6350"/>
            </a:xfrm>
            <a:custGeom>
              <a:avLst/>
              <a:gdLst>
                <a:gd name="T0" fmla="*/ 0 w 5"/>
                <a:gd name="T1" fmla="*/ 0 h 7"/>
                <a:gd name="T2" fmla="*/ 5 w 5"/>
                <a:gd name="T3" fmla="*/ 7 h 7"/>
                <a:gd name="T4" fmla="*/ 0 w 5"/>
                <a:gd name="T5" fmla="*/ 0 h 7"/>
                <a:gd name="T6" fmla="*/ 0 w 5"/>
                <a:gd name="T7" fmla="*/ 0 h 7"/>
              </a:gdLst>
              <a:ahLst/>
              <a:cxnLst>
                <a:cxn ang="0">
                  <a:pos x="T0" y="T1"/>
                </a:cxn>
                <a:cxn ang="0">
                  <a:pos x="T2" y="T3"/>
                </a:cxn>
                <a:cxn ang="0">
                  <a:pos x="T4" y="T5"/>
                </a:cxn>
                <a:cxn ang="0">
                  <a:pos x="T6" y="T7"/>
                </a:cxn>
              </a:cxnLst>
              <a:rect l="0" t="0" r="r" b="b"/>
              <a:pathLst>
                <a:path w="5" h="7">
                  <a:moveTo>
                    <a:pt x="0" y="0"/>
                  </a:moveTo>
                  <a:lnTo>
                    <a:pt x="5" y="7"/>
                  </a:lnTo>
                  <a:lnTo>
                    <a:pt x="0" y="0"/>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 name="Freeform 7">
              <a:extLst>
                <a:ext uri="{FF2B5EF4-FFF2-40B4-BE49-F238E27FC236}">
                  <a16:creationId xmlns:a16="http://schemas.microsoft.com/office/drawing/2014/main" id="{957396AE-97CC-4ACA-8A03-8F28ACC39FCD}"/>
                </a:ext>
              </a:extLst>
            </p:cNvPr>
            <p:cNvSpPr>
              <a:spLocks/>
            </p:cNvSpPr>
            <p:nvPr/>
          </p:nvSpPr>
          <p:spPr bwMode="auto">
            <a:xfrm>
              <a:off x="4721225" y="3843338"/>
              <a:ext cx="1370013" cy="1373188"/>
            </a:xfrm>
            <a:custGeom>
              <a:avLst/>
              <a:gdLst>
                <a:gd name="T0" fmla="*/ 489 w 1726"/>
                <a:gd name="T1" fmla="*/ 0 h 1728"/>
                <a:gd name="T2" fmla="*/ 489 w 1726"/>
                <a:gd name="T3" fmla="*/ 3 h 1728"/>
                <a:gd name="T4" fmla="*/ 494 w 1726"/>
                <a:gd name="T5" fmla="*/ 122 h 1728"/>
                <a:gd name="T6" fmla="*/ 510 w 1726"/>
                <a:gd name="T7" fmla="*/ 238 h 1728"/>
                <a:gd name="T8" fmla="*/ 538 w 1726"/>
                <a:gd name="T9" fmla="*/ 351 h 1728"/>
                <a:gd name="T10" fmla="*/ 576 w 1726"/>
                <a:gd name="T11" fmla="*/ 458 h 1728"/>
                <a:gd name="T12" fmla="*/ 622 w 1726"/>
                <a:gd name="T13" fmla="*/ 563 h 1728"/>
                <a:gd name="T14" fmla="*/ 677 w 1726"/>
                <a:gd name="T15" fmla="*/ 660 h 1728"/>
                <a:gd name="T16" fmla="*/ 741 w 1726"/>
                <a:gd name="T17" fmla="*/ 753 h 1728"/>
                <a:gd name="T18" fmla="*/ 812 w 1726"/>
                <a:gd name="T19" fmla="*/ 838 h 1728"/>
                <a:gd name="T20" fmla="*/ 892 w 1726"/>
                <a:gd name="T21" fmla="*/ 916 h 1728"/>
                <a:gd name="T22" fmla="*/ 977 w 1726"/>
                <a:gd name="T23" fmla="*/ 989 h 1728"/>
                <a:gd name="T24" fmla="*/ 1069 w 1726"/>
                <a:gd name="T25" fmla="*/ 1053 h 1728"/>
                <a:gd name="T26" fmla="*/ 1167 w 1726"/>
                <a:gd name="T27" fmla="*/ 1108 h 1728"/>
                <a:gd name="T28" fmla="*/ 1270 w 1726"/>
                <a:gd name="T29" fmla="*/ 1154 h 1728"/>
                <a:gd name="T30" fmla="*/ 1378 w 1726"/>
                <a:gd name="T31" fmla="*/ 1192 h 1728"/>
                <a:gd name="T32" fmla="*/ 1490 w 1726"/>
                <a:gd name="T33" fmla="*/ 1218 h 1728"/>
                <a:gd name="T34" fmla="*/ 1606 w 1726"/>
                <a:gd name="T35" fmla="*/ 1236 h 1728"/>
                <a:gd name="T36" fmla="*/ 1726 w 1726"/>
                <a:gd name="T37" fmla="*/ 1241 h 1728"/>
                <a:gd name="T38" fmla="*/ 1726 w 1726"/>
                <a:gd name="T39" fmla="*/ 1241 h 1728"/>
                <a:gd name="T40" fmla="*/ 1726 w 1726"/>
                <a:gd name="T41" fmla="*/ 1728 h 1728"/>
                <a:gd name="T42" fmla="*/ 1705 w 1726"/>
                <a:gd name="T43" fmla="*/ 1728 h 1728"/>
                <a:gd name="T44" fmla="*/ 1565 w 1726"/>
                <a:gd name="T45" fmla="*/ 1721 h 1728"/>
                <a:gd name="T46" fmla="*/ 1428 w 1726"/>
                <a:gd name="T47" fmla="*/ 1703 h 1728"/>
                <a:gd name="T48" fmla="*/ 1295 w 1726"/>
                <a:gd name="T49" fmla="*/ 1675 h 1728"/>
                <a:gd name="T50" fmla="*/ 1167 w 1726"/>
                <a:gd name="T51" fmla="*/ 1636 h 1728"/>
                <a:gd name="T52" fmla="*/ 1041 w 1726"/>
                <a:gd name="T53" fmla="*/ 1588 h 1728"/>
                <a:gd name="T54" fmla="*/ 922 w 1726"/>
                <a:gd name="T55" fmla="*/ 1531 h 1728"/>
                <a:gd name="T56" fmla="*/ 808 w 1726"/>
                <a:gd name="T57" fmla="*/ 1464 h 1728"/>
                <a:gd name="T58" fmla="*/ 698 w 1726"/>
                <a:gd name="T59" fmla="*/ 1391 h 1728"/>
                <a:gd name="T60" fmla="*/ 597 w 1726"/>
                <a:gd name="T61" fmla="*/ 1307 h 1728"/>
                <a:gd name="T62" fmla="*/ 501 w 1726"/>
                <a:gd name="T63" fmla="*/ 1218 h 1728"/>
                <a:gd name="T64" fmla="*/ 412 w 1726"/>
                <a:gd name="T65" fmla="*/ 1121 h 1728"/>
                <a:gd name="T66" fmla="*/ 331 w 1726"/>
                <a:gd name="T67" fmla="*/ 1018 h 1728"/>
                <a:gd name="T68" fmla="*/ 258 w 1726"/>
                <a:gd name="T69" fmla="*/ 909 h 1728"/>
                <a:gd name="T70" fmla="*/ 192 w 1726"/>
                <a:gd name="T71" fmla="*/ 794 h 1728"/>
                <a:gd name="T72" fmla="*/ 135 w 1726"/>
                <a:gd name="T73" fmla="*/ 673 h 1728"/>
                <a:gd name="T74" fmla="*/ 89 w 1726"/>
                <a:gd name="T75" fmla="*/ 549 h 1728"/>
                <a:gd name="T76" fmla="*/ 52 w 1726"/>
                <a:gd name="T77" fmla="*/ 419 h 1728"/>
                <a:gd name="T78" fmla="*/ 23 w 1726"/>
                <a:gd name="T79" fmla="*/ 286 h 1728"/>
                <a:gd name="T80" fmla="*/ 8 w 1726"/>
                <a:gd name="T81" fmla="*/ 149 h 1728"/>
                <a:gd name="T82" fmla="*/ 0 w 1726"/>
                <a:gd name="T83" fmla="*/ 8 h 1728"/>
                <a:gd name="T84" fmla="*/ 2 w 1726"/>
                <a:gd name="T85" fmla="*/ 8 h 1728"/>
                <a:gd name="T86" fmla="*/ 2 w 1726"/>
                <a:gd name="T87" fmla="*/ 3 h 1728"/>
                <a:gd name="T88" fmla="*/ 489 w 1726"/>
                <a:gd name="T89"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26" h="1728">
                  <a:moveTo>
                    <a:pt x="489" y="0"/>
                  </a:moveTo>
                  <a:lnTo>
                    <a:pt x="489" y="3"/>
                  </a:lnTo>
                  <a:lnTo>
                    <a:pt x="494" y="122"/>
                  </a:lnTo>
                  <a:lnTo>
                    <a:pt x="510" y="238"/>
                  </a:lnTo>
                  <a:lnTo>
                    <a:pt x="538" y="351"/>
                  </a:lnTo>
                  <a:lnTo>
                    <a:pt x="576" y="458"/>
                  </a:lnTo>
                  <a:lnTo>
                    <a:pt x="622" y="563"/>
                  </a:lnTo>
                  <a:lnTo>
                    <a:pt x="677" y="660"/>
                  </a:lnTo>
                  <a:lnTo>
                    <a:pt x="741" y="753"/>
                  </a:lnTo>
                  <a:lnTo>
                    <a:pt x="812" y="838"/>
                  </a:lnTo>
                  <a:lnTo>
                    <a:pt x="892" y="916"/>
                  </a:lnTo>
                  <a:lnTo>
                    <a:pt x="977" y="989"/>
                  </a:lnTo>
                  <a:lnTo>
                    <a:pt x="1069" y="1053"/>
                  </a:lnTo>
                  <a:lnTo>
                    <a:pt x="1167" y="1108"/>
                  </a:lnTo>
                  <a:lnTo>
                    <a:pt x="1270" y="1154"/>
                  </a:lnTo>
                  <a:lnTo>
                    <a:pt x="1378" y="1192"/>
                  </a:lnTo>
                  <a:lnTo>
                    <a:pt x="1490" y="1218"/>
                  </a:lnTo>
                  <a:lnTo>
                    <a:pt x="1606" y="1236"/>
                  </a:lnTo>
                  <a:lnTo>
                    <a:pt x="1726" y="1241"/>
                  </a:lnTo>
                  <a:lnTo>
                    <a:pt x="1726" y="1241"/>
                  </a:lnTo>
                  <a:lnTo>
                    <a:pt x="1726" y="1728"/>
                  </a:lnTo>
                  <a:lnTo>
                    <a:pt x="1705" y="1728"/>
                  </a:lnTo>
                  <a:lnTo>
                    <a:pt x="1565" y="1721"/>
                  </a:lnTo>
                  <a:lnTo>
                    <a:pt x="1428" y="1703"/>
                  </a:lnTo>
                  <a:lnTo>
                    <a:pt x="1295" y="1675"/>
                  </a:lnTo>
                  <a:lnTo>
                    <a:pt x="1167" y="1636"/>
                  </a:lnTo>
                  <a:lnTo>
                    <a:pt x="1041" y="1588"/>
                  </a:lnTo>
                  <a:lnTo>
                    <a:pt x="922" y="1531"/>
                  </a:lnTo>
                  <a:lnTo>
                    <a:pt x="808" y="1464"/>
                  </a:lnTo>
                  <a:lnTo>
                    <a:pt x="698" y="1391"/>
                  </a:lnTo>
                  <a:lnTo>
                    <a:pt x="597" y="1307"/>
                  </a:lnTo>
                  <a:lnTo>
                    <a:pt x="501" y="1218"/>
                  </a:lnTo>
                  <a:lnTo>
                    <a:pt x="412" y="1121"/>
                  </a:lnTo>
                  <a:lnTo>
                    <a:pt x="331" y="1018"/>
                  </a:lnTo>
                  <a:lnTo>
                    <a:pt x="258" y="909"/>
                  </a:lnTo>
                  <a:lnTo>
                    <a:pt x="192" y="794"/>
                  </a:lnTo>
                  <a:lnTo>
                    <a:pt x="135" y="673"/>
                  </a:lnTo>
                  <a:lnTo>
                    <a:pt x="89" y="549"/>
                  </a:lnTo>
                  <a:lnTo>
                    <a:pt x="52" y="419"/>
                  </a:lnTo>
                  <a:lnTo>
                    <a:pt x="23" y="286"/>
                  </a:lnTo>
                  <a:lnTo>
                    <a:pt x="8" y="149"/>
                  </a:lnTo>
                  <a:lnTo>
                    <a:pt x="0" y="8"/>
                  </a:lnTo>
                  <a:lnTo>
                    <a:pt x="2" y="8"/>
                  </a:lnTo>
                  <a:lnTo>
                    <a:pt x="2" y="3"/>
                  </a:lnTo>
                  <a:lnTo>
                    <a:pt x="489" y="0"/>
                  </a:lnTo>
                  <a:close/>
                </a:path>
              </a:pathLst>
            </a:custGeom>
            <a:solidFill>
              <a:srgbClr val="3934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 name="Freeform 8">
              <a:extLst>
                <a:ext uri="{FF2B5EF4-FFF2-40B4-BE49-F238E27FC236}">
                  <a16:creationId xmlns:a16="http://schemas.microsoft.com/office/drawing/2014/main" id="{256E1A5F-1F57-410B-9BC9-1E41FC121B20}"/>
                </a:ext>
              </a:extLst>
            </p:cNvPr>
            <p:cNvSpPr>
              <a:spLocks/>
            </p:cNvSpPr>
            <p:nvPr/>
          </p:nvSpPr>
          <p:spPr bwMode="auto">
            <a:xfrm>
              <a:off x="6091238" y="3843338"/>
              <a:ext cx="1368425" cy="1373188"/>
            </a:xfrm>
            <a:custGeom>
              <a:avLst/>
              <a:gdLst>
                <a:gd name="T0" fmla="*/ 1236 w 1725"/>
                <a:gd name="T1" fmla="*/ 0 h 1728"/>
                <a:gd name="T2" fmla="*/ 1725 w 1725"/>
                <a:gd name="T3" fmla="*/ 3 h 1728"/>
                <a:gd name="T4" fmla="*/ 1725 w 1725"/>
                <a:gd name="T5" fmla="*/ 3 h 1728"/>
                <a:gd name="T6" fmla="*/ 1725 w 1725"/>
                <a:gd name="T7" fmla="*/ 5 h 1728"/>
                <a:gd name="T8" fmla="*/ 1719 w 1725"/>
                <a:gd name="T9" fmla="*/ 138 h 1728"/>
                <a:gd name="T10" fmla="*/ 1703 w 1725"/>
                <a:gd name="T11" fmla="*/ 270 h 1728"/>
                <a:gd name="T12" fmla="*/ 1679 w 1725"/>
                <a:gd name="T13" fmla="*/ 399 h 1728"/>
                <a:gd name="T14" fmla="*/ 1645 w 1725"/>
                <a:gd name="T15" fmla="*/ 524 h 1728"/>
                <a:gd name="T16" fmla="*/ 1602 w 1725"/>
                <a:gd name="T17" fmla="*/ 644 h 1728"/>
                <a:gd name="T18" fmla="*/ 1549 w 1725"/>
                <a:gd name="T19" fmla="*/ 762 h 1728"/>
                <a:gd name="T20" fmla="*/ 1490 w 1725"/>
                <a:gd name="T21" fmla="*/ 874 h 1728"/>
                <a:gd name="T22" fmla="*/ 1421 w 1725"/>
                <a:gd name="T23" fmla="*/ 980 h 1728"/>
                <a:gd name="T24" fmla="*/ 1346 w 1725"/>
                <a:gd name="T25" fmla="*/ 1082 h 1728"/>
                <a:gd name="T26" fmla="*/ 1265 w 1725"/>
                <a:gd name="T27" fmla="*/ 1177 h 1728"/>
                <a:gd name="T28" fmla="*/ 1176 w 1725"/>
                <a:gd name="T29" fmla="*/ 1266 h 1728"/>
                <a:gd name="T30" fmla="*/ 1080 w 1725"/>
                <a:gd name="T31" fmla="*/ 1348 h 1728"/>
                <a:gd name="T32" fmla="*/ 979 w 1725"/>
                <a:gd name="T33" fmla="*/ 1424 h 1728"/>
                <a:gd name="T34" fmla="*/ 872 w 1725"/>
                <a:gd name="T35" fmla="*/ 1492 h 1728"/>
                <a:gd name="T36" fmla="*/ 760 w 1725"/>
                <a:gd name="T37" fmla="*/ 1552 h 1728"/>
                <a:gd name="T38" fmla="*/ 645 w 1725"/>
                <a:gd name="T39" fmla="*/ 1604 h 1728"/>
                <a:gd name="T40" fmla="*/ 524 w 1725"/>
                <a:gd name="T41" fmla="*/ 1648 h 1728"/>
                <a:gd name="T42" fmla="*/ 398 w 1725"/>
                <a:gd name="T43" fmla="*/ 1682 h 1728"/>
                <a:gd name="T44" fmla="*/ 270 w 1725"/>
                <a:gd name="T45" fmla="*/ 1707 h 1728"/>
                <a:gd name="T46" fmla="*/ 139 w 1725"/>
                <a:gd name="T47" fmla="*/ 1723 h 1728"/>
                <a:gd name="T48" fmla="*/ 4 w 1725"/>
                <a:gd name="T49" fmla="*/ 1728 h 1728"/>
                <a:gd name="T50" fmla="*/ 4 w 1725"/>
                <a:gd name="T51" fmla="*/ 1728 h 1728"/>
                <a:gd name="T52" fmla="*/ 0 w 1725"/>
                <a:gd name="T53" fmla="*/ 1728 h 1728"/>
                <a:gd name="T54" fmla="*/ 0 w 1725"/>
                <a:gd name="T55" fmla="*/ 1241 h 1728"/>
                <a:gd name="T56" fmla="*/ 119 w 1725"/>
                <a:gd name="T57" fmla="*/ 1236 h 1728"/>
                <a:gd name="T58" fmla="*/ 237 w 1725"/>
                <a:gd name="T59" fmla="*/ 1218 h 1728"/>
                <a:gd name="T60" fmla="*/ 348 w 1725"/>
                <a:gd name="T61" fmla="*/ 1192 h 1728"/>
                <a:gd name="T62" fmla="*/ 455 w 1725"/>
                <a:gd name="T63" fmla="*/ 1154 h 1728"/>
                <a:gd name="T64" fmla="*/ 560 w 1725"/>
                <a:gd name="T65" fmla="*/ 1108 h 1728"/>
                <a:gd name="T66" fmla="*/ 657 w 1725"/>
                <a:gd name="T67" fmla="*/ 1051 h 1728"/>
                <a:gd name="T68" fmla="*/ 748 w 1725"/>
                <a:gd name="T69" fmla="*/ 989 h 1728"/>
                <a:gd name="T70" fmla="*/ 835 w 1725"/>
                <a:gd name="T71" fmla="*/ 916 h 1728"/>
                <a:gd name="T72" fmla="*/ 913 w 1725"/>
                <a:gd name="T73" fmla="*/ 838 h 1728"/>
                <a:gd name="T74" fmla="*/ 986 w 1725"/>
                <a:gd name="T75" fmla="*/ 751 h 1728"/>
                <a:gd name="T76" fmla="*/ 1048 w 1725"/>
                <a:gd name="T77" fmla="*/ 660 h 1728"/>
                <a:gd name="T78" fmla="*/ 1105 w 1725"/>
                <a:gd name="T79" fmla="*/ 561 h 1728"/>
                <a:gd name="T80" fmla="*/ 1151 w 1725"/>
                <a:gd name="T81" fmla="*/ 458 h 1728"/>
                <a:gd name="T82" fmla="*/ 1188 w 1725"/>
                <a:gd name="T83" fmla="*/ 351 h 1728"/>
                <a:gd name="T84" fmla="*/ 1215 w 1725"/>
                <a:gd name="T85" fmla="*/ 238 h 1728"/>
                <a:gd name="T86" fmla="*/ 1231 w 1725"/>
                <a:gd name="T87" fmla="*/ 122 h 1728"/>
                <a:gd name="T88" fmla="*/ 1236 w 1725"/>
                <a:gd name="T89" fmla="*/ 3 h 1728"/>
                <a:gd name="T90" fmla="*/ 1236 w 1725"/>
                <a:gd name="T91" fmla="*/ 0 h 1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25" h="1728">
                  <a:moveTo>
                    <a:pt x="1236" y="0"/>
                  </a:moveTo>
                  <a:lnTo>
                    <a:pt x="1725" y="3"/>
                  </a:lnTo>
                  <a:lnTo>
                    <a:pt x="1725" y="3"/>
                  </a:lnTo>
                  <a:lnTo>
                    <a:pt x="1725" y="5"/>
                  </a:lnTo>
                  <a:lnTo>
                    <a:pt x="1719" y="138"/>
                  </a:lnTo>
                  <a:lnTo>
                    <a:pt x="1703" y="270"/>
                  </a:lnTo>
                  <a:lnTo>
                    <a:pt x="1679" y="399"/>
                  </a:lnTo>
                  <a:lnTo>
                    <a:pt x="1645" y="524"/>
                  </a:lnTo>
                  <a:lnTo>
                    <a:pt x="1602" y="644"/>
                  </a:lnTo>
                  <a:lnTo>
                    <a:pt x="1549" y="762"/>
                  </a:lnTo>
                  <a:lnTo>
                    <a:pt x="1490" y="874"/>
                  </a:lnTo>
                  <a:lnTo>
                    <a:pt x="1421" y="980"/>
                  </a:lnTo>
                  <a:lnTo>
                    <a:pt x="1346" y="1082"/>
                  </a:lnTo>
                  <a:lnTo>
                    <a:pt x="1265" y="1177"/>
                  </a:lnTo>
                  <a:lnTo>
                    <a:pt x="1176" y="1266"/>
                  </a:lnTo>
                  <a:lnTo>
                    <a:pt x="1080" y="1348"/>
                  </a:lnTo>
                  <a:lnTo>
                    <a:pt x="979" y="1424"/>
                  </a:lnTo>
                  <a:lnTo>
                    <a:pt x="872" y="1492"/>
                  </a:lnTo>
                  <a:lnTo>
                    <a:pt x="760" y="1552"/>
                  </a:lnTo>
                  <a:lnTo>
                    <a:pt x="645" y="1604"/>
                  </a:lnTo>
                  <a:lnTo>
                    <a:pt x="524" y="1648"/>
                  </a:lnTo>
                  <a:lnTo>
                    <a:pt x="398" y="1682"/>
                  </a:lnTo>
                  <a:lnTo>
                    <a:pt x="270" y="1707"/>
                  </a:lnTo>
                  <a:lnTo>
                    <a:pt x="139" y="1723"/>
                  </a:lnTo>
                  <a:lnTo>
                    <a:pt x="4" y="1728"/>
                  </a:lnTo>
                  <a:lnTo>
                    <a:pt x="4" y="1728"/>
                  </a:lnTo>
                  <a:lnTo>
                    <a:pt x="0" y="1728"/>
                  </a:lnTo>
                  <a:lnTo>
                    <a:pt x="0" y="1241"/>
                  </a:lnTo>
                  <a:lnTo>
                    <a:pt x="119" y="1236"/>
                  </a:lnTo>
                  <a:lnTo>
                    <a:pt x="237" y="1218"/>
                  </a:lnTo>
                  <a:lnTo>
                    <a:pt x="348" y="1192"/>
                  </a:lnTo>
                  <a:lnTo>
                    <a:pt x="455" y="1154"/>
                  </a:lnTo>
                  <a:lnTo>
                    <a:pt x="560" y="1108"/>
                  </a:lnTo>
                  <a:lnTo>
                    <a:pt x="657" y="1051"/>
                  </a:lnTo>
                  <a:lnTo>
                    <a:pt x="748" y="989"/>
                  </a:lnTo>
                  <a:lnTo>
                    <a:pt x="835" y="916"/>
                  </a:lnTo>
                  <a:lnTo>
                    <a:pt x="913" y="838"/>
                  </a:lnTo>
                  <a:lnTo>
                    <a:pt x="986" y="751"/>
                  </a:lnTo>
                  <a:lnTo>
                    <a:pt x="1048" y="660"/>
                  </a:lnTo>
                  <a:lnTo>
                    <a:pt x="1105" y="561"/>
                  </a:lnTo>
                  <a:lnTo>
                    <a:pt x="1151" y="458"/>
                  </a:lnTo>
                  <a:lnTo>
                    <a:pt x="1188" y="351"/>
                  </a:lnTo>
                  <a:lnTo>
                    <a:pt x="1215" y="238"/>
                  </a:lnTo>
                  <a:lnTo>
                    <a:pt x="1231" y="122"/>
                  </a:lnTo>
                  <a:lnTo>
                    <a:pt x="1236" y="3"/>
                  </a:lnTo>
                  <a:lnTo>
                    <a:pt x="1236" y="0"/>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 name="Freeform 9">
              <a:extLst>
                <a:ext uri="{FF2B5EF4-FFF2-40B4-BE49-F238E27FC236}">
                  <a16:creationId xmlns:a16="http://schemas.microsoft.com/office/drawing/2014/main" id="{E74BD88A-8E4A-46E2-B8A3-7905D3BB161B}"/>
                </a:ext>
              </a:extLst>
            </p:cNvPr>
            <p:cNvSpPr>
              <a:spLocks/>
            </p:cNvSpPr>
            <p:nvPr/>
          </p:nvSpPr>
          <p:spPr bwMode="auto">
            <a:xfrm>
              <a:off x="4721225" y="2478088"/>
              <a:ext cx="1370013" cy="1368425"/>
            </a:xfrm>
            <a:custGeom>
              <a:avLst/>
              <a:gdLst>
                <a:gd name="T0" fmla="*/ 1726 w 1726"/>
                <a:gd name="T1" fmla="*/ 0 h 1725"/>
                <a:gd name="T2" fmla="*/ 1726 w 1726"/>
                <a:gd name="T3" fmla="*/ 487 h 1725"/>
                <a:gd name="T4" fmla="*/ 1726 w 1726"/>
                <a:gd name="T5" fmla="*/ 487 h 1725"/>
                <a:gd name="T6" fmla="*/ 1607 w 1726"/>
                <a:gd name="T7" fmla="*/ 492 h 1725"/>
                <a:gd name="T8" fmla="*/ 1490 w 1726"/>
                <a:gd name="T9" fmla="*/ 510 h 1725"/>
                <a:gd name="T10" fmla="*/ 1378 w 1726"/>
                <a:gd name="T11" fmla="*/ 537 h 1725"/>
                <a:gd name="T12" fmla="*/ 1272 w 1726"/>
                <a:gd name="T13" fmla="*/ 574 h 1725"/>
                <a:gd name="T14" fmla="*/ 1169 w 1726"/>
                <a:gd name="T15" fmla="*/ 620 h 1725"/>
                <a:gd name="T16" fmla="*/ 1069 w 1726"/>
                <a:gd name="T17" fmla="*/ 675 h 1725"/>
                <a:gd name="T18" fmla="*/ 979 w 1726"/>
                <a:gd name="T19" fmla="*/ 739 h 1725"/>
                <a:gd name="T20" fmla="*/ 892 w 1726"/>
                <a:gd name="T21" fmla="*/ 810 h 1725"/>
                <a:gd name="T22" fmla="*/ 814 w 1726"/>
                <a:gd name="T23" fmla="*/ 888 h 1725"/>
                <a:gd name="T24" fmla="*/ 743 w 1726"/>
                <a:gd name="T25" fmla="*/ 975 h 1725"/>
                <a:gd name="T26" fmla="*/ 679 w 1726"/>
                <a:gd name="T27" fmla="*/ 1066 h 1725"/>
                <a:gd name="T28" fmla="*/ 622 w 1726"/>
                <a:gd name="T29" fmla="*/ 1164 h 1725"/>
                <a:gd name="T30" fmla="*/ 576 w 1726"/>
                <a:gd name="T31" fmla="*/ 1267 h 1725"/>
                <a:gd name="T32" fmla="*/ 538 w 1726"/>
                <a:gd name="T33" fmla="*/ 1375 h 1725"/>
                <a:gd name="T34" fmla="*/ 512 w 1726"/>
                <a:gd name="T35" fmla="*/ 1487 h 1725"/>
                <a:gd name="T36" fmla="*/ 494 w 1726"/>
                <a:gd name="T37" fmla="*/ 1603 h 1725"/>
                <a:gd name="T38" fmla="*/ 489 w 1726"/>
                <a:gd name="T39" fmla="*/ 1722 h 1725"/>
                <a:gd name="T40" fmla="*/ 2 w 1726"/>
                <a:gd name="T41" fmla="*/ 1725 h 1725"/>
                <a:gd name="T42" fmla="*/ 0 w 1726"/>
                <a:gd name="T43" fmla="*/ 1704 h 1725"/>
                <a:gd name="T44" fmla="*/ 0 w 1726"/>
                <a:gd name="T45" fmla="*/ 1704 h 1725"/>
                <a:gd name="T46" fmla="*/ 9 w 1726"/>
                <a:gd name="T47" fmla="*/ 1563 h 1725"/>
                <a:gd name="T48" fmla="*/ 27 w 1726"/>
                <a:gd name="T49" fmla="*/ 1427 h 1725"/>
                <a:gd name="T50" fmla="*/ 55 w 1726"/>
                <a:gd name="T51" fmla="*/ 1293 h 1725"/>
                <a:gd name="T52" fmla="*/ 95 w 1726"/>
                <a:gd name="T53" fmla="*/ 1164 h 1725"/>
                <a:gd name="T54" fmla="*/ 142 w 1726"/>
                <a:gd name="T55" fmla="*/ 1039 h 1725"/>
                <a:gd name="T56" fmla="*/ 199 w 1726"/>
                <a:gd name="T57" fmla="*/ 920 h 1725"/>
                <a:gd name="T58" fmla="*/ 267 w 1726"/>
                <a:gd name="T59" fmla="*/ 805 h 1725"/>
                <a:gd name="T60" fmla="*/ 341 w 1726"/>
                <a:gd name="T61" fmla="*/ 696 h 1725"/>
                <a:gd name="T62" fmla="*/ 423 w 1726"/>
                <a:gd name="T63" fmla="*/ 593 h 1725"/>
                <a:gd name="T64" fmla="*/ 514 w 1726"/>
                <a:gd name="T65" fmla="*/ 497 h 1725"/>
                <a:gd name="T66" fmla="*/ 609 w 1726"/>
                <a:gd name="T67" fmla="*/ 409 h 1725"/>
                <a:gd name="T68" fmla="*/ 714 w 1726"/>
                <a:gd name="T69" fmla="*/ 327 h 1725"/>
                <a:gd name="T70" fmla="*/ 823 w 1726"/>
                <a:gd name="T71" fmla="*/ 254 h 1725"/>
                <a:gd name="T72" fmla="*/ 938 w 1726"/>
                <a:gd name="T73" fmla="*/ 190 h 1725"/>
                <a:gd name="T74" fmla="*/ 1059 w 1726"/>
                <a:gd name="T75" fmla="*/ 133 h 1725"/>
                <a:gd name="T76" fmla="*/ 1185 w 1726"/>
                <a:gd name="T77" fmla="*/ 87 h 1725"/>
                <a:gd name="T78" fmla="*/ 1314 w 1726"/>
                <a:gd name="T79" fmla="*/ 50 h 1725"/>
                <a:gd name="T80" fmla="*/ 1448 w 1726"/>
                <a:gd name="T81" fmla="*/ 21 h 1725"/>
                <a:gd name="T82" fmla="*/ 1586 w 1726"/>
                <a:gd name="T83" fmla="*/ 5 h 1725"/>
                <a:gd name="T84" fmla="*/ 1726 w 1726"/>
                <a:gd name="T85"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26" h="1725">
                  <a:moveTo>
                    <a:pt x="1726" y="0"/>
                  </a:moveTo>
                  <a:lnTo>
                    <a:pt x="1726" y="487"/>
                  </a:lnTo>
                  <a:lnTo>
                    <a:pt x="1726" y="487"/>
                  </a:lnTo>
                  <a:lnTo>
                    <a:pt x="1607" y="492"/>
                  </a:lnTo>
                  <a:lnTo>
                    <a:pt x="1490" y="510"/>
                  </a:lnTo>
                  <a:lnTo>
                    <a:pt x="1378" y="537"/>
                  </a:lnTo>
                  <a:lnTo>
                    <a:pt x="1272" y="574"/>
                  </a:lnTo>
                  <a:lnTo>
                    <a:pt x="1169" y="620"/>
                  </a:lnTo>
                  <a:lnTo>
                    <a:pt x="1069" y="675"/>
                  </a:lnTo>
                  <a:lnTo>
                    <a:pt x="979" y="739"/>
                  </a:lnTo>
                  <a:lnTo>
                    <a:pt x="892" y="810"/>
                  </a:lnTo>
                  <a:lnTo>
                    <a:pt x="814" y="888"/>
                  </a:lnTo>
                  <a:lnTo>
                    <a:pt x="743" y="975"/>
                  </a:lnTo>
                  <a:lnTo>
                    <a:pt x="679" y="1066"/>
                  </a:lnTo>
                  <a:lnTo>
                    <a:pt x="622" y="1164"/>
                  </a:lnTo>
                  <a:lnTo>
                    <a:pt x="576" y="1267"/>
                  </a:lnTo>
                  <a:lnTo>
                    <a:pt x="538" y="1375"/>
                  </a:lnTo>
                  <a:lnTo>
                    <a:pt x="512" y="1487"/>
                  </a:lnTo>
                  <a:lnTo>
                    <a:pt x="494" y="1603"/>
                  </a:lnTo>
                  <a:lnTo>
                    <a:pt x="489" y="1722"/>
                  </a:lnTo>
                  <a:lnTo>
                    <a:pt x="2" y="1725"/>
                  </a:lnTo>
                  <a:lnTo>
                    <a:pt x="0" y="1704"/>
                  </a:lnTo>
                  <a:lnTo>
                    <a:pt x="0" y="1704"/>
                  </a:lnTo>
                  <a:lnTo>
                    <a:pt x="9" y="1563"/>
                  </a:lnTo>
                  <a:lnTo>
                    <a:pt x="27" y="1427"/>
                  </a:lnTo>
                  <a:lnTo>
                    <a:pt x="55" y="1293"/>
                  </a:lnTo>
                  <a:lnTo>
                    <a:pt x="95" y="1164"/>
                  </a:lnTo>
                  <a:lnTo>
                    <a:pt x="142" y="1039"/>
                  </a:lnTo>
                  <a:lnTo>
                    <a:pt x="199" y="920"/>
                  </a:lnTo>
                  <a:lnTo>
                    <a:pt x="267" y="805"/>
                  </a:lnTo>
                  <a:lnTo>
                    <a:pt x="341" y="696"/>
                  </a:lnTo>
                  <a:lnTo>
                    <a:pt x="423" y="593"/>
                  </a:lnTo>
                  <a:lnTo>
                    <a:pt x="514" y="497"/>
                  </a:lnTo>
                  <a:lnTo>
                    <a:pt x="609" y="409"/>
                  </a:lnTo>
                  <a:lnTo>
                    <a:pt x="714" y="327"/>
                  </a:lnTo>
                  <a:lnTo>
                    <a:pt x="823" y="254"/>
                  </a:lnTo>
                  <a:lnTo>
                    <a:pt x="938" y="190"/>
                  </a:lnTo>
                  <a:lnTo>
                    <a:pt x="1059" y="133"/>
                  </a:lnTo>
                  <a:lnTo>
                    <a:pt x="1185" y="87"/>
                  </a:lnTo>
                  <a:lnTo>
                    <a:pt x="1314" y="50"/>
                  </a:lnTo>
                  <a:lnTo>
                    <a:pt x="1448" y="21"/>
                  </a:lnTo>
                  <a:lnTo>
                    <a:pt x="1586" y="5"/>
                  </a:lnTo>
                  <a:lnTo>
                    <a:pt x="1726" y="0"/>
                  </a:lnTo>
                  <a:close/>
                </a:path>
              </a:pathLst>
            </a:custGeom>
            <a:solidFill>
              <a:schemeClr val="accent3">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 name="Freeform 10">
              <a:extLst>
                <a:ext uri="{FF2B5EF4-FFF2-40B4-BE49-F238E27FC236}">
                  <a16:creationId xmlns:a16="http://schemas.microsoft.com/office/drawing/2014/main" id="{F6A94C30-AB56-4C22-9B16-81879A42A7B4}"/>
                </a:ext>
              </a:extLst>
            </p:cNvPr>
            <p:cNvSpPr>
              <a:spLocks/>
            </p:cNvSpPr>
            <p:nvPr/>
          </p:nvSpPr>
          <p:spPr bwMode="auto">
            <a:xfrm>
              <a:off x="3768725" y="3376613"/>
              <a:ext cx="2320925" cy="2794000"/>
            </a:xfrm>
            <a:custGeom>
              <a:avLst/>
              <a:gdLst>
                <a:gd name="T0" fmla="*/ 661 w 2925"/>
                <a:gd name="T1" fmla="*/ 2 h 3520"/>
                <a:gd name="T2" fmla="*/ 719 w 2925"/>
                <a:gd name="T3" fmla="*/ 11 h 3520"/>
                <a:gd name="T4" fmla="*/ 776 w 2925"/>
                <a:gd name="T5" fmla="*/ 27 h 3520"/>
                <a:gd name="T6" fmla="*/ 831 w 2925"/>
                <a:gd name="T7" fmla="*/ 45 h 3520"/>
                <a:gd name="T8" fmla="*/ 883 w 2925"/>
                <a:gd name="T9" fmla="*/ 70 h 3520"/>
                <a:gd name="T10" fmla="*/ 930 w 2925"/>
                <a:gd name="T11" fmla="*/ 98 h 3520"/>
                <a:gd name="T12" fmla="*/ 977 w 2925"/>
                <a:gd name="T13" fmla="*/ 132 h 3520"/>
                <a:gd name="T14" fmla="*/ 1019 w 2925"/>
                <a:gd name="T15" fmla="*/ 169 h 3520"/>
                <a:gd name="T16" fmla="*/ 1057 w 2925"/>
                <a:gd name="T17" fmla="*/ 210 h 3520"/>
                <a:gd name="T18" fmla="*/ 1087 w 2925"/>
                <a:gd name="T19" fmla="*/ 247 h 3520"/>
                <a:gd name="T20" fmla="*/ 1117 w 2925"/>
                <a:gd name="T21" fmla="*/ 294 h 3520"/>
                <a:gd name="T22" fmla="*/ 1144 w 2925"/>
                <a:gd name="T23" fmla="*/ 345 h 3520"/>
                <a:gd name="T24" fmla="*/ 1167 w 2925"/>
                <a:gd name="T25" fmla="*/ 398 h 3520"/>
                <a:gd name="T26" fmla="*/ 1183 w 2925"/>
                <a:gd name="T27" fmla="*/ 454 h 3520"/>
                <a:gd name="T28" fmla="*/ 1202 w 2925"/>
                <a:gd name="T29" fmla="*/ 592 h 3520"/>
                <a:gd name="T30" fmla="*/ 1223 w 2925"/>
                <a:gd name="T31" fmla="*/ 875 h 3520"/>
                <a:gd name="T32" fmla="*/ 1392 w 2925"/>
                <a:gd name="T33" fmla="*/ 1383 h 3520"/>
                <a:gd name="T34" fmla="*/ 1701 w 2925"/>
                <a:gd name="T35" fmla="*/ 1807 h 3520"/>
                <a:gd name="T36" fmla="*/ 2122 w 2925"/>
                <a:gd name="T37" fmla="*/ 2120 h 3520"/>
                <a:gd name="T38" fmla="*/ 2628 w 2925"/>
                <a:gd name="T39" fmla="*/ 2292 h 3520"/>
                <a:gd name="T40" fmla="*/ 2807 w 2925"/>
                <a:gd name="T41" fmla="*/ 2331 h 3520"/>
                <a:gd name="T42" fmla="*/ 2559 w 2925"/>
                <a:gd name="T43" fmla="*/ 2450 h 3520"/>
                <a:gd name="T44" fmla="*/ 2380 w 2925"/>
                <a:gd name="T45" fmla="*/ 2689 h 3520"/>
                <a:gd name="T46" fmla="*/ 2339 w 2925"/>
                <a:gd name="T47" fmla="*/ 2999 h 3520"/>
                <a:gd name="T48" fmla="*/ 2458 w 2925"/>
                <a:gd name="T49" fmla="*/ 3282 h 3520"/>
                <a:gd name="T50" fmla="*/ 2696 w 2925"/>
                <a:gd name="T51" fmla="*/ 3468 h 3520"/>
                <a:gd name="T52" fmla="*/ 2925 w 2925"/>
                <a:gd name="T53" fmla="*/ 3520 h 3520"/>
                <a:gd name="T54" fmla="*/ 2230 w 2925"/>
                <a:gd name="T55" fmla="*/ 3436 h 3520"/>
                <a:gd name="T56" fmla="*/ 1596 w 2925"/>
                <a:gd name="T57" fmla="*/ 3200 h 3520"/>
                <a:gd name="T58" fmla="*/ 1042 w 2925"/>
                <a:gd name="T59" fmla="*/ 2832 h 3520"/>
                <a:gd name="T60" fmla="*/ 586 w 2925"/>
                <a:gd name="T61" fmla="*/ 2349 h 3520"/>
                <a:gd name="T62" fmla="*/ 249 w 2925"/>
                <a:gd name="T63" fmla="*/ 1774 h 3520"/>
                <a:gd name="T64" fmla="*/ 48 w 2925"/>
                <a:gd name="T65" fmla="*/ 1122 h 3520"/>
                <a:gd name="T66" fmla="*/ 0 w 2925"/>
                <a:gd name="T67" fmla="*/ 597 h 3520"/>
                <a:gd name="T68" fmla="*/ 0 w 2925"/>
                <a:gd name="T69" fmla="*/ 585 h 3520"/>
                <a:gd name="T70" fmla="*/ 5 w 2925"/>
                <a:gd name="T71" fmla="*/ 525 h 3520"/>
                <a:gd name="T72" fmla="*/ 16 w 2925"/>
                <a:gd name="T73" fmla="*/ 466 h 3520"/>
                <a:gd name="T74" fmla="*/ 32 w 2925"/>
                <a:gd name="T75" fmla="*/ 409 h 3520"/>
                <a:gd name="T76" fmla="*/ 53 w 2925"/>
                <a:gd name="T77" fmla="*/ 356 h 3520"/>
                <a:gd name="T78" fmla="*/ 78 w 2925"/>
                <a:gd name="T79" fmla="*/ 304 h 3520"/>
                <a:gd name="T80" fmla="*/ 110 w 2925"/>
                <a:gd name="T81" fmla="*/ 255 h 3520"/>
                <a:gd name="T82" fmla="*/ 146 w 2925"/>
                <a:gd name="T83" fmla="*/ 210 h 3520"/>
                <a:gd name="T84" fmla="*/ 185 w 2925"/>
                <a:gd name="T85" fmla="*/ 167 h 3520"/>
                <a:gd name="T86" fmla="*/ 229 w 2925"/>
                <a:gd name="T87" fmla="*/ 130 h 3520"/>
                <a:gd name="T88" fmla="*/ 277 w 2925"/>
                <a:gd name="T89" fmla="*/ 96 h 3520"/>
                <a:gd name="T90" fmla="*/ 327 w 2925"/>
                <a:gd name="T91" fmla="*/ 66 h 3520"/>
                <a:gd name="T92" fmla="*/ 380 w 2925"/>
                <a:gd name="T93" fmla="*/ 43 h 3520"/>
                <a:gd name="T94" fmla="*/ 439 w 2925"/>
                <a:gd name="T95" fmla="*/ 24 h 3520"/>
                <a:gd name="T96" fmla="*/ 494 w 2925"/>
                <a:gd name="T97" fmla="*/ 9 h 3520"/>
                <a:gd name="T98" fmla="*/ 563 w 2925"/>
                <a:gd name="T99" fmla="*/ 2 h 3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5" h="3520">
                  <a:moveTo>
                    <a:pt x="600" y="0"/>
                  </a:moveTo>
                  <a:lnTo>
                    <a:pt x="632" y="0"/>
                  </a:lnTo>
                  <a:lnTo>
                    <a:pt x="641" y="2"/>
                  </a:lnTo>
                  <a:lnTo>
                    <a:pt x="661" y="2"/>
                  </a:lnTo>
                  <a:lnTo>
                    <a:pt x="673" y="4"/>
                  </a:lnTo>
                  <a:lnTo>
                    <a:pt x="691" y="8"/>
                  </a:lnTo>
                  <a:lnTo>
                    <a:pt x="703" y="9"/>
                  </a:lnTo>
                  <a:lnTo>
                    <a:pt x="719" y="11"/>
                  </a:lnTo>
                  <a:lnTo>
                    <a:pt x="733" y="15"/>
                  </a:lnTo>
                  <a:lnTo>
                    <a:pt x="749" y="18"/>
                  </a:lnTo>
                  <a:lnTo>
                    <a:pt x="762" y="22"/>
                  </a:lnTo>
                  <a:lnTo>
                    <a:pt x="776" y="27"/>
                  </a:lnTo>
                  <a:lnTo>
                    <a:pt x="790" y="31"/>
                  </a:lnTo>
                  <a:lnTo>
                    <a:pt x="804" y="36"/>
                  </a:lnTo>
                  <a:lnTo>
                    <a:pt x="817" y="41"/>
                  </a:lnTo>
                  <a:lnTo>
                    <a:pt x="831" y="45"/>
                  </a:lnTo>
                  <a:lnTo>
                    <a:pt x="843" y="52"/>
                  </a:lnTo>
                  <a:lnTo>
                    <a:pt x="858" y="57"/>
                  </a:lnTo>
                  <a:lnTo>
                    <a:pt x="870" y="64"/>
                  </a:lnTo>
                  <a:lnTo>
                    <a:pt x="883" y="70"/>
                  </a:lnTo>
                  <a:lnTo>
                    <a:pt x="895" y="77"/>
                  </a:lnTo>
                  <a:lnTo>
                    <a:pt x="907" y="84"/>
                  </a:lnTo>
                  <a:lnTo>
                    <a:pt x="920" y="93"/>
                  </a:lnTo>
                  <a:lnTo>
                    <a:pt x="930" y="98"/>
                  </a:lnTo>
                  <a:lnTo>
                    <a:pt x="945" y="109"/>
                  </a:lnTo>
                  <a:lnTo>
                    <a:pt x="954" y="116"/>
                  </a:lnTo>
                  <a:lnTo>
                    <a:pt x="968" y="125"/>
                  </a:lnTo>
                  <a:lnTo>
                    <a:pt x="977" y="132"/>
                  </a:lnTo>
                  <a:lnTo>
                    <a:pt x="989" y="143"/>
                  </a:lnTo>
                  <a:lnTo>
                    <a:pt x="998" y="150"/>
                  </a:lnTo>
                  <a:lnTo>
                    <a:pt x="1010" y="162"/>
                  </a:lnTo>
                  <a:lnTo>
                    <a:pt x="1019" y="169"/>
                  </a:lnTo>
                  <a:lnTo>
                    <a:pt x="1032" y="182"/>
                  </a:lnTo>
                  <a:lnTo>
                    <a:pt x="1039" y="189"/>
                  </a:lnTo>
                  <a:lnTo>
                    <a:pt x="1051" y="203"/>
                  </a:lnTo>
                  <a:lnTo>
                    <a:pt x="1057" y="210"/>
                  </a:lnTo>
                  <a:lnTo>
                    <a:pt x="1069" y="224"/>
                  </a:lnTo>
                  <a:lnTo>
                    <a:pt x="1069" y="224"/>
                  </a:lnTo>
                  <a:lnTo>
                    <a:pt x="1074" y="231"/>
                  </a:lnTo>
                  <a:lnTo>
                    <a:pt x="1087" y="247"/>
                  </a:lnTo>
                  <a:lnTo>
                    <a:pt x="1092" y="255"/>
                  </a:lnTo>
                  <a:lnTo>
                    <a:pt x="1103" y="271"/>
                  </a:lnTo>
                  <a:lnTo>
                    <a:pt x="1108" y="278"/>
                  </a:lnTo>
                  <a:lnTo>
                    <a:pt x="1117" y="294"/>
                  </a:lnTo>
                  <a:lnTo>
                    <a:pt x="1122" y="303"/>
                  </a:lnTo>
                  <a:lnTo>
                    <a:pt x="1131" y="319"/>
                  </a:lnTo>
                  <a:lnTo>
                    <a:pt x="1135" y="327"/>
                  </a:lnTo>
                  <a:lnTo>
                    <a:pt x="1144" y="345"/>
                  </a:lnTo>
                  <a:lnTo>
                    <a:pt x="1147" y="352"/>
                  </a:lnTo>
                  <a:lnTo>
                    <a:pt x="1156" y="370"/>
                  </a:lnTo>
                  <a:lnTo>
                    <a:pt x="1160" y="379"/>
                  </a:lnTo>
                  <a:lnTo>
                    <a:pt x="1167" y="398"/>
                  </a:lnTo>
                  <a:lnTo>
                    <a:pt x="1168" y="404"/>
                  </a:lnTo>
                  <a:lnTo>
                    <a:pt x="1176" y="425"/>
                  </a:lnTo>
                  <a:lnTo>
                    <a:pt x="1177" y="432"/>
                  </a:lnTo>
                  <a:lnTo>
                    <a:pt x="1183" y="454"/>
                  </a:lnTo>
                  <a:lnTo>
                    <a:pt x="1184" y="459"/>
                  </a:lnTo>
                  <a:lnTo>
                    <a:pt x="1188" y="475"/>
                  </a:lnTo>
                  <a:lnTo>
                    <a:pt x="1200" y="592"/>
                  </a:lnTo>
                  <a:lnTo>
                    <a:pt x="1202" y="592"/>
                  </a:lnTo>
                  <a:lnTo>
                    <a:pt x="1202" y="597"/>
                  </a:lnTo>
                  <a:lnTo>
                    <a:pt x="1200" y="597"/>
                  </a:lnTo>
                  <a:lnTo>
                    <a:pt x="1208" y="738"/>
                  </a:lnTo>
                  <a:lnTo>
                    <a:pt x="1223" y="875"/>
                  </a:lnTo>
                  <a:lnTo>
                    <a:pt x="1252" y="1008"/>
                  </a:lnTo>
                  <a:lnTo>
                    <a:pt x="1289" y="1138"/>
                  </a:lnTo>
                  <a:lnTo>
                    <a:pt x="1335" y="1262"/>
                  </a:lnTo>
                  <a:lnTo>
                    <a:pt x="1392" y="1383"/>
                  </a:lnTo>
                  <a:lnTo>
                    <a:pt x="1458" y="1498"/>
                  </a:lnTo>
                  <a:lnTo>
                    <a:pt x="1531" y="1607"/>
                  </a:lnTo>
                  <a:lnTo>
                    <a:pt x="1612" y="1710"/>
                  </a:lnTo>
                  <a:lnTo>
                    <a:pt x="1701" y="1807"/>
                  </a:lnTo>
                  <a:lnTo>
                    <a:pt x="1797" y="1896"/>
                  </a:lnTo>
                  <a:lnTo>
                    <a:pt x="1898" y="1980"/>
                  </a:lnTo>
                  <a:lnTo>
                    <a:pt x="2008" y="2053"/>
                  </a:lnTo>
                  <a:lnTo>
                    <a:pt x="2122" y="2120"/>
                  </a:lnTo>
                  <a:lnTo>
                    <a:pt x="2241" y="2177"/>
                  </a:lnTo>
                  <a:lnTo>
                    <a:pt x="2367" y="2225"/>
                  </a:lnTo>
                  <a:lnTo>
                    <a:pt x="2495" y="2264"/>
                  </a:lnTo>
                  <a:lnTo>
                    <a:pt x="2628" y="2292"/>
                  </a:lnTo>
                  <a:lnTo>
                    <a:pt x="2765" y="2310"/>
                  </a:lnTo>
                  <a:lnTo>
                    <a:pt x="2905" y="2317"/>
                  </a:lnTo>
                  <a:lnTo>
                    <a:pt x="2855" y="2323"/>
                  </a:lnTo>
                  <a:lnTo>
                    <a:pt x="2807" y="2331"/>
                  </a:lnTo>
                  <a:lnTo>
                    <a:pt x="2740" y="2349"/>
                  </a:lnTo>
                  <a:lnTo>
                    <a:pt x="2674" y="2376"/>
                  </a:lnTo>
                  <a:lnTo>
                    <a:pt x="2614" y="2410"/>
                  </a:lnTo>
                  <a:lnTo>
                    <a:pt x="2559" y="2450"/>
                  </a:lnTo>
                  <a:lnTo>
                    <a:pt x="2504" y="2500"/>
                  </a:lnTo>
                  <a:lnTo>
                    <a:pt x="2454" y="2557"/>
                  </a:lnTo>
                  <a:lnTo>
                    <a:pt x="2413" y="2621"/>
                  </a:lnTo>
                  <a:lnTo>
                    <a:pt x="2380" y="2689"/>
                  </a:lnTo>
                  <a:lnTo>
                    <a:pt x="2355" y="2761"/>
                  </a:lnTo>
                  <a:lnTo>
                    <a:pt x="2339" y="2838"/>
                  </a:lnTo>
                  <a:lnTo>
                    <a:pt x="2333" y="2918"/>
                  </a:lnTo>
                  <a:lnTo>
                    <a:pt x="2339" y="2999"/>
                  </a:lnTo>
                  <a:lnTo>
                    <a:pt x="2355" y="3076"/>
                  </a:lnTo>
                  <a:lnTo>
                    <a:pt x="2381" y="3150"/>
                  </a:lnTo>
                  <a:lnTo>
                    <a:pt x="2415" y="3218"/>
                  </a:lnTo>
                  <a:lnTo>
                    <a:pt x="2458" y="3282"/>
                  </a:lnTo>
                  <a:lnTo>
                    <a:pt x="2507" y="3341"/>
                  </a:lnTo>
                  <a:lnTo>
                    <a:pt x="2564" y="3390"/>
                  </a:lnTo>
                  <a:lnTo>
                    <a:pt x="2626" y="3435"/>
                  </a:lnTo>
                  <a:lnTo>
                    <a:pt x="2696" y="3468"/>
                  </a:lnTo>
                  <a:lnTo>
                    <a:pt x="2768" y="3495"/>
                  </a:lnTo>
                  <a:lnTo>
                    <a:pt x="2845" y="3513"/>
                  </a:lnTo>
                  <a:lnTo>
                    <a:pt x="2925" y="3520"/>
                  </a:lnTo>
                  <a:lnTo>
                    <a:pt x="2925" y="3520"/>
                  </a:lnTo>
                  <a:lnTo>
                    <a:pt x="2747" y="3515"/>
                  </a:lnTo>
                  <a:lnTo>
                    <a:pt x="2571" y="3499"/>
                  </a:lnTo>
                  <a:lnTo>
                    <a:pt x="2399" y="3472"/>
                  </a:lnTo>
                  <a:lnTo>
                    <a:pt x="2230" y="3436"/>
                  </a:lnTo>
                  <a:lnTo>
                    <a:pt x="2065" y="3390"/>
                  </a:lnTo>
                  <a:lnTo>
                    <a:pt x="1905" y="3337"/>
                  </a:lnTo>
                  <a:lnTo>
                    <a:pt x="1749" y="3273"/>
                  </a:lnTo>
                  <a:lnTo>
                    <a:pt x="1596" y="3200"/>
                  </a:lnTo>
                  <a:lnTo>
                    <a:pt x="1449" y="3120"/>
                  </a:lnTo>
                  <a:lnTo>
                    <a:pt x="1309" y="3031"/>
                  </a:lnTo>
                  <a:lnTo>
                    <a:pt x="1172" y="2935"/>
                  </a:lnTo>
                  <a:lnTo>
                    <a:pt x="1042" y="2832"/>
                  </a:lnTo>
                  <a:lnTo>
                    <a:pt x="918" y="2721"/>
                  </a:lnTo>
                  <a:lnTo>
                    <a:pt x="801" y="2603"/>
                  </a:lnTo>
                  <a:lnTo>
                    <a:pt x="689" y="2479"/>
                  </a:lnTo>
                  <a:lnTo>
                    <a:pt x="586" y="2349"/>
                  </a:lnTo>
                  <a:lnTo>
                    <a:pt x="490" y="2214"/>
                  </a:lnTo>
                  <a:lnTo>
                    <a:pt x="401" y="2072"/>
                  </a:lnTo>
                  <a:lnTo>
                    <a:pt x="320" y="1925"/>
                  </a:lnTo>
                  <a:lnTo>
                    <a:pt x="249" y="1774"/>
                  </a:lnTo>
                  <a:lnTo>
                    <a:pt x="185" y="1617"/>
                  </a:lnTo>
                  <a:lnTo>
                    <a:pt x="130" y="1456"/>
                  </a:lnTo>
                  <a:lnTo>
                    <a:pt x="83" y="1290"/>
                  </a:lnTo>
                  <a:lnTo>
                    <a:pt x="48" y="1122"/>
                  </a:lnTo>
                  <a:lnTo>
                    <a:pt x="21" y="949"/>
                  </a:lnTo>
                  <a:lnTo>
                    <a:pt x="5" y="775"/>
                  </a:lnTo>
                  <a:lnTo>
                    <a:pt x="0" y="597"/>
                  </a:lnTo>
                  <a:lnTo>
                    <a:pt x="0" y="597"/>
                  </a:lnTo>
                  <a:lnTo>
                    <a:pt x="0" y="596"/>
                  </a:lnTo>
                  <a:lnTo>
                    <a:pt x="0" y="594"/>
                  </a:lnTo>
                  <a:lnTo>
                    <a:pt x="0" y="592"/>
                  </a:lnTo>
                  <a:lnTo>
                    <a:pt x="0" y="585"/>
                  </a:lnTo>
                  <a:lnTo>
                    <a:pt x="2" y="562"/>
                  </a:lnTo>
                  <a:lnTo>
                    <a:pt x="2" y="555"/>
                  </a:lnTo>
                  <a:lnTo>
                    <a:pt x="4" y="532"/>
                  </a:lnTo>
                  <a:lnTo>
                    <a:pt x="5" y="525"/>
                  </a:lnTo>
                  <a:lnTo>
                    <a:pt x="9" y="502"/>
                  </a:lnTo>
                  <a:lnTo>
                    <a:pt x="9" y="494"/>
                  </a:lnTo>
                  <a:lnTo>
                    <a:pt x="14" y="473"/>
                  </a:lnTo>
                  <a:lnTo>
                    <a:pt x="16" y="466"/>
                  </a:lnTo>
                  <a:lnTo>
                    <a:pt x="21" y="445"/>
                  </a:lnTo>
                  <a:lnTo>
                    <a:pt x="23" y="438"/>
                  </a:lnTo>
                  <a:lnTo>
                    <a:pt x="30" y="416"/>
                  </a:lnTo>
                  <a:lnTo>
                    <a:pt x="32" y="409"/>
                  </a:lnTo>
                  <a:lnTo>
                    <a:pt x="39" y="388"/>
                  </a:lnTo>
                  <a:lnTo>
                    <a:pt x="41" y="382"/>
                  </a:lnTo>
                  <a:lnTo>
                    <a:pt x="50" y="361"/>
                  </a:lnTo>
                  <a:lnTo>
                    <a:pt x="53" y="356"/>
                  </a:lnTo>
                  <a:lnTo>
                    <a:pt x="62" y="335"/>
                  </a:lnTo>
                  <a:lnTo>
                    <a:pt x="66" y="329"/>
                  </a:lnTo>
                  <a:lnTo>
                    <a:pt x="76" y="310"/>
                  </a:lnTo>
                  <a:lnTo>
                    <a:pt x="78" y="304"/>
                  </a:lnTo>
                  <a:lnTo>
                    <a:pt x="91" y="285"/>
                  </a:lnTo>
                  <a:lnTo>
                    <a:pt x="94" y="279"/>
                  </a:lnTo>
                  <a:lnTo>
                    <a:pt x="107" y="260"/>
                  </a:lnTo>
                  <a:lnTo>
                    <a:pt x="110" y="255"/>
                  </a:lnTo>
                  <a:lnTo>
                    <a:pt x="123" y="237"/>
                  </a:lnTo>
                  <a:lnTo>
                    <a:pt x="128" y="231"/>
                  </a:lnTo>
                  <a:lnTo>
                    <a:pt x="140" y="215"/>
                  </a:lnTo>
                  <a:lnTo>
                    <a:pt x="146" y="210"/>
                  </a:lnTo>
                  <a:lnTo>
                    <a:pt x="160" y="194"/>
                  </a:lnTo>
                  <a:lnTo>
                    <a:pt x="165" y="189"/>
                  </a:lnTo>
                  <a:lnTo>
                    <a:pt x="179" y="173"/>
                  </a:lnTo>
                  <a:lnTo>
                    <a:pt x="185" y="167"/>
                  </a:lnTo>
                  <a:lnTo>
                    <a:pt x="201" y="153"/>
                  </a:lnTo>
                  <a:lnTo>
                    <a:pt x="206" y="148"/>
                  </a:lnTo>
                  <a:lnTo>
                    <a:pt x="222" y="136"/>
                  </a:lnTo>
                  <a:lnTo>
                    <a:pt x="229" y="130"/>
                  </a:lnTo>
                  <a:lnTo>
                    <a:pt x="245" y="118"/>
                  </a:lnTo>
                  <a:lnTo>
                    <a:pt x="252" y="112"/>
                  </a:lnTo>
                  <a:lnTo>
                    <a:pt x="268" y="102"/>
                  </a:lnTo>
                  <a:lnTo>
                    <a:pt x="277" y="96"/>
                  </a:lnTo>
                  <a:lnTo>
                    <a:pt x="291" y="86"/>
                  </a:lnTo>
                  <a:lnTo>
                    <a:pt x="300" y="80"/>
                  </a:lnTo>
                  <a:lnTo>
                    <a:pt x="316" y="72"/>
                  </a:lnTo>
                  <a:lnTo>
                    <a:pt x="327" y="66"/>
                  </a:lnTo>
                  <a:lnTo>
                    <a:pt x="343" y="59"/>
                  </a:lnTo>
                  <a:lnTo>
                    <a:pt x="352" y="54"/>
                  </a:lnTo>
                  <a:lnTo>
                    <a:pt x="369" y="47"/>
                  </a:lnTo>
                  <a:lnTo>
                    <a:pt x="380" y="43"/>
                  </a:lnTo>
                  <a:lnTo>
                    <a:pt x="396" y="36"/>
                  </a:lnTo>
                  <a:lnTo>
                    <a:pt x="408" y="32"/>
                  </a:lnTo>
                  <a:lnTo>
                    <a:pt x="424" y="27"/>
                  </a:lnTo>
                  <a:lnTo>
                    <a:pt x="439" y="24"/>
                  </a:lnTo>
                  <a:lnTo>
                    <a:pt x="453" y="18"/>
                  </a:lnTo>
                  <a:lnTo>
                    <a:pt x="465" y="15"/>
                  </a:lnTo>
                  <a:lnTo>
                    <a:pt x="481" y="13"/>
                  </a:lnTo>
                  <a:lnTo>
                    <a:pt x="494" y="9"/>
                  </a:lnTo>
                  <a:lnTo>
                    <a:pt x="510" y="8"/>
                  </a:lnTo>
                  <a:lnTo>
                    <a:pt x="526" y="6"/>
                  </a:lnTo>
                  <a:lnTo>
                    <a:pt x="540" y="4"/>
                  </a:lnTo>
                  <a:lnTo>
                    <a:pt x="563" y="2"/>
                  </a:lnTo>
                  <a:lnTo>
                    <a:pt x="570" y="0"/>
                  </a:lnTo>
                  <a:lnTo>
                    <a:pt x="600" y="0"/>
                  </a:lnTo>
                  <a:close/>
                </a:path>
              </a:pathLst>
            </a:custGeom>
            <a:solidFill>
              <a:srgbClr val="3934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 name="Freeform 11">
              <a:extLst>
                <a:ext uri="{FF2B5EF4-FFF2-40B4-BE49-F238E27FC236}">
                  <a16:creationId xmlns:a16="http://schemas.microsoft.com/office/drawing/2014/main" id="{5E7015B8-8620-49FC-AF76-9A2F532EE14E}"/>
                </a:ext>
              </a:extLst>
            </p:cNvPr>
            <p:cNvSpPr>
              <a:spLocks/>
            </p:cNvSpPr>
            <p:nvPr/>
          </p:nvSpPr>
          <p:spPr bwMode="auto">
            <a:xfrm>
              <a:off x="4711700" y="3752850"/>
              <a:ext cx="11113" cy="93663"/>
            </a:xfrm>
            <a:custGeom>
              <a:avLst/>
              <a:gdLst>
                <a:gd name="T0" fmla="*/ 0 w 14"/>
                <a:gd name="T1" fmla="*/ 0 h 117"/>
                <a:gd name="T2" fmla="*/ 2 w 14"/>
                <a:gd name="T3" fmla="*/ 7 h 117"/>
                <a:gd name="T4" fmla="*/ 4 w 14"/>
                <a:gd name="T5" fmla="*/ 12 h 117"/>
                <a:gd name="T6" fmla="*/ 7 w 14"/>
                <a:gd name="T7" fmla="*/ 35 h 117"/>
                <a:gd name="T8" fmla="*/ 7 w 14"/>
                <a:gd name="T9" fmla="*/ 41 h 117"/>
                <a:gd name="T10" fmla="*/ 11 w 14"/>
                <a:gd name="T11" fmla="*/ 66 h 117"/>
                <a:gd name="T12" fmla="*/ 11 w 14"/>
                <a:gd name="T13" fmla="*/ 69 h 117"/>
                <a:gd name="T14" fmla="*/ 12 w 14"/>
                <a:gd name="T15" fmla="*/ 96 h 117"/>
                <a:gd name="T16" fmla="*/ 14 w 14"/>
                <a:gd name="T17" fmla="*/ 117 h 117"/>
                <a:gd name="T18" fmla="*/ 12 w 14"/>
                <a:gd name="T19" fmla="*/ 117 h 117"/>
                <a:gd name="T20" fmla="*/ 0 w 14"/>
                <a:gd name="T21"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17">
                  <a:moveTo>
                    <a:pt x="0" y="0"/>
                  </a:moveTo>
                  <a:lnTo>
                    <a:pt x="2" y="7"/>
                  </a:lnTo>
                  <a:lnTo>
                    <a:pt x="4" y="12"/>
                  </a:lnTo>
                  <a:lnTo>
                    <a:pt x="7" y="35"/>
                  </a:lnTo>
                  <a:lnTo>
                    <a:pt x="7" y="41"/>
                  </a:lnTo>
                  <a:lnTo>
                    <a:pt x="11" y="66"/>
                  </a:lnTo>
                  <a:lnTo>
                    <a:pt x="11" y="69"/>
                  </a:lnTo>
                  <a:lnTo>
                    <a:pt x="12" y="96"/>
                  </a:lnTo>
                  <a:lnTo>
                    <a:pt x="14" y="117"/>
                  </a:lnTo>
                  <a:lnTo>
                    <a:pt x="12" y="117"/>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 name="Freeform 12">
              <a:extLst>
                <a:ext uri="{FF2B5EF4-FFF2-40B4-BE49-F238E27FC236}">
                  <a16:creationId xmlns:a16="http://schemas.microsoft.com/office/drawing/2014/main" id="{F4B79DF1-9710-4D72-931E-CFF2A71C5E44}"/>
                </a:ext>
              </a:extLst>
            </p:cNvPr>
            <p:cNvSpPr>
              <a:spLocks/>
            </p:cNvSpPr>
            <p:nvPr/>
          </p:nvSpPr>
          <p:spPr bwMode="auto">
            <a:xfrm>
              <a:off x="4719638" y="3835400"/>
              <a:ext cx="3175" cy="11113"/>
            </a:xfrm>
            <a:custGeom>
              <a:avLst/>
              <a:gdLst>
                <a:gd name="T0" fmla="*/ 0 w 3"/>
                <a:gd name="T1" fmla="*/ 0 h 14"/>
                <a:gd name="T2" fmla="*/ 3 w 3"/>
                <a:gd name="T3" fmla="*/ 2 h 14"/>
                <a:gd name="T4" fmla="*/ 3 w 3"/>
                <a:gd name="T5" fmla="*/ 14 h 14"/>
                <a:gd name="T6" fmla="*/ 1 w 3"/>
                <a:gd name="T7" fmla="*/ 14 h 14"/>
                <a:gd name="T8" fmla="*/ 0 w 3"/>
                <a:gd name="T9" fmla="*/ 0 h 14"/>
              </a:gdLst>
              <a:ahLst/>
              <a:cxnLst>
                <a:cxn ang="0">
                  <a:pos x="T0" y="T1"/>
                </a:cxn>
                <a:cxn ang="0">
                  <a:pos x="T2" y="T3"/>
                </a:cxn>
                <a:cxn ang="0">
                  <a:pos x="T4" y="T5"/>
                </a:cxn>
                <a:cxn ang="0">
                  <a:pos x="T6" y="T7"/>
                </a:cxn>
                <a:cxn ang="0">
                  <a:pos x="T8" y="T9"/>
                </a:cxn>
              </a:cxnLst>
              <a:rect l="0" t="0" r="r" b="b"/>
              <a:pathLst>
                <a:path w="3" h="14">
                  <a:moveTo>
                    <a:pt x="0" y="0"/>
                  </a:moveTo>
                  <a:lnTo>
                    <a:pt x="3" y="2"/>
                  </a:lnTo>
                  <a:lnTo>
                    <a:pt x="3" y="14"/>
                  </a:lnTo>
                  <a:lnTo>
                    <a:pt x="1" y="14"/>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13">
              <a:extLst>
                <a:ext uri="{FF2B5EF4-FFF2-40B4-BE49-F238E27FC236}">
                  <a16:creationId xmlns:a16="http://schemas.microsoft.com/office/drawing/2014/main" id="{84CC656E-DC8F-41F1-B539-2B49C75C9AFE}"/>
                </a:ext>
              </a:extLst>
            </p:cNvPr>
            <p:cNvSpPr>
              <a:spLocks/>
            </p:cNvSpPr>
            <p:nvPr/>
          </p:nvSpPr>
          <p:spPr bwMode="auto">
            <a:xfrm>
              <a:off x="4718050" y="3814763"/>
              <a:ext cx="4763" cy="22225"/>
            </a:xfrm>
            <a:custGeom>
              <a:avLst/>
              <a:gdLst>
                <a:gd name="T0" fmla="*/ 0 w 5"/>
                <a:gd name="T1" fmla="*/ 0 h 29"/>
                <a:gd name="T2" fmla="*/ 3 w 5"/>
                <a:gd name="T3" fmla="*/ 4 h 29"/>
                <a:gd name="T4" fmla="*/ 3 w 5"/>
                <a:gd name="T5" fmla="*/ 20 h 29"/>
                <a:gd name="T6" fmla="*/ 5 w 5"/>
                <a:gd name="T7" fmla="*/ 29 h 29"/>
                <a:gd name="T8" fmla="*/ 2 w 5"/>
                <a:gd name="T9" fmla="*/ 27 h 29"/>
                <a:gd name="T10" fmla="*/ 0 w 5"/>
                <a:gd name="T11" fmla="*/ 0 h 29"/>
              </a:gdLst>
              <a:ahLst/>
              <a:cxnLst>
                <a:cxn ang="0">
                  <a:pos x="T0" y="T1"/>
                </a:cxn>
                <a:cxn ang="0">
                  <a:pos x="T2" y="T3"/>
                </a:cxn>
                <a:cxn ang="0">
                  <a:pos x="T4" y="T5"/>
                </a:cxn>
                <a:cxn ang="0">
                  <a:pos x="T6" y="T7"/>
                </a:cxn>
                <a:cxn ang="0">
                  <a:pos x="T8" y="T9"/>
                </a:cxn>
                <a:cxn ang="0">
                  <a:pos x="T10" y="T11"/>
                </a:cxn>
              </a:cxnLst>
              <a:rect l="0" t="0" r="r" b="b"/>
              <a:pathLst>
                <a:path w="5" h="29">
                  <a:moveTo>
                    <a:pt x="0" y="0"/>
                  </a:moveTo>
                  <a:lnTo>
                    <a:pt x="3" y="4"/>
                  </a:lnTo>
                  <a:lnTo>
                    <a:pt x="3" y="20"/>
                  </a:lnTo>
                  <a:lnTo>
                    <a:pt x="5" y="29"/>
                  </a:lnTo>
                  <a:lnTo>
                    <a:pt x="2" y="27"/>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3" name="Freeform 14">
              <a:extLst>
                <a:ext uri="{FF2B5EF4-FFF2-40B4-BE49-F238E27FC236}">
                  <a16:creationId xmlns:a16="http://schemas.microsoft.com/office/drawing/2014/main" id="{FBD59491-1748-49F9-869B-99DB333E4D5A}"/>
                </a:ext>
              </a:extLst>
            </p:cNvPr>
            <p:cNvSpPr>
              <a:spLocks/>
            </p:cNvSpPr>
            <p:nvPr/>
          </p:nvSpPr>
          <p:spPr bwMode="auto">
            <a:xfrm>
              <a:off x="4716463" y="3792538"/>
              <a:ext cx="4763" cy="23813"/>
            </a:xfrm>
            <a:custGeom>
              <a:avLst/>
              <a:gdLst>
                <a:gd name="T0" fmla="*/ 0 w 7"/>
                <a:gd name="T1" fmla="*/ 0 h 30"/>
                <a:gd name="T2" fmla="*/ 4 w 7"/>
                <a:gd name="T3" fmla="*/ 3 h 30"/>
                <a:gd name="T4" fmla="*/ 6 w 7"/>
                <a:gd name="T5" fmla="*/ 16 h 30"/>
                <a:gd name="T6" fmla="*/ 6 w 7"/>
                <a:gd name="T7" fmla="*/ 19 h 30"/>
                <a:gd name="T8" fmla="*/ 7 w 7"/>
                <a:gd name="T9" fmla="*/ 30 h 30"/>
                <a:gd name="T10" fmla="*/ 4 w 7"/>
                <a:gd name="T11" fmla="*/ 26 h 30"/>
                <a:gd name="T12" fmla="*/ 0 w 7"/>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0" y="0"/>
                  </a:moveTo>
                  <a:lnTo>
                    <a:pt x="4" y="3"/>
                  </a:lnTo>
                  <a:lnTo>
                    <a:pt x="6" y="16"/>
                  </a:lnTo>
                  <a:lnTo>
                    <a:pt x="6" y="19"/>
                  </a:lnTo>
                  <a:lnTo>
                    <a:pt x="7" y="30"/>
                  </a:lnTo>
                  <a:lnTo>
                    <a:pt x="4" y="26"/>
                  </a:lnTo>
                  <a:lnTo>
                    <a:pt x="0" y="0"/>
                  </a:lnTo>
                  <a:close/>
                </a:path>
              </a:pathLst>
            </a:custGeom>
            <a:solidFill>
              <a:srgbClr val="FA66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6" name="Freeform 15">
              <a:extLst>
                <a:ext uri="{FF2B5EF4-FFF2-40B4-BE49-F238E27FC236}">
                  <a16:creationId xmlns:a16="http://schemas.microsoft.com/office/drawing/2014/main" id="{307010B1-1284-4E37-BB9D-0EF144BCEB86}"/>
                </a:ext>
              </a:extLst>
            </p:cNvPr>
            <p:cNvSpPr>
              <a:spLocks/>
            </p:cNvSpPr>
            <p:nvPr/>
          </p:nvSpPr>
          <p:spPr bwMode="auto">
            <a:xfrm>
              <a:off x="4714875" y="3771900"/>
              <a:ext cx="3175" cy="23813"/>
            </a:xfrm>
            <a:custGeom>
              <a:avLst/>
              <a:gdLst>
                <a:gd name="T0" fmla="*/ 0 w 5"/>
                <a:gd name="T1" fmla="*/ 0 h 30"/>
                <a:gd name="T2" fmla="*/ 1 w 5"/>
                <a:gd name="T3" fmla="*/ 4 h 30"/>
                <a:gd name="T4" fmla="*/ 3 w 5"/>
                <a:gd name="T5" fmla="*/ 12 h 30"/>
                <a:gd name="T6" fmla="*/ 3 w 5"/>
                <a:gd name="T7" fmla="*/ 18 h 30"/>
                <a:gd name="T8" fmla="*/ 5 w 5"/>
                <a:gd name="T9" fmla="*/ 30 h 30"/>
                <a:gd name="T10" fmla="*/ 1 w 5"/>
                <a:gd name="T11" fmla="*/ 27 h 30"/>
                <a:gd name="T12" fmla="*/ 0 w 5"/>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5" h="30">
                  <a:moveTo>
                    <a:pt x="0" y="0"/>
                  </a:moveTo>
                  <a:lnTo>
                    <a:pt x="1" y="4"/>
                  </a:lnTo>
                  <a:lnTo>
                    <a:pt x="3" y="12"/>
                  </a:lnTo>
                  <a:lnTo>
                    <a:pt x="3" y="18"/>
                  </a:lnTo>
                  <a:lnTo>
                    <a:pt x="5" y="30"/>
                  </a:lnTo>
                  <a:lnTo>
                    <a:pt x="1" y="27"/>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7" name="Freeform 16">
              <a:extLst>
                <a:ext uri="{FF2B5EF4-FFF2-40B4-BE49-F238E27FC236}">
                  <a16:creationId xmlns:a16="http://schemas.microsoft.com/office/drawing/2014/main" id="{D427B2CD-58C6-4989-A409-5E6FE9D2DBA2}"/>
                </a:ext>
              </a:extLst>
            </p:cNvPr>
            <p:cNvSpPr>
              <a:spLocks/>
            </p:cNvSpPr>
            <p:nvPr/>
          </p:nvSpPr>
          <p:spPr bwMode="auto">
            <a:xfrm>
              <a:off x="4711700" y="3752850"/>
              <a:ext cx="4763" cy="22225"/>
            </a:xfrm>
            <a:custGeom>
              <a:avLst/>
              <a:gdLst>
                <a:gd name="T0" fmla="*/ 0 w 5"/>
                <a:gd name="T1" fmla="*/ 0 h 27"/>
                <a:gd name="T2" fmla="*/ 2 w 5"/>
                <a:gd name="T3" fmla="*/ 7 h 27"/>
                <a:gd name="T4" fmla="*/ 4 w 5"/>
                <a:gd name="T5" fmla="*/ 12 h 27"/>
                <a:gd name="T6" fmla="*/ 5 w 5"/>
                <a:gd name="T7" fmla="*/ 27 h 27"/>
                <a:gd name="T8" fmla="*/ 4 w 5"/>
                <a:gd name="T9" fmla="*/ 23 h 27"/>
                <a:gd name="T10" fmla="*/ 0 w 5"/>
                <a:gd name="T11" fmla="*/ 0 h 27"/>
                <a:gd name="T12" fmla="*/ 0 w 5"/>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5" h="27">
                  <a:moveTo>
                    <a:pt x="0" y="0"/>
                  </a:moveTo>
                  <a:lnTo>
                    <a:pt x="2" y="7"/>
                  </a:lnTo>
                  <a:lnTo>
                    <a:pt x="4" y="12"/>
                  </a:lnTo>
                  <a:lnTo>
                    <a:pt x="5" y="27"/>
                  </a:lnTo>
                  <a:lnTo>
                    <a:pt x="4" y="23"/>
                  </a:lnTo>
                  <a:lnTo>
                    <a:pt x="0" y="0"/>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8" name="Freeform 17">
              <a:extLst>
                <a:ext uri="{FF2B5EF4-FFF2-40B4-BE49-F238E27FC236}">
                  <a16:creationId xmlns:a16="http://schemas.microsoft.com/office/drawing/2014/main" id="{0D9FF29E-E92B-4FD8-A2DD-386264FF90B9}"/>
                </a:ext>
              </a:extLst>
            </p:cNvPr>
            <p:cNvSpPr>
              <a:spLocks/>
            </p:cNvSpPr>
            <p:nvPr/>
          </p:nvSpPr>
          <p:spPr bwMode="auto">
            <a:xfrm>
              <a:off x="5621338" y="3848100"/>
              <a:ext cx="2792413" cy="2322513"/>
            </a:xfrm>
            <a:custGeom>
              <a:avLst/>
              <a:gdLst>
                <a:gd name="T0" fmla="*/ 2321 w 3518"/>
                <a:gd name="T1" fmla="*/ 59 h 2926"/>
                <a:gd name="T2" fmla="*/ 2350 w 3518"/>
                <a:gd name="T3" fmla="*/ 185 h 2926"/>
                <a:gd name="T4" fmla="*/ 2408 w 3518"/>
                <a:gd name="T5" fmla="*/ 313 h 2926"/>
                <a:gd name="T6" fmla="*/ 2499 w 3518"/>
                <a:gd name="T7" fmla="*/ 425 h 2926"/>
                <a:gd name="T8" fmla="*/ 2620 w 3518"/>
                <a:gd name="T9" fmla="*/ 515 h 2926"/>
                <a:gd name="T10" fmla="*/ 2762 w 3518"/>
                <a:gd name="T11" fmla="*/ 574 h 2926"/>
                <a:gd name="T12" fmla="*/ 2918 w 3518"/>
                <a:gd name="T13" fmla="*/ 595 h 2926"/>
                <a:gd name="T14" fmla="*/ 3072 w 3518"/>
                <a:gd name="T15" fmla="*/ 576 h 2926"/>
                <a:gd name="T16" fmla="*/ 3211 w 3518"/>
                <a:gd name="T17" fmla="*/ 519 h 2926"/>
                <a:gd name="T18" fmla="*/ 3330 w 3518"/>
                <a:gd name="T19" fmla="*/ 432 h 2926"/>
                <a:gd name="T20" fmla="*/ 3424 w 3518"/>
                <a:gd name="T21" fmla="*/ 320 h 2926"/>
                <a:gd name="T22" fmla="*/ 3488 w 3518"/>
                <a:gd name="T23" fmla="*/ 185 h 2926"/>
                <a:gd name="T24" fmla="*/ 3518 w 3518"/>
                <a:gd name="T25" fmla="*/ 35 h 2926"/>
                <a:gd name="T26" fmla="*/ 3491 w 3518"/>
                <a:gd name="T27" fmla="*/ 398 h 2926"/>
                <a:gd name="T28" fmla="*/ 3422 w 3518"/>
                <a:gd name="T29" fmla="*/ 748 h 2926"/>
                <a:gd name="T30" fmla="*/ 3312 w 3518"/>
                <a:gd name="T31" fmla="*/ 1080 h 2926"/>
                <a:gd name="T32" fmla="*/ 3165 w 3518"/>
                <a:gd name="T33" fmla="*/ 1395 h 2926"/>
                <a:gd name="T34" fmla="*/ 2984 w 3518"/>
                <a:gd name="T35" fmla="*/ 1686 h 2926"/>
                <a:gd name="T36" fmla="*/ 2769 w 3518"/>
                <a:gd name="T37" fmla="*/ 1954 h 2926"/>
                <a:gd name="T38" fmla="*/ 2525 w 3518"/>
                <a:gd name="T39" fmla="*/ 2196 h 2926"/>
                <a:gd name="T40" fmla="*/ 2256 w 3518"/>
                <a:gd name="T41" fmla="*/ 2407 h 2926"/>
                <a:gd name="T42" fmla="*/ 1961 w 3518"/>
                <a:gd name="T43" fmla="*/ 2587 h 2926"/>
                <a:gd name="T44" fmla="*/ 1646 w 3518"/>
                <a:gd name="T45" fmla="*/ 2731 h 2926"/>
                <a:gd name="T46" fmla="*/ 1311 w 3518"/>
                <a:gd name="T47" fmla="*/ 2837 h 2926"/>
                <a:gd name="T48" fmla="*/ 961 w 3518"/>
                <a:gd name="T49" fmla="*/ 2903 h 2926"/>
                <a:gd name="T50" fmla="*/ 597 w 3518"/>
                <a:gd name="T51" fmla="*/ 2926 h 2926"/>
                <a:gd name="T52" fmla="*/ 595 w 3518"/>
                <a:gd name="T53" fmla="*/ 2926 h 2926"/>
                <a:gd name="T54" fmla="*/ 593 w 3518"/>
                <a:gd name="T55" fmla="*/ 2926 h 2926"/>
                <a:gd name="T56" fmla="*/ 512 w 3518"/>
                <a:gd name="T57" fmla="*/ 2919 h 2926"/>
                <a:gd name="T58" fmla="*/ 363 w 3518"/>
                <a:gd name="T59" fmla="*/ 2874 h 2926"/>
                <a:gd name="T60" fmla="*/ 231 w 3518"/>
                <a:gd name="T61" fmla="*/ 2796 h 2926"/>
                <a:gd name="T62" fmla="*/ 125 w 3518"/>
                <a:gd name="T63" fmla="*/ 2688 h 2926"/>
                <a:gd name="T64" fmla="*/ 48 w 3518"/>
                <a:gd name="T65" fmla="*/ 2556 h 2926"/>
                <a:gd name="T66" fmla="*/ 6 w 3518"/>
                <a:gd name="T67" fmla="*/ 2405 h 2926"/>
                <a:gd name="T68" fmla="*/ 6 w 3518"/>
                <a:gd name="T69" fmla="*/ 2244 h 2926"/>
                <a:gd name="T70" fmla="*/ 47 w 3518"/>
                <a:gd name="T71" fmla="*/ 2095 h 2926"/>
                <a:gd name="T72" fmla="*/ 121 w 3518"/>
                <a:gd name="T73" fmla="*/ 1963 h 2926"/>
                <a:gd name="T74" fmla="*/ 226 w 3518"/>
                <a:gd name="T75" fmla="*/ 1856 h 2926"/>
                <a:gd name="T76" fmla="*/ 341 w 3518"/>
                <a:gd name="T77" fmla="*/ 1782 h 2926"/>
                <a:gd name="T78" fmla="*/ 474 w 3518"/>
                <a:gd name="T79" fmla="*/ 1737 h 2926"/>
                <a:gd name="T80" fmla="*/ 572 w 3518"/>
                <a:gd name="T81" fmla="*/ 1723 h 2926"/>
                <a:gd name="T82" fmla="*/ 597 w 3518"/>
                <a:gd name="T83" fmla="*/ 1723 h 2926"/>
                <a:gd name="T84" fmla="*/ 732 w 3518"/>
                <a:gd name="T85" fmla="*/ 1718 h 2926"/>
                <a:gd name="T86" fmla="*/ 991 w 3518"/>
                <a:gd name="T87" fmla="*/ 1677 h 2926"/>
                <a:gd name="T88" fmla="*/ 1238 w 3518"/>
                <a:gd name="T89" fmla="*/ 1599 h 2926"/>
                <a:gd name="T90" fmla="*/ 1465 w 3518"/>
                <a:gd name="T91" fmla="*/ 1487 h 2926"/>
                <a:gd name="T92" fmla="*/ 1673 w 3518"/>
                <a:gd name="T93" fmla="*/ 1343 h 2926"/>
                <a:gd name="T94" fmla="*/ 1858 w 3518"/>
                <a:gd name="T95" fmla="*/ 1172 h 2926"/>
                <a:gd name="T96" fmla="*/ 2014 w 3518"/>
                <a:gd name="T97" fmla="*/ 975 h 2926"/>
                <a:gd name="T98" fmla="*/ 2142 w 3518"/>
                <a:gd name="T99" fmla="*/ 757 h 2926"/>
                <a:gd name="T100" fmla="*/ 2238 w 3518"/>
                <a:gd name="T101" fmla="*/ 519 h 2926"/>
                <a:gd name="T102" fmla="*/ 2296 w 3518"/>
                <a:gd name="T103" fmla="*/ 265 h 2926"/>
                <a:gd name="T104" fmla="*/ 2318 w 3518"/>
                <a:gd name="T105" fmla="*/ 0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18" h="2926">
                  <a:moveTo>
                    <a:pt x="2318" y="0"/>
                  </a:moveTo>
                  <a:lnTo>
                    <a:pt x="2321" y="59"/>
                  </a:lnTo>
                  <a:lnTo>
                    <a:pt x="2330" y="117"/>
                  </a:lnTo>
                  <a:lnTo>
                    <a:pt x="2350" y="185"/>
                  </a:lnTo>
                  <a:lnTo>
                    <a:pt x="2375" y="250"/>
                  </a:lnTo>
                  <a:lnTo>
                    <a:pt x="2408" y="313"/>
                  </a:lnTo>
                  <a:lnTo>
                    <a:pt x="2449" y="368"/>
                  </a:lnTo>
                  <a:lnTo>
                    <a:pt x="2499" y="425"/>
                  </a:lnTo>
                  <a:lnTo>
                    <a:pt x="2557" y="474"/>
                  </a:lnTo>
                  <a:lnTo>
                    <a:pt x="2620" y="515"/>
                  </a:lnTo>
                  <a:lnTo>
                    <a:pt x="2689" y="549"/>
                  </a:lnTo>
                  <a:lnTo>
                    <a:pt x="2762" y="574"/>
                  </a:lnTo>
                  <a:lnTo>
                    <a:pt x="2838" y="590"/>
                  </a:lnTo>
                  <a:lnTo>
                    <a:pt x="2918" y="595"/>
                  </a:lnTo>
                  <a:lnTo>
                    <a:pt x="2996" y="590"/>
                  </a:lnTo>
                  <a:lnTo>
                    <a:pt x="3072" y="576"/>
                  </a:lnTo>
                  <a:lnTo>
                    <a:pt x="3143" y="551"/>
                  </a:lnTo>
                  <a:lnTo>
                    <a:pt x="3211" y="519"/>
                  </a:lnTo>
                  <a:lnTo>
                    <a:pt x="3273" y="480"/>
                  </a:lnTo>
                  <a:lnTo>
                    <a:pt x="3330" y="432"/>
                  </a:lnTo>
                  <a:lnTo>
                    <a:pt x="3380" y="378"/>
                  </a:lnTo>
                  <a:lnTo>
                    <a:pt x="3424" y="320"/>
                  </a:lnTo>
                  <a:lnTo>
                    <a:pt x="3460" y="254"/>
                  </a:lnTo>
                  <a:lnTo>
                    <a:pt x="3488" y="185"/>
                  </a:lnTo>
                  <a:lnTo>
                    <a:pt x="3507" y="112"/>
                  </a:lnTo>
                  <a:lnTo>
                    <a:pt x="3518" y="35"/>
                  </a:lnTo>
                  <a:lnTo>
                    <a:pt x="3509" y="218"/>
                  </a:lnTo>
                  <a:lnTo>
                    <a:pt x="3491" y="398"/>
                  </a:lnTo>
                  <a:lnTo>
                    <a:pt x="3461" y="576"/>
                  </a:lnTo>
                  <a:lnTo>
                    <a:pt x="3422" y="748"/>
                  </a:lnTo>
                  <a:lnTo>
                    <a:pt x="3371" y="917"/>
                  </a:lnTo>
                  <a:lnTo>
                    <a:pt x="3312" y="1080"/>
                  </a:lnTo>
                  <a:lnTo>
                    <a:pt x="3243" y="1240"/>
                  </a:lnTo>
                  <a:lnTo>
                    <a:pt x="3165" y="1395"/>
                  </a:lnTo>
                  <a:lnTo>
                    <a:pt x="3078" y="1544"/>
                  </a:lnTo>
                  <a:lnTo>
                    <a:pt x="2984" y="1686"/>
                  </a:lnTo>
                  <a:lnTo>
                    <a:pt x="2879" y="1824"/>
                  </a:lnTo>
                  <a:lnTo>
                    <a:pt x="2769" y="1954"/>
                  </a:lnTo>
                  <a:lnTo>
                    <a:pt x="2650" y="2079"/>
                  </a:lnTo>
                  <a:lnTo>
                    <a:pt x="2525" y="2196"/>
                  </a:lnTo>
                  <a:lnTo>
                    <a:pt x="2394" y="2306"/>
                  </a:lnTo>
                  <a:lnTo>
                    <a:pt x="2256" y="2407"/>
                  </a:lnTo>
                  <a:lnTo>
                    <a:pt x="2112" y="2501"/>
                  </a:lnTo>
                  <a:lnTo>
                    <a:pt x="1961" y="2587"/>
                  </a:lnTo>
                  <a:lnTo>
                    <a:pt x="1806" y="2663"/>
                  </a:lnTo>
                  <a:lnTo>
                    <a:pt x="1646" y="2731"/>
                  </a:lnTo>
                  <a:lnTo>
                    <a:pt x="1481" y="2787"/>
                  </a:lnTo>
                  <a:lnTo>
                    <a:pt x="1311" y="2837"/>
                  </a:lnTo>
                  <a:lnTo>
                    <a:pt x="1139" y="2874"/>
                  </a:lnTo>
                  <a:lnTo>
                    <a:pt x="961" y="2903"/>
                  </a:lnTo>
                  <a:lnTo>
                    <a:pt x="782" y="2919"/>
                  </a:lnTo>
                  <a:lnTo>
                    <a:pt x="597" y="2926"/>
                  </a:lnTo>
                  <a:lnTo>
                    <a:pt x="597" y="2926"/>
                  </a:lnTo>
                  <a:lnTo>
                    <a:pt x="595" y="2926"/>
                  </a:lnTo>
                  <a:lnTo>
                    <a:pt x="593" y="2926"/>
                  </a:lnTo>
                  <a:lnTo>
                    <a:pt x="593" y="2926"/>
                  </a:lnTo>
                  <a:lnTo>
                    <a:pt x="592" y="2926"/>
                  </a:lnTo>
                  <a:lnTo>
                    <a:pt x="512" y="2919"/>
                  </a:lnTo>
                  <a:lnTo>
                    <a:pt x="435" y="2901"/>
                  </a:lnTo>
                  <a:lnTo>
                    <a:pt x="363" y="2874"/>
                  </a:lnTo>
                  <a:lnTo>
                    <a:pt x="293" y="2841"/>
                  </a:lnTo>
                  <a:lnTo>
                    <a:pt x="231" y="2796"/>
                  </a:lnTo>
                  <a:lnTo>
                    <a:pt x="174" y="2747"/>
                  </a:lnTo>
                  <a:lnTo>
                    <a:pt x="125" y="2688"/>
                  </a:lnTo>
                  <a:lnTo>
                    <a:pt x="82" y="2624"/>
                  </a:lnTo>
                  <a:lnTo>
                    <a:pt x="48" y="2556"/>
                  </a:lnTo>
                  <a:lnTo>
                    <a:pt x="22" y="2482"/>
                  </a:lnTo>
                  <a:lnTo>
                    <a:pt x="6" y="2405"/>
                  </a:lnTo>
                  <a:lnTo>
                    <a:pt x="0" y="2324"/>
                  </a:lnTo>
                  <a:lnTo>
                    <a:pt x="6" y="2244"/>
                  </a:lnTo>
                  <a:lnTo>
                    <a:pt x="22" y="2167"/>
                  </a:lnTo>
                  <a:lnTo>
                    <a:pt x="47" y="2095"/>
                  </a:lnTo>
                  <a:lnTo>
                    <a:pt x="80" y="2027"/>
                  </a:lnTo>
                  <a:lnTo>
                    <a:pt x="121" y="1963"/>
                  </a:lnTo>
                  <a:lnTo>
                    <a:pt x="171" y="1906"/>
                  </a:lnTo>
                  <a:lnTo>
                    <a:pt x="226" y="1856"/>
                  </a:lnTo>
                  <a:lnTo>
                    <a:pt x="281" y="1816"/>
                  </a:lnTo>
                  <a:lnTo>
                    <a:pt x="341" y="1782"/>
                  </a:lnTo>
                  <a:lnTo>
                    <a:pt x="407" y="1755"/>
                  </a:lnTo>
                  <a:lnTo>
                    <a:pt x="474" y="1737"/>
                  </a:lnTo>
                  <a:lnTo>
                    <a:pt x="522" y="1729"/>
                  </a:lnTo>
                  <a:lnTo>
                    <a:pt x="572" y="1723"/>
                  </a:lnTo>
                  <a:lnTo>
                    <a:pt x="593" y="1723"/>
                  </a:lnTo>
                  <a:lnTo>
                    <a:pt x="597" y="1723"/>
                  </a:lnTo>
                  <a:lnTo>
                    <a:pt x="597" y="1723"/>
                  </a:lnTo>
                  <a:lnTo>
                    <a:pt x="732" y="1718"/>
                  </a:lnTo>
                  <a:lnTo>
                    <a:pt x="863" y="1702"/>
                  </a:lnTo>
                  <a:lnTo>
                    <a:pt x="991" y="1677"/>
                  </a:lnTo>
                  <a:lnTo>
                    <a:pt x="1117" y="1643"/>
                  </a:lnTo>
                  <a:lnTo>
                    <a:pt x="1238" y="1599"/>
                  </a:lnTo>
                  <a:lnTo>
                    <a:pt x="1353" y="1547"/>
                  </a:lnTo>
                  <a:lnTo>
                    <a:pt x="1465" y="1487"/>
                  </a:lnTo>
                  <a:lnTo>
                    <a:pt x="1572" y="1419"/>
                  </a:lnTo>
                  <a:lnTo>
                    <a:pt x="1673" y="1343"/>
                  </a:lnTo>
                  <a:lnTo>
                    <a:pt x="1769" y="1261"/>
                  </a:lnTo>
                  <a:lnTo>
                    <a:pt x="1858" y="1172"/>
                  </a:lnTo>
                  <a:lnTo>
                    <a:pt x="1939" y="1077"/>
                  </a:lnTo>
                  <a:lnTo>
                    <a:pt x="2014" y="975"/>
                  </a:lnTo>
                  <a:lnTo>
                    <a:pt x="2083" y="869"/>
                  </a:lnTo>
                  <a:lnTo>
                    <a:pt x="2142" y="757"/>
                  </a:lnTo>
                  <a:lnTo>
                    <a:pt x="2195" y="639"/>
                  </a:lnTo>
                  <a:lnTo>
                    <a:pt x="2238" y="519"/>
                  </a:lnTo>
                  <a:lnTo>
                    <a:pt x="2272" y="394"/>
                  </a:lnTo>
                  <a:lnTo>
                    <a:pt x="2296" y="265"/>
                  </a:lnTo>
                  <a:lnTo>
                    <a:pt x="2312" y="133"/>
                  </a:lnTo>
                  <a:lnTo>
                    <a:pt x="2318"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9" name="Freeform 18">
              <a:extLst>
                <a:ext uri="{FF2B5EF4-FFF2-40B4-BE49-F238E27FC236}">
                  <a16:creationId xmlns:a16="http://schemas.microsoft.com/office/drawing/2014/main" id="{D2DA2DAE-0907-4265-B777-E3EEE742DA36}"/>
                </a:ext>
              </a:extLst>
            </p:cNvPr>
            <p:cNvSpPr>
              <a:spLocks/>
            </p:cNvSpPr>
            <p:nvPr/>
          </p:nvSpPr>
          <p:spPr bwMode="auto">
            <a:xfrm>
              <a:off x="4708525" y="3740150"/>
              <a:ext cx="3175" cy="12700"/>
            </a:xfrm>
            <a:custGeom>
              <a:avLst/>
              <a:gdLst>
                <a:gd name="T0" fmla="*/ 0 w 4"/>
                <a:gd name="T1" fmla="*/ 0 h 16"/>
                <a:gd name="T2" fmla="*/ 4 w 4"/>
                <a:gd name="T3" fmla="*/ 14 h 16"/>
                <a:gd name="T4" fmla="*/ 4 w 4"/>
                <a:gd name="T5" fmla="*/ 16 h 16"/>
                <a:gd name="T6" fmla="*/ 0 w 4"/>
                <a:gd name="T7" fmla="*/ 0 h 16"/>
              </a:gdLst>
              <a:ahLst/>
              <a:cxnLst>
                <a:cxn ang="0">
                  <a:pos x="T0" y="T1"/>
                </a:cxn>
                <a:cxn ang="0">
                  <a:pos x="T2" y="T3"/>
                </a:cxn>
                <a:cxn ang="0">
                  <a:pos x="T4" y="T5"/>
                </a:cxn>
                <a:cxn ang="0">
                  <a:pos x="T6" y="T7"/>
                </a:cxn>
              </a:cxnLst>
              <a:rect l="0" t="0" r="r" b="b"/>
              <a:pathLst>
                <a:path w="4" h="16">
                  <a:moveTo>
                    <a:pt x="0" y="0"/>
                  </a:moveTo>
                  <a:lnTo>
                    <a:pt x="4" y="14"/>
                  </a:lnTo>
                  <a:lnTo>
                    <a:pt x="4" y="16"/>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19">
              <a:extLst>
                <a:ext uri="{FF2B5EF4-FFF2-40B4-BE49-F238E27FC236}">
                  <a16:creationId xmlns:a16="http://schemas.microsoft.com/office/drawing/2014/main" id="{D3CCDE97-BFD9-4A3A-96A4-E438A4AE2D03}"/>
                </a:ext>
              </a:extLst>
            </p:cNvPr>
            <p:cNvSpPr>
              <a:spLocks/>
            </p:cNvSpPr>
            <p:nvPr/>
          </p:nvSpPr>
          <p:spPr bwMode="auto">
            <a:xfrm>
              <a:off x="4711700" y="3751263"/>
              <a:ext cx="0" cy="1588"/>
            </a:xfrm>
            <a:custGeom>
              <a:avLst/>
              <a:gdLst>
                <a:gd name="T0" fmla="*/ 0 h 4"/>
                <a:gd name="T1" fmla="*/ 0 h 4"/>
                <a:gd name="T2" fmla="*/ 2 h 4"/>
                <a:gd name="T3" fmla="*/ 4 h 4"/>
                <a:gd name="T4" fmla="*/ 0 h 4"/>
              </a:gdLst>
              <a:ahLst/>
              <a:cxnLst>
                <a:cxn ang="0">
                  <a:pos x="0" y="T0"/>
                </a:cxn>
                <a:cxn ang="0">
                  <a:pos x="0" y="T1"/>
                </a:cxn>
                <a:cxn ang="0">
                  <a:pos x="0" y="T2"/>
                </a:cxn>
                <a:cxn ang="0">
                  <a:pos x="0" y="T3"/>
                </a:cxn>
                <a:cxn ang="0">
                  <a:pos x="0" y="T4"/>
                </a:cxn>
              </a:cxnLst>
              <a:rect l="0" t="0" r="r" b="b"/>
              <a:pathLst>
                <a:path h="4">
                  <a:moveTo>
                    <a:pt x="0" y="0"/>
                  </a:moveTo>
                  <a:lnTo>
                    <a:pt x="0" y="0"/>
                  </a:lnTo>
                  <a:lnTo>
                    <a:pt x="0" y="2"/>
                  </a:lnTo>
                  <a:lnTo>
                    <a:pt x="0" y="4"/>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20">
              <a:extLst>
                <a:ext uri="{FF2B5EF4-FFF2-40B4-BE49-F238E27FC236}">
                  <a16:creationId xmlns:a16="http://schemas.microsoft.com/office/drawing/2014/main" id="{3A5CE6D3-FEFF-4F2C-ABE1-A35B9E3F073A}"/>
                </a:ext>
              </a:extLst>
            </p:cNvPr>
            <p:cNvSpPr>
              <a:spLocks/>
            </p:cNvSpPr>
            <p:nvPr/>
          </p:nvSpPr>
          <p:spPr bwMode="auto">
            <a:xfrm>
              <a:off x="4708525" y="3740150"/>
              <a:ext cx="3175" cy="11113"/>
            </a:xfrm>
            <a:custGeom>
              <a:avLst/>
              <a:gdLst>
                <a:gd name="T0" fmla="*/ 0 w 4"/>
                <a:gd name="T1" fmla="*/ 0 h 12"/>
                <a:gd name="T2" fmla="*/ 4 w 4"/>
                <a:gd name="T3" fmla="*/ 12 h 12"/>
                <a:gd name="T4" fmla="*/ 4 w 4"/>
                <a:gd name="T5" fmla="*/ 12 h 12"/>
                <a:gd name="T6" fmla="*/ 0 w 4"/>
                <a:gd name="T7" fmla="*/ 0 h 12"/>
              </a:gdLst>
              <a:ahLst/>
              <a:cxnLst>
                <a:cxn ang="0">
                  <a:pos x="T0" y="T1"/>
                </a:cxn>
                <a:cxn ang="0">
                  <a:pos x="T2" y="T3"/>
                </a:cxn>
                <a:cxn ang="0">
                  <a:pos x="T4" y="T5"/>
                </a:cxn>
                <a:cxn ang="0">
                  <a:pos x="T6" y="T7"/>
                </a:cxn>
              </a:cxnLst>
              <a:rect l="0" t="0" r="r" b="b"/>
              <a:pathLst>
                <a:path w="4" h="12">
                  <a:moveTo>
                    <a:pt x="0" y="0"/>
                  </a:moveTo>
                  <a:lnTo>
                    <a:pt x="4" y="12"/>
                  </a:lnTo>
                  <a:lnTo>
                    <a:pt x="4" y="12"/>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 name="Freeform 21">
              <a:extLst>
                <a:ext uri="{FF2B5EF4-FFF2-40B4-BE49-F238E27FC236}">
                  <a16:creationId xmlns:a16="http://schemas.microsoft.com/office/drawing/2014/main" id="{A46A011A-115F-40D9-894F-EEA6A3D5098B}"/>
                </a:ext>
              </a:extLst>
            </p:cNvPr>
            <p:cNvSpPr>
              <a:spLocks/>
            </p:cNvSpPr>
            <p:nvPr/>
          </p:nvSpPr>
          <p:spPr bwMode="auto">
            <a:xfrm>
              <a:off x="4711700" y="3752850"/>
              <a:ext cx="1588" cy="6350"/>
            </a:xfrm>
            <a:custGeom>
              <a:avLst/>
              <a:gdLst>
                <a:gd name="T0" fmla="*/ 0 w 2"/>
                <a:gd name="T1" fmla="*/ 0 h 9"/>
                <a:gd name="T2" fmla="*/ 2 w 2"/>
                <a:gd name="T3" fmla="*/ 9 h 9"/>
                <a:gd name="T4" fmla="*/ 0 w 2"/>
                <a:gd name="T5" fmla="*/ 2 h 9"/>
                <a:gd name="T6" fmla="*/ 0 w 2"/>
                <a:gd name="T7" fmla="*/ 0 h 9"/>
              </a:gdLst>
              <a:ahLst/>
              <a:cxnLst>
                <a:cxn ang="0">
                  <a:pos x="T0" y="T1"/>
                </a:cxn>
                <a:cxn ang="0">
                  <a:pos x="T2" y="T3"/>
                </a:cxn>
                <a:cxn ang="0">
                  <a:pos x="T4" y="T5"/>
                </a:cxn>
                <a:cxn ang="0">
                  <a:pos x="T6" y="T7"/>
                </a:cxn>
              </a:cxnLst>
              <a:rect l="0" t="0" r="r" b="b"/>
              <a:pathLst>
                <a:path w="2" h="9">
                  <a:moveTo>
                    <a:pt x="0" y="0"/>
                  </a:moveTo>
                  <a:lnTo>
                    <a:pt x="2" y="9"/>
                  </a:lnTo>
                  <a:lnTo>
                    <a:pt x="0" y="2"/>
                  </a:lnTo>
                  <a:lnTo>
                    <a:pt x="0" y="0"/>
                  </a:lnTo>
                  <a:close/>
                </a:path>
              </a:pathLst>
            </a:custGeom>
            <a:solidFill>
              <a:srgbClr val="EAF0F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 name="Freeform 22">
              <a:extLst>
                <a:ext uri="{FF2B5EF4-FFF2-40B4-BE49-F238E27FC236}">
                  <a16:creationId xmlns:a16="http://schemas.microsoft.com/office/drawing/2014/main" id="{56C673F8-EF50-4861-8527-82A24181820A}"/>
                </a:ext>
              </a:extLst>
            </p:cNvPr>
            <p:cNvSpPr>
              <a:spLocks/>
            </p:cNvSpPr>
            <p:nvPr/>
          </p:nvSpPr>
          <p:spPr bwMode="auto">
            <a:xfrm>
              <a:off x="4711700" y="3752850"/>
              <a:ext cx="1588" cy="6350"/>
            </a:xfrm>
            <a:custGeom>
              <a:avLst/>
              <a:gdLst>
                <a:gd name="T0" fmla="*/ 0 w 2"/>
                <a:gd name="T1" fmla="*/ 0 h 9"/>
                <a:gd name="T2" fmla="*/ 2 w 2"/>
                <a:gd name="T3" fmla="*/ 9 h 9"/>
                <a:gd name="T4" fmla="*/ 0 w 2"/>
                <a:gd name="T5" fmla="*/ 2 h 9"/>
                <a:gd name="T6" fmla="*/ 0 w 2"/>
                <a:gd name="T7" fmla="*/ 0 h 9"/>
                <a:gd name="T8" fmla="*/ 0 w 2"/>
                <a:gd name="T9" fmla="*/ 0 h 9"/>
              </a:gdLst>
              <a:ahLst/>
              <a:cxnLst>
                <a:cxn ang="0">
                  <a:pos x="T0" y="T1"/>
                </a:cxn>
                <a:cxn ang="0">
                  <a:pos x="T2" y="T3"/>
                </a:cxn>
                <a:cxn ang="0">
                  <a:pos x="T4" y="T5"/>
                </a:cxn>
                <a:cxn ang="0">
                  <a:pos x="T6" y="T7"/>
                </a:cxn>
                <a:cxn ang="0">
                  <a:pos x="T8" y="T9"/>
                </a:cxn>
              </a:cxnLst>
              <a:rect l="0" t="0" r="r" b="b"/>
              <a:pathLst>
                <a:path w="2" h="9">
                  <a:moveTo>
                    <a:pt x="0" y="0"/>
                  </a:moveTo>
                  <a:lnTo>
                    <a:pt x="2" y="9"/>
                  </a:lnTo>
                  <a:lnTo>
                    <a:pt x="0" y="2"/>
                  </a:lnTo>
                  <a:lnTo>
                    <a:pt x="0" y="0"/>
                  </a:lnTo>
                  <a:lnTo>
                    <a:pt x="0" y="0"/>
                  </a:lnTo>
                  <a:close/>
                </a:path>
              </a:pathLst>
            </a:custGeom>
            <a:solidFill>
              <a:srgbClr val="FA65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 name="Freeform 23">
              <a:extLst>
                <a:ext uri="{FF2B5EF4-FFF2-40B4-BE49-F238E27FC236}">
                  <a16:creationId xmlns:a16="http://schemas.microsoft.com/office/drawing/2014/main" id="{F42ED822-28CD-40F2-BBA2-2532BEF7A9F8}"/>
                </a:ext>
              </a:extLst>
            </p:cNvPr>
            <p:cNvSpPr>
              <a:spLocks/>
            </p:cNvSpPr>
            <p:nvPr/>
          </p:nvSpPr>
          <p:spPr bwMode="auto">
            <a:xfrm>
              <a:off x="6091238" y="2478088"/>
              <a:ext cx="1368425" cy="1368425"/>
            </a:xfrm>
            <a:custGeom>
              <a:avLst/>
              <a:gdLst>
                <a:gd name="T0" fmla="*/ 0 w 1725"/>
                <a:gd name="T1" fmla="*/ 0 h 1725"/>
                <a:gd name="T2" fmla="*/ 4 w 1725"/>
                <a:gd name="T3" fmla="*/ 0 h 1725"/>
                <a:gd name="T4" fmla="*/ 4 w 1725"/>
                <a:gd name="T5" fmla="*/ 0 h 1725"/>
                <a:gd name="T6" fmla="*/ 15 w 1725"/>
                <a:gd name="T7" fmla="*/ 0 h 1725"/>
                <a:gd name="T8" fmla="*/ 155 w 1725"/>
                <a:gd name="T9" fmla="*/ 7 h 1725"/>
                <a:gd name="T10" fmla="*/ 292 w 1725"/>
                <a:gd name="T11" fmla="*/ 25 h 1725"/>
                <a:gd name="T12" fmla="*/ 427 w 1725"/>
                <a:gd name="T13" fmla="*/ 53 h 1725"/>
                <a:gd name="T14" fmla="*/ 556 w 1725"/>
                <a:gd name="T15" fmla="*/ 91 h 1725"/>
                <a:gd name="T16" fmla="*/ 681 w 1725"/>
                <a:gd name="T17" fmla="*/ 139 h 1725"/>
                <a:gd name="T18" fmla="*/ 801 w 1725"/>
                <a:gd name="T19" fmla="*/ 197 h 1725"/>
                <a:gd name="T20" fmla="*/ 917 w 1725"/>
                <a:gd name="T21" fmla="*/ 263 h 1725"/>
                <a:gd name="T22" fmla="*/ 1025 w 1725"/>
                <a:gd name="T23" fmla="*/ 338 h 1725"/>
                <a:gd name="T24" fmla="*/ 1128 w 1725"/>
                <a:gd name="T25" fmla="*/ 419 h 1725"/>
                <a:gd name="T26" fmla="*/ 1224 w 1725"/>
                <a:gd name="T27" fmla="*/ 510 h 1725"/>
                <a:gd name="T28" fmla="*/ 1313 w 1725"/>
                <a:gd name="T29" fmla="*/ 608 h 1725"/>
                <a:gd name="T30" fmla="*/ 1394 w 1725"/>
                <a:gd name="T31" fmla="*/ 711 h 1725"/>
                <a:gd name="T32" fmla="*/ 1469 w 1725"/>
                <a:gd name="T33" fmla="*/ 821 h 1725"/>
                <a:gd name="T34" fmla="*/ 1535 w 1725"/>
                <a:gd name="T35" fmla="*/ 936 h 1725"/>
                <a:gd name="T36" fmla="*/ 1590 w 1725"/>
                <a:gd name="T37" fmla="*/ 1057 h 1725"/>
                <a:gd name="T38" fmla="*/ 1638 w 1725"/>
                <a:gd name="T39" fmla="*/ 1183 h 1725"/>
                <a:gd name="T40" fmla="*/ 1675 w 1725"/>
                <a:gd name="T41" fmla="*/ 1313 h 1725"/>
                <a:gd name="T42" fmla="*/ 1702 w 1725"/>
                <a:gd name="T43" fmla="*/ 1446 h 1725"/>
                <a:gd name="T44" fmla="*/ 1719 w 1725"/>
                <a:gd name="T45" fmla="*/ 1585 h 1725"/>
                <a:gd name="T46" fmla="*/ 1725 w 1725"/>
                <a:gd name="T47" fmla="*/ 1725 h 1725"/>
                <a:gd name="T48" fmla="*/ 1236 w 1725"/>
                <a:gd name="T49" fmla="*/ 1722 h 1725"/>
                <a:gd name="T50" fmla="*/ 1231 w 1725"/>
                <a:gd name="T51" fmla="*/ 1603 h 1725"/>
                <a:gd name="T52" fmla="*/ 1213 w 1725"/>
                <a:gd name="T53" fmla="*/ 1487 h 1725"/>
                <a:gd name="T54" fmla="*/ 1187 w 1725"/>
                <a:gd name="T55" fmla="*/ 1375 h 1725"/>
                <a:gd name="T56" fmla="*/ 1149 w 1725"/>
                <a:gd name="T57" fmla="*/ 1267 h 1725"/>
                <a:gd name="T58" fmla="*/ 1103 w 1725"/>
                <a:gd name="T59" fmla="*/ 1164 h 1725"/>
                <a:gd name="T60" fmla="*/ 1048 w 1725"/>
                <a:gd name="T61" fmla="*/ 1066 h 1725"/>
                <a:gd name="T62" fmla="*/ 984 w 1725"/>
                <a:gd name="T63" fmla="*/ 975 h 1725"/>
                <a:gd name="T64" fmla="*/ 911 w 1725"/>
                <a:gd name="T65" fmla="*/ 890 h 1725"/>
                <a:gd name="T66" fmla="*/ 833 w 1725"/>
                <a:gd name="T67" fmla="*/ 810 h 1725"/>
                <a:gd name="T68" fmla="*/ 748 w 1725"/>
                <a:gd name="T69" fmla="*/ 739 h 1725"/>
                <a:gd name="T70" fmla="*/ 656 w 1725"/>
                <a:gd name="T71" fmla="*/ 675 h 1725"/>
                <a:gd name="T72" fmla="*/ 558 w 1725"/>
                <a:gd name="T73" fmla="*/ 620 h 1725"/>
                <a:gd name="T74" fmla="*/ 455 w 1725"/>
                <a:gd name="T75" fmla="*/ 574 h 1725"/>
                <a:gd name="T76" fmla="*/ 347 w 1725"/>
                <a:gd name="T77" fmla="*/ 537 h 1725"/>
                <a:gd name="T78" fmla="*/ 235 w 1725"/>
                <a:gd name="T79" fmla="*/ 510 h 1725"/>
                <a:gd name="T80" fmla="*/ 119 w 1725"/>
                <a:gd name="T81" fmla="*/ 494 h 1725"/>
                <a:gd name="T82" fmla="*/ 0 w 1725"/>
                <a:gd name="T83" fmla="*/ 487 h 1725"/>
                <a:gd name="T84" fmla="*/ 0 w 1725"/>
                <a:gd name="T85"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25" h="1725">
                  <a:moveTo>
                    <a:pt x="0" y="0"/>
                  </a:moveTo>
                  <a:lnTo>
                    <a:pt x="4" y="0"/>
                  </a:lnTo>
                  <a:lnTo>
                    <a:pt x="4" y="0"/>
                  </a:lnTo>
                  <a:lnTo>
                    <a:pt x="15" y="0"/>
                  </a:lnTo>
                  <a:lnTo>
                    <a:pt x="155" y="7"/>
                  </a:lnTo>
                  <a:lnTo>
                    <a:pt x="292" y="25"/>
                  </a:lnTo>
                  <a:lnTo>
                    <a:pt x="427" y="53"/>
                  </a:lnTo>
                  <a:lnTo>
                    <a:pt x="556" y="91"/>
                  </a:lnTo>
                  <a:lnTo>
                    <a:pt x="681" y="139"/>
                  </a:lnTo>
                  <a:lnTo>
                    <a:pt x="801" y="197"/>
                  </a:lnTo>
                  <a:lnTo>
                    <a:pt x="917" y="263"/>
                  </a:lnTo>
                  <a:lnTo>
                    <a:pt x="1025" y="338"/>
                  </a:lnTo>
                  <a:lnTo>
                    <a:pt x="1128" y="419"/>
                  </a:lnTo>
                  <a:lnTo>
                    <a:pt x="1224" y="510"/>
                  </a:lnTo>
                  <a:lnTo>
                    <a:pt x="1313" y="608"/>
                  </a:lnTo>
                  <a:lnTo>
                    <a:pt x="1394" y="711"/>
                  </a:lnTo>
                  <a:lnTo>
                    <a:pt x="1469" y="821"/>
                  </a:lnTo>
                  <a:lnTo>
                    <a:pt x="1535" y="936"/>
                  </a:lnTo>
                  <a:lnTo>
                    <a:pt x="1590" y="1057"/>
                  </a:lnTo>
                  <a:lnTo>
                    <a:pt x="1638" y="1183"/>
                  </a:lnTo>
                  <a:lnTo>
                    <a:pt x="1675" y="1313"/>
                  </a:lnTo>
                  <a:lnTo>
                    <a:pt x="1702" y="1446"/>
                  </a:lnTo>
                  <a:lnTo>
                    <a:pt x="1719" y="1585"/>
                  </a:lnTo>
                  <a:lnTo>
                    <a:pt x="1725" y="1725"/>
                  </a:lnTo>
                  <a:lnTo>
                    <a:pt x="1236" y="1722"/>
                  </a:lnTo>
                  <a:lnTo>
                    <a:pt x="1231" y="1603"/>
                  </a:lnTo>
                  <a:lnTo>
                    <a:pt x="1213" y="1487"/>
                  </a:lnTo>
                  <a:lnTo>
                    <a:pt x="1187" y="1375"/>
                  </a:lnTo>
                  <a:lnTo>
                    <a:pt x="1149" y="1267"/>
                  </a:lnTo>
                  <a:lnTo>
                    <a:pt x="1103" y="1164"/>
                  </a:lnTo>
                  <a:lnTo>
                    <a:pt x="1048" y="1066"/>
                  </a:lnTo>
                  <a:lnTo>
                    <a:pt x="984" y="975"/>
                  </a:lnTo>
                  <a:lnTo>
                    <a:pt x="911" y="890"/>
                  </a:lnTo>
                  <a:lnTo>
                    <a:pt x="833" y="810"/>
                  </a:lnTo>
                  <a:lnTo>
                    <a:pt x="748" y="739"/>
                  </a:lnTo>
                  <a:lnTo>
                    <a:pt x="656" y="675"/>
                  </a:lnTo>
                  <a:lnTo>
                    <a:pt x="558" y="620"/>
                  </a:lnTo>
                  <a:lnTo>
                    <a:pt x="455" y="574"/>
                  </a:lnTo>
                  <a:lnTo>
                    <a:pt x="347" y="537"/>
                  </a:lnTo>
                  <a:lnTo>
                    <a:pt x="235" y="510"/>
                  </a:lnTo>
                  <a:lnTo>
                    <a:pt x="119" y="494"/>
                  </a:lnTo>
                  <a:lnTo>
                    <a:pt x="0" y="487"/>
                  </a:lnTo>
                  <a:lnTo>
                    <a:pt x="0" y="0"/>
                  </a:lnTo>
                  <a:close/>
                </a:path>
              </a:pathLst>
            </a:custGeom>
            <a:solidFill>
              <a:schemeClr val="accent2">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5" name="Freeform 24">
              <a:extLst>
                <a:ext uri="{FF2B5EF4-FFF2-40B4-BE49-F238E27FC236}">
                  <a16:creationId xmlns:a16="http://schemas.microsoft.com/office/drawing/2014/main" id="{5EE4F764-2505-476B-A386-6D33C5CB26FF}"/>
                </a:ext>
              </a:extLst>
            </p:cNvPr>
            <p:cNvSpPr>
              <a:spLocks/>
            </p:cNvSpPr>
            <p:nvPr/>
          </p:nvSpPr>
          <p:spPr bwMode="auto">
            <a:xfrm>
              <a:off x="6091238" y="1522412"/>
              <a:ext cx="2322513" cy="2798763"/>
            </a:xfrm>
            <a:custGeom>
              <a:avLst/>
              <a:gdLst>
                <a:gd name="T0" fmla="*/ 4 w 2927"/>
                <a:gd name="T1" fmla="*/ 2 h 3525"/>
                <a:gd name="T2" fmla="*/ 219 w 2927"/>
                <a:gd name="T3" fmla="*/ 9 h 3525"/>
                <a:gd name="T4" fmla="*/ 576 w 2927"/>
                <a:gd name="T5" fmla="*/ 59 h 3525"/>
                <a:gd name="T6" fmla="*/ 917 w 2927"/>
                <a:gd name="T7" fmla="*/ 148 h 3525"/>
                <a:gd name="T8" fmla="*/ 1240 w 2927"/>
                <a:gd name="T9" fmla="*/ 277 h 3525"/>
                <a:gd name="T10" fmla="*/ 1544 w 2927"/>
                <a:gd name="T11" fmla="*/ 443 h 3525"/>
                <a:gd name="T12" fmla="*/ 1824 w 2927"/>
                <a:gd name="T13" fmla="*/ 640 h 3525"/>
                <a:gd name="T14" fmla="*/ 2080 w 2927"/>
                <a:gd name="T15" fmla="*/ 871 h 3525"/>
                <a:gd name="T16" fmla="*/ 2307 w 2927"/>
                <a:gd name="T17" fmla="*/ 1128 h 3525"/>
                <a:gd name="T18" fmla="*/ 2502 w 2927"/>
                <a:gd name="T19" fmla="*/ 1411 h 3525"/>
                <a:gd name="T20" fmla="*/ 2664 w 2927"/>
                <a:gd name="T21" fmla="*/ 1716 h 3525"/>
                <a:gd name="T22" fmla="*/ 2788 w 2927"/>
                <a:gd name="T23" fmla="*/ 2042 h 3525"/>
                <a:gd name="T24" fmla="*/ 2875 w 2927"/>
                <a:gd name="T25" fmla="*/ 2386 h 3525"/>
                <a:gd name="T26" fmla="*/ 2920 w 2927"/>
                <a:gd name="T27" fmla="*/ 2743 h 3525"/>
                <a:gd name="T28" fmla="*/ 2925 w 2927"/>
                <a:gd name="T29" fmla="*/ 2928 h 3525"/>
                <a:gd name="T30" fmla="*/ 2925 w 2927"/>
                <a:gd name="T31" fmla="*/ 2965 h 3525"/>
                <a:gd name="T32" fmla="*/ 2895 w 2927"/>
                <a:gd name="T33" fmla="*/ 3115 h 3525"/>
                <a:gd name="T34" fmla="*/ 2831 w 2927"/>
                <a:gd name="T35" fmla="*/ 3250 h 3525"/>
                <a:gd name="T36" fmla="*/ 2737 w 2927"/>
                <a:gd name="T37" fmla="*/ 3362 h 3525"/>
                <a:gd name="T38" fmla="*/ 2618 w 2927"/>
                <a:gd name="T39" fmla="*/ 3449 h 3525"/>
                <a:gd name="T40" fmla="*/ 2479 w 2927"/>
                <a:gd name="T41" fmla="*/ 3506 h 3525"/>
                <a:gd name="T42" fmla="*/ 2325 w 2927"/>
                <a:gd name="T43" fmla="*/ 3525 h 3525"/>
                <a:gd name="T44" fmla="*/ 2169 w 2927"/>
                <a:gd name="T45" fmla="*/ 3504 h 3525"/>
                <a:gd name="T46" fmla="*/ 2027 w 2927"/>
                <a:gd name="T47" fmla="*/ 3445 h 3525"/>
                <a:gd name="T48" fmla="*/ 1906 w 2927"/>
                <a:gd name="T49" fmla="*/ 3355 h 3525"/>
                <a:gd name="T50" fmla="*/ 1815 w 2927"/>
                <a:gd name="T51" fmla="*/ 3243 h 3525"/>
                <a:gd name="T52" fmla="*/ 1757 w 2927"/>
                <a:gd name="T53" fmla="*/ 3115 h 3525"/>
                <a:gd name="T54" fmla="*/ 1728 w 2927"/>
                <a:gd name="T55" fmla="*/ 2989 h 3525"/>
                <a:gd name="T56" fmla="*/ 1725 w 2927"/>
                <a:gd name="T57" fmla="*/ 2928 h 3525"/>
                <a:gd name="T58" fmla="*/ 1719 w 2927"/>
                <a:gd name="T59" fmla="*/ 2788 h 3525"/>
                <a:gd name="T60" fmla="*/ 1675 w 2927"/>
                <a:gd name="T61" fmla="*/ 2516 h 3525"/>
                <a:gd name="T62" fmla="*/ 1590 w 2927"/>
                <a:gd name="T63" fmla="*/ 2260 h 3525"/>
                <a:gd name="T64" fmla="*/ 1469 w 2927"/>
                <a:gd name="T65" fmla="*/ 2024 h 3525"/>
                <a:gd name="T66" fmla="*/ 1313 w 2927"/>
                <a:gd name="T67" fmla="*/ 1811 h 3525"/>
                <a:gd name="T68" fmla="*/ 1128 w 2927"/>
                <a:gd name="T69" fmla="*/ 1622 h 3525"/>
                <a:gd name="T70" fmla="*/ 917 w 2927"/>
                <a:gd name="T71" fmla="*/ 1466 h 3525"/>
                <a:gd name="T72" fmla="*/ 681 w 2927"/>
                <a:gd name="T73" fmla="*/ 1342 h 3525"/>
                <a:gd name="T74" fmla="*/ 427 w 2927"/>
                <a:gd name="T75" fmla="*/ 1256 h 3525"/>
                <a:gd name="T76" fmla="*/ 155 w 2927"/>
                <a:gd name="T77" fmla="*/ 1210 h 3525"/>
                <a:gd name="T78" fmla="*/ 4 w 2927"/>
                <a:gd name="T79" fmla="*/ 1203 h 3525"/>
                <a:gd name="T80" fmla="*/ 0 w 2927"/>
                <a:gd name="T81" fmla="*/ 1203 h 3525"/>
                <a:gd name="T82" fmla="*/ 70 w 2927"/>
                <a:gd name="T83" fmla="*/ 1036 h 3525"/>
                <a:gd name="T84" fmla="*/ 0 w 2927"/>
                <a:gd name="T85" fmla="*/ 2 h 3525"/>
                <a:gd name="T86" fmla="*/ 0 w 2927"/>
                <a:gd name="T87" fmla="*/ 0 h 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27" h="3525">
                  <a:moveTo>
                    <a:pt x="0" y="0"/>
                  </a:moveTo>
                  <a:lnTo>
                    <a:pt x="4" y="2"/>
                  </a:lnTo>
                  <a:lnTo>
                    <a:pt x="36" y="2"/>
                  </a:lnTo>
                  <a:lnTo>
                    <a:pt x="219" y="9"/>
                  </a:lnTo>
                  <a:lnTo>
                    <a:pt x="398" y="29"/>
                  </a:lnTo>
                  <a:lnTo>
                    <a:pt x="576" y="59"/>
                  </a:lnTo>
                  <a:lnTo>
                    <a:pt x="748" y="98"/>
                  </a:lnTo>
                  <a:lnTo>
                    <a:pt x="917" y="148"/>
                  </a:lnTo>
                  <a:lnTo>
                    <a:pt x="1082" y="208"/>
                  </a:lnTo>
                  <a:lnTo>
                    <a:pt x="1240" y="277"/>
                  </a:lnTo>
                  <a:lnTo>
                    <a:pt x="1396" y="356"/>
                  </a:lnTo>
                  <a:lnTo>
                    <a:pt x="1544" y="443"/>
                  </a:lnTo>
                  <a:lnTo>
                    <a:pt x="1687" y="537"/>
                  </a:lnTo>
                  <a:lnTo>
                    <a:pt x="1824" y="640"/>
                  </a:lnTo>
                  <a:lnTo>
                    <a:pt x="1956" y="752"/>
                  </a:lnTo>
                  <a:lnTo>
                    <a:pt x="2080" y="871"/>
                  </a:lnTo>
                  <a:lnTo>
                    <a:pt x="2197" y="995"/>
                  </a:lnTo>
                  <a:lnTo>
                    <a:pt x="2307" y="1128"/>
                  </a:lnTo>
                  <a:lnTo>
                    <a:pt x="2408" y="1265"/>
                  </a:lnTo>
                  <a:lnTo>
                    <a:pt x="2502" y="1411"/>
                  </a:lnTo>
                  <a:lnTo>
                    <a:pt x="2588" y="1560"/>
                  </a:lnTo>
                  <a:lnTo>
                    <a:pt x="2664" y="1716"/>
                  </a:lnTo>
                  <a:lnTo>
                    <a:pt x="2732" y="1876"/>
                  </a:lnTo>
                  <a:lnTo>
                    <a:pt x="2788" y="2042"/>
                  </a:lnTo>
                  <a:lnTo>
                    <a:pt x="2836" y="2212"/>
                  </a:lnTo>
                  <a:lnTo>
                    <a:pt x="2875" y="2386"/>
                  </a:lnTo>
                  <a:lnTo>
                    <a:pt x="2902" y="2562"/>
                  </a:lnTo>
                  <a:lnTo>
                    <a:pt x="2920" y="2743"/>
                  </a:lnTo>
                  <a:lnTo>
                    <a:pt x="2925" y="2926"/>
                  </a:lnTo>
                  <a:lnTo>
                    <a:pt x="2925" y="2928"/>
                  </a:lnTo>
                  <a:lnTo>
                    <a:pt x="2927" y="2928"/>
                  </a:lnTo>
                  <a:lnTo>
                    <a:pt x="2925" y="2965"/>
                  </a:lnTo>
                  <a:lnTo>
                    <a:pt x="2914" y="3042"/>
                  </a:lnTo>
                  <a:lnTo>
                    <a:pt x="2895" y="3115"/>
                  </a:lnTo>
                  <a:lnTo>
                    <a:pt x="2867" y="3184"/>
                  </a:lnTo>
                  <a:lnTo>
                    <a:pt x="2831" y="3250"/>
                  </a:lnTo>
                  <a:lnTo>
                    <a:pt x="2787" y="3308"/>
                  </a:lnTo>
                  <a:lnTo>
                    <a:pt x="2737" y="3362"/>
                  </a:lnTo>
                  <a:lnTo>
                    <a:pt x="2680" y="3410"/>
                  </a:lnTo>
                  <a:lnTo>
                    <a:pt x="2618" y="3449"/>
                  </a:lnTo>
                  <a:lnTo>
                    <a:pt x="2550" y="3481"/>
                  </a:lnTo>
                  <a:lnTo>
                    <a:pt x="2479" y="3506"/>
                  </a:lnTo>
                  <a:lnTo>
                    <a:pt x="2403" y="3520"/>
                  </a:lnTo>
                  <a:lnTo>
                    <a:pt x="2325" y="3525"/>
                  </a:lnTo>
                  <a:lnTo>
                    <a:pt x="2245" y="3520"/>
                  </a:lnTo>
                  <a:lnTo>
                    <a:pt x="2169" y="3504"/>
                  </a:lnTo>
                  <a:lnTo>
                    <a:pt x="2096" y="3479"/>
                  </a:lnTo>
                  <a:lnTo>
                    <a:pt x="2027" y="3445"/>
                  </a:lnTo>
                  <a:lnTo>
                    <a:pt x="1964" y="3404"/>
                  </a:lnTo>
                  <a:lnTo>
                    <a:pt x="1906" y="3355"/>
                  </a:lnTo>
                  <a:lnTo>
                    <a:pt x="1856" y="3298"/>
                  </a:lnTo>
                  <a:lnTo>
                    <a:pt x="1815" y="3243"/>
                  </a:lnTo>
                  <a:lnTo>
                    <a:pt x="1782" y="3180"/>
                  </a:lnTo>
                  <a:lnTo>
                    <a:pt x="1757" y="3115"/>
                  </a:lnTo>
                  <a:lnTo>
                    <a:pt x="1737" y="3047"/>
                  </a:lnTo>
                  <a:lnTo>
                    <a:pt x="1728" y="2989"/>
                  </a:lnTo>
                  <a:lnTo>
                    <a:pt x="1725" y="2930"/>
                  </a:lnTo>
                  <a:lnTo>
                    <a:pt x="1725" y="2928"/>
                  </a:lnTo>
                  <a:lnTo>
                    <a:pt x="1725" y="2928"/>
                  </a:lnTo>
                  <a:lnTo>
                    <a:pt x="1719" y="2788"/>
                  </a:lnTo>
                  <a:lnTo>
                    <a:pt x="1702" y="2649"/>
                  </a:lnTo>
                  <a:lnTo>
                    <a:pt x="1675" y="2516"/>
                  </a:lnTo>
                  <a:lnTo>
                    <a:pt x="1638" y="2386"/>
                  </a:lnTo>
                  <a:lnTo>
                    <a:pt x="1590" y="2260"/>
                  </a:lnTo>
                  <a:lnTo>
                    <a:pt x="1535" y="2139"/>
                  </a:lnTo>
                  <a:lnTo>
                    <a:pt x="1469" y="2024"/>
                  </a:lnTo>
                  <a:lnTo>
                    <a:pt x="1394" y="1914"/>
                  </a:lnTo>
                  <a:lnTo>
                    <a:pt x="1313" y="1811"/>
                  </a:lnTo>
                  <a:lnTo>
                    <a:pt x="1224" y="1713"/>
                  </a:lnTo>
                  <a:lnTo>
                    <a:pt x="1128" y="1622"/>
                  </a:lnTo>
                  <a:lnTo>
                    <a:pt x="1025" y="1541"/>
                  </a:lnTo>
                  <a:lnTo>
                    <a:pt x="917" y="1466"/>
                  </a:lnTo>
                  <a:lnTo>
                    <a:pt x="801" y="1400"/>
                  </a:lnTo>
                  <a:lnTo>
                    <a:pt x="681" y="1342"/>
                  </a:lnTo>
                  <a:lnTo>
                    <a:pt x="556" y="1294"/>
                  </a:lnTo>
                  <a:lnTo>
                    <a:pt x="427" y="1256"/>
                  </a:lnTo>
                  <a:lnTo>
                    <a:pt x="292" y="1228"/>
                  </a:lnTo>
                  <a:lnTo>
                    <a:pt x="155" y="1210"/>
                  </a:lnTo>
                  <a:lnTo>
                    <a:pt x="15" y="1203"/>
                  </a:lnTo>
                  <a:lnTo>
                    <a:pt x="4" y="1203"/>
                  </a:lnTo>
                  <a:lnTo>
                    <a:pt x="4" y="1203"/>
                  </a:lnTo>
                  <a:lnTo>
                    <a:pt x="0" y="1203"/>
                  </a:lnTo>
                  <a:lnTo>
                    <a:pt x="0" y="1203"/>
                  </a:lnTo>
                  <a:lnTo>
                    <a:pt x="70" y="1036"/>
                  </a:lnTo>
                  <a:lnTo>
                    <a:pt x="244" y="622"/>
                  </a:lnTo>
                  <a:lnTo>
                    <a:pt x="0" y="2"/>
                  </a:lnTo>
                  <a:lnTo>
                    <a:pt x="0" y="2"/>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25">
              <a:extLst>
                <a:ext uri="{FF2B5EF4-FFF2-40B4-BE49-F238E27FC236}">
                  <a16:creationId xmlns:a16="http://schemas.microsoft.com/office/drawing/2014/main" id="{90CE1D4E-AA51-4C57-B128-0EF542F474EE}"/>
                </a:ext>
              </a:extLst>
            </p:cNvPr>
            <p:cNvSpPr>
              <a:spLocks/>
            </p:cNvSpPr>
            <p:nvPr/>
          </p:nvSpPr>
          <p:spPr bwMode="auto">
            <a:xfrm>
              <a:off x="3768725" y="1522412"/>
              <a:ext cx="2798763" cy="2322513"/>
            </a:xfrm>
            <a:custGeom>
              <a:avLst/>
              <a:gdLst>
                <a:gd name="T0" fmla="*/ 2930 w 3527"/>
                <a:gd name="T1" fmla="*/ 7 h 2926"/>
                <a:gd name="T2" fmla="*/ 3113 w 3527"/>
                <a:gd name="T3" fmla="*/ 30 h 2926"/>
                <a:gd name="T4" fmla="*/ 3363 w 3527"/>
                <a:gd name="T5" fmla="*/ 189 h 2926"/>
                <a:gd name="T6" fmla="*/ 3507 w 3527"/>
                <a:gd name="T7" fmla="*/ 448 h 2926"/>
                <a:gd name="T8" fmla="*/ 3505 w 3527"/>
                <a:gd name="T9" fmla="*/ 759 h 2926"/>
                <a:gd name="T10" fmla="*/ 3356 w 3527"/>
                <a:gd name="T11" fmla="*/ 1022 h 2926"/>
                <a:gd name="T12" fmla="*/ 3124 w 3527"/>
                <a:gd name="T13" fmla="*/ 1169 h 2926"/>
                <a:gd name="T14" fmla="*/ 2926 w 3527"/>
                <a:gd name="T15" fmla="*/ 1203 h 2926"/>
                <a:gd name="T16" fmla="*/ 2514 w 3527"/>
                <a:gd name="T17" fmla="*/ 1253 h 2926"/>
                <a:gd name="T18" fmla="*/ 2023 w 3527"/>
                <a:gd name="T19" fmla="*/ 1457 h 2926"/>
                <a:gd name="T20" fmla="*/ 1623 w 3527"/>
                <a:gd name="T21" fmla="*/ 1796 h 2926"/>
                <a:gd name="T22" fmla="*/ 1342 w 3527"/>
                <a:gd name="T23" fmla="*/ 2242 h 2926"/>
                <a:gd name="T24" fmla="*/ 1209 w 3527"/>
                <a:gd name="T25" fmla="*/ 2766 h 2926"/>
                <a:gd name="T26" fmla="*/ 1199 w 3527"/>
                <a:gd name="T27" fmla="*/ 2877 h 2926"/>
                <a:gd name="T28" fmla="*/ 1190 w 3527"/>
                <a:gd name="T29" fmla="*/ 2818 h 2926"/>
                <a:gd name="T30" fmla="*/ 1177 w 3527"/>
                <a:gd name="T31" fmla="*/ 2768 h 2926"/>
                <a:gd name="T32" fmla="*/ 1160 w 3527"/>
                <a:gd name="T33" fmla="*/ 2715 h 2926"/>
                <a:gd name="T34" fmla="*/ 1135 w 3527"/>
                <a:gd name="T35" fmla="*/ 2663 h 2926"/>
                <a:gd name="T36" fmla="*/ 1108 w 3527"/>
                <a:gd name="T37" fmla="*/ 2614 h 2926"/>
                <a:gd name="T38" fmla="*/ 1074 w 3527"/>
                <a:gd name="T39" fmla="*/ 2567 h 2926"/>
                <a:gd name="T40" fmla="*/ 1051 w 3527"/>
                <a:gd name="T41" fmla="*/ 2539 h 2926"/>
                <a:gd name="T42" fmla="*/ 1010 w 3527"/>
                <a:gd name="T43" fmla="*/ 2498 h 2926"/>
                <a:gd name="T44" fmla="*/ 968 w 3527"/>
                <a:gd name="T45" fmla="*/ 2461 h 2926"/>
                <a:gd name="T46" fmla="*/ 920 w 3527"/>
                <a:gd name="T47" fmla="*/ 2429 h 2926"/>
                <a:gd name="T48" fmla="*/ 870 w 3527"/>
                <a:gd name="T49" fmla="*/ 2400 h 2926"/>
                <a:gd name="T50" fmla="*/ 817 w 3527"/>
                <a:gd name="T51" fmla="*/ 2377 h 2926"/>
                <a:gd name="T52" fmla="*/ 762 w 3527"/>
                <a:gd name="T53" fmla="*/ 2358 h 2926"/>
                <a:gd name="T54" fmla="*/ 703 w 3527"/>
                <a:gd name="T55" fmla="*/ 2345 h 2926"/>
                <a:gd name="T56" fmla="*/ 641 w 3527"/>
                <a:gd name="T57" fmla="*/ 2338 h 2926"/>
                <a:gd name="T58" fmla="*/ 563 w 3527"/>
                <a:gd name="T59" fmla="*/ 2338 h 2926"/>
                <a:gd name="T60" fmla="*/ 494 w 3527"/>
                <a:gd name="T61" fmla="*/ 2345 h 2926"/>
                <a:gd name="T62" fmla="*/ 439 w 3527"/>
                <a:gd name="T63" fmla="*/ 2360 h 2926"/>
                <a:gd name="T64" fmla="*/ 380 w 3527"/>
                <a:gd name="T65" fmla="*/ 2379 h 2926"/>
                <a:gd name="T66" fmla="*/ 327 w 3527"/>
                <a:gd name="T67" fmla="*/ 2402 h 2926"/>
                <a:gd name="T68" fmla="*/ 277 w 3527"/>
                <a:gd name="T69" fmla="*/ 2432 h 2926"/>
                <a:gd name="T70" fmla="*/ 229 w 3527"/>
                <a:gd name="T71" fmla="*/ 2466 h 2926"/>
                <a:gd name="T72" fmla="*/ 185 w 3527"/>
                <a:gd name="T73" fmla="*/ 2503 h 2926"/>
                <a:gd name="T74" fmla="*/ 146 w 3527"/>
                <a:gd name="T75" fmla="*/ 2546 h 2926"/>
                <a:gd name="T76" fmla="*/ 110 w 3527"/>
                <a:gd name="T77" fmla="*/ 2591 h 2926"/>
                <a:gd name="T78" fmla="*/ 78 w 3527"/>
                <a:gd name="T79" fmla="*/ 2640 h 2926"/>
                <a:gd name="T80" fmla="*/ 53 w 3527"/>
                <a:gd name="T81" fmla="*/ 2692 h 2926"/>
                <a:gd name="T82" fmla="*/ 32 w 3527"/>
                <a:gd name="T83" fmla="*/ 2745 h 2926"/>
                <a:gd name="T84" fmla="*/ 16 w 3527"/>
                <a:gd name="T85" fmla="*/ 2802 h 2926"/>
                <a:gd name="T86" fmla="*/ 5 w 3527"/>
                <a:gd name="T87" fmla="*/ 2861 h 2926"/>
                <a:gd name="T88" fmla="*/ 0 w 3527"/>
                <a:gd name="T89" fmla="*/ 2921 h 2926"/>
                <a:gd name="T90" fmla="*/ 21 w 3527"/>
                <a:gd name="T91" fmla="*/ 2573 h 2926"/>
                <a:gd name="T92" fmla="*/ 183 w 3527"/>
                <a:gd name="T93" fmla="*/ 1907 h 2926"/>
                <a:gd name="T94" fmla="*/ 488 w 3527"/>
                <a:gd name="T95" fmla="*/ 1310 h 2926"/>
                <a:gd name="T96" fmla="*/ 916 w 3527"/>
                <a:gd name="T97" fmla="*/ 800 h 2926"/>
                <a:gd name="T98" fmla="*/ 1449 w 3527"/>
                <a:gd name="T99" fmla="*/ 402 h 2926"/>
                <a:gd name="T100" fmla="*/ 2065 w 3527"/>
                <a:gd name="T101" fmla="*/ 130 h 2926"/>
                <a:gd name="T102" fmla="*/ 2747 w 3527"/>
                <a:gd name="T103" fmla="*/ 7 h 2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7" h="2926">
                  <a:moveTo>
                    <a:pt x="2925" y="0"/>
                  </a:moveTo>
                  <a:lnTo>
                    <a:pt x="2926" y="2"/>
                  </a:lnTo>
                  <a:lnTo>
                    <a:pt x="2926" y="2"/>
                  </a:lnTo>
                  <a:lnTo>
                    <a:pt x="2930" y="7"/>
                  </a:lnTo>
                  <a:lnTo>
                    <a:pt x="2930" y="2"/>
                  </a:lnTo>
                  <a:lnTo>
                    <a:pt x="2962" y="2"/>
                  </a:lnTo>
                  <a:lnTo>
                    <a:pt x="3038" y="11"/>
                  </a:lnTo>
                  <a:lnTo>
                    <a:pt x="3113" y="30"/>
                  </a:lnTo>
                  <a:lnTo>
                    <a:pt x="3182" y="59"/>
                  </a:lnTo>
                  <a:lnTo>
                    <a:pt x="3248" y="94"/>
                  </a:lnTo>
                  <a:lnTo>
                    <a:pt x="3308" y="139"/>
                  </a:lnTo>
                  <a:lnTo>
                    <a:pt x="3363" y="189"/>
                  </a:lnTo>
                  <a:lnTo>
                    <a:pt x="3409" y="245"/>
                  </a:lnTo>
                  <a:lnTo>
                    <a:pt x="3450" y="308"/>
                  </a:lnTo>
                  <a:lnTo>
                    <a:pt x="3482" y="375"/>
                  </a:lnTo>
                  <a:lnTo>
                    <a:pt x="3507" y="448"/>
                  </a:lnTo>
                  <a:lnTo>
                    <a:pt x="3521" y="523"/>
                  </a:lnTo>
                  <a:lnTo>
                    <a:pt x="3527" y="603"/>
                  </a:lnTo>
                  <a:lnTo>
                    <a:pt x="3521" y="682"/>
                  </a:lnTo>
                  <a:lnTo>
                    <a:pt x="3505" y="759"/>
                  </a:lnTo>
                  <a:lnTo>
                    <a:pt x="3480" y="832"/>
                  </a:lnTo>
                  <a:lnTo>
                    <a:pt x="3447" y="901"/>
                  </a:lnTo>
                  <a:lnTo>
                    <a:pt x="3406" y="963"/>
                  </a:lnTo>
                  <a:lnTo>
                    <a:pt x="3356" y="1022"/>
                  </a:lnTo>
                  <a:lnTo>
                    <a:pt x="3299" y="1072"/>
                  </a:lnTo>
                  <a:lnTo>
                    <a:pt x="3246" y="1111"/>
                  </a:lnTo>
                  <a:lnTo>
                    <a:pt x="3186" y="1144"/>
                  </a:lnTo>
                  <a:lnTo>
                    <a:pt x="3124" y="1169"/>
                  </a:lnTo>
                  <a:lnTo>
                    <a:pt x="3058" y="1189"/>
                  </a:lnTo>
                  <a:lnTo>
                    <a:pt x="2930" y="1201"/>
                  </a:lnTo>
                  <a:lnTo>
                    <a:pt x="2930" y="1198"/>
                  </a:lnTo>
                  <a:lnTo>
                    <a:pt x="2926" y="1203"/>
                  </a:lnTo>
                  <a:lnTo>
                    <a:pt x="2926" y="1203"/>
                  </a:lnTo>
                  <a:lnTo>
                    <a:pt x="2786" y="1208"/>
                  </a:lnTo>
                  <a:lnTo>
                    <a:pt x="2648" y="1224"/>
                  </a:lnTo>
                  <a:lnTo>
                    <a:pt x="2514" y="1253"/>
                  </a:lnTo>
                  <a:lnTo>
                    <a:pt x="2385" y="1290"/>
                  </a:lnTo>
                  <a:lnTo>
                    <a:pt x="2259" y="1336"/>
                  </a:lnTo>
                  <a:lnTo>
                    <a:pt x="2138" y="1393"/>
                  </a:lnTo>
                  <a:lnTo>
                    <a:pt x="2023" y="1457"/>
                  </a:lnTo>
                  <a:lnTo>
                    <a:pt x="1914" y="1530"/>
                  </a:lnTo>
                  <a:lnTo>
                    <a:pt x="1809" y="1612"/>
                  </a:lnTo>
                  <a:lnTo>
                    <a:pt x="1714" y="1700"/>
                  </a:lnTo>
                  <a:lnTo>
                    <a:pt x="1623" y="1796"/>
                  </a:lnTo>
                  <a:lnTo>
                    <a:pt x="1541" y="1899"/>
                  </a:lnTo>
                  <a:lnTo>
                    <a:pt x="1467" y="2008"/>
                  </a:lnTo>
                  <a:lnTo>
                    <a:pt x="1399" y="2123"/>
                  </a:lnTo>
                  <a:lnTo>
                    <a:pt x="1342" y="2242"/>
                  </a:lnTo>
                  <a:lnTo>
                    <a:pt x="1295" y="2367"/>
                  </a:lnTo>
                  <a:lnTo>
                    <a:pt x="1255" y="2496"/>
                  </a:lnTo>
                  <a:lnTo>
                    <a:pt x="1227" y="2630"/>
                  </a:lnTo>
                  <a:lnTo>
                    <a:pt x="1209" y="2766"/>
                  </a:lnTo>
                  <a:lnTo>
                    <a:pt x="1200" y="2907"/>
                  </a:lnTo>
                  <a:lnTo>
                    <a:pt x="1200" y="2907"/>
                  </a:lnTo>
                  <a:lnTo>
                    <a:pt x="1199" y="2880"/>
                  </a:lnTo>
                  <a:lnTo>
                    <a:pt x="1199" y="2877"/>
                  </a:lnTo>
                  <a:lnTo>
                    <a:pt x="1195" y="2852"/>
                  </a:lnTo>
                  <a:lnTo>
                    <a:pt x="1195" y="2846"/>
                  </a:lnTo>
                  <a:lnTo>
                    <a:pt x="1192" y="2823"/>
                  </a:lnTo>
                  <a:lnTo>
                    <a:pt x="1190" y="2818"/>
                  </a:lnTo>
                  <a:lnTo>
                    <a:pt x="1188" y="2809"/>
                  </a:lnTo>
                  <a:lnTo>
                    <a:pt x="1184" y="2795"/>
                  </a:lnTo>
                  <a:lnTo>
                    <a:pt x="1183" y="2790"/>
                  </a:lnTo>
                  <a:lnTo>
                    <a:pt x="1177" y="2768"/>
                  </a:lnTo>
                  <a:lnTo>
                    <a:pt x="1176" y="2761"/>
                  </a:lnTo>
                  <a:lnTo>
                    <a:pt x="1168" y="2740"/>
                  </a:lnTo>
                  <a:lnTo>
                    <a:pt x="1167" y="2734"/>
                  </a:lnTo>
                  <a:lnTo>
                    <a:pt x="1160" y="2715"/>
                  </a:lnTo>
                  <a:lnTo>
                    <a:pt x="1156" y="2706"/>
                  </a:lnTo>
                  <a:lnTo>
                    <a:pt x="1147" y="2688"/>
                  </a:lnTo>
                  <a:lnTo>
                    <a:pt x="1144" y="2681"/>
                  </a:lnTo>
                  <a:lnTo>
                    <a:pt x="1135" y="2663"/>
                  </a:lnTo>
                  <a:lnTo>
                    <a:pt x="1131" y="2655"/>
                  </a:lnTo>
                  <a:lnTo>
                    <a:pt x="1122" y="2639"/>
                  </a:lnTo>
                  <a:lnTo>
                    <a:pt x="1117" y="2630"/>
                  </a:lnTo>
                  <a:lnTo>
                    <a:pt x="1108" y="2614"/>
                  </a:lnTo>
                  <a:lnTo>
                    <a:pt x="1103" y="2607"/>
                  </a:lnTo>
                  <a:lnTo>
                    <a:pt x="1092" y="2591"/>
                  </a:lnTo>
                  <a:lnTo>
                    <a:pt x="1087" y="2583"/>
                  </a:lnTo>
                  <a:lnTo>
                    <a:pt x="1074" y="2567"/>
                  </a:lnTo>
                  <a:lnTo>
                    <a:pt x="1069" y="2560"/>
                  </a:lnTo>
                  <a:lnTo>
                    <a:pt x="1069" y="2560"/>
                  </a:lnTo>
                  <a:lnTo>
                    <a:pt x="1057" y="2546"/>
                  </a:lnTo>
                  <a:lnTo>
                    <a:pt x="1051" y="2539"/>
                  </a:lnTo>
                  <a:lnTo>
                    <a:pt x="1039" y="2525"/>
                  </a:lnTo>
                  <a:lnTo>
                    <a:pt x="1032" y="2518"/>
                  </a:lnTo>
                  <a:lnTo>
                    <a:pt x="1019" y="2505"/>
                  </a:lnTo>
                  <a:lnTo>
                    <a:pt x="1010" y="2498"/>
                  </a:lnTo>
                  <a:lnTo>
                    <a:pt x="998" y="2486"/>
                  </a:lnTo>
                  <a:lnTo>
                    <a:pt x="989" y="2479"/>
                  </a:lnTo>
                  <a:lnTo>
                    <a:pt x="977" y="2468"/>
                  </a:lnTo>
                  <a:lnTo>
                    <a:pt x="968" y="2461"/>
                  </a:lnTo>
                  <a:lnTo>
                    <a:pt x="954" y="2452"/>
                  </a:lnTo>
                  <a:lnTo>
                    <a:pt x="945" y="2445"/>
                  </a:lnTo>
                  <a:lnTo>
                    <a:pt x="930" y="2434"/>
                  </a:lnTo>
                  <a:lnTo>
                    <a:pt x="920" y="2429"/>
                  </a:lnTo>
                  <a:lnTo>
                    <a:pt x="907" y="2420"/>
                  </a:lnTo>
                  <a:lnTo>
                    <a:pt x="895" y="2413"/>
                  </a:lnTo>
                  <a:lnTo>
                    <a:pt x="883" y="2406"/>
                  </a:lnTo>
                  <a:lnTo>
                    <a:pt x="870" y="2400"/>
                  </a:lnTo>
                  <a:lnTo>
                    <a:pt x="858" y="2393"/>
                  </a:lnTo>
                  <a:lnTo>
                    <a:pt x="843" y="2388"/>
                  </a:lnTo>
                  <a:lnTo>
                    <a:pt x="831" y="2381"/>
                  </a:lnTo>
                  <a:lnTo>
                    <a:pt x="817" y="2377"/>
                  </a:lnTo>
                  <a:lnTo>
                    <a:pt x="804" y="2372"/>
                  </a:lnTo>
                  <a:lnTo>
                    <a:pt x="790" y="2367"/>
                  </a:lnTo>
                  <a:lnTo>
                    <a:pt x="776" y="2363"/>
                  </a:lnTo>
                  <a:lnTo>
                    <a:pt x="762" y="2358"/>
                  </a:lnTo>
                  <a:lnTo>
                    <a:pt x="749" y="2354"/>
                  </a:lnTo>
                  <a:lnTo>
                    <a:pt x="733" y="2351"/>
                  </a:lnTo>
                  <a:lnTo>
                    <a:pt x="719" y="2347"/>
                  </a:lnTo>
                  <a:lnTo>
                    <a:pt x="703" y="2345"/>
                  </a:lnTo>
                  <a:lnTo>
                    <a:pt x="691" y="2344"/>
                  </a:lnTo>
                  <a:lnTo>
                    <a:pt x="673" y="2340"/>
                  </a:lnTo>
                  <a:lnTo>
                    <a:pt x="661" y="2338"/>
                  </a:lnTo>
                  <a:lnTo>
                    <a:pt x="641" y="2338"/>
                  </a:lnTo>
                  <a:lnTo>
                    <a:pt x="632" y="2336"/>
                  </a:lnTo>
                  <a:lnTo>
                    <a:pt x="600" y="2336"/>
                  </a:lnTo>
                  <a:lnTo>
                    <a:pt x="570" y="2336"/>
                  </a:lnTo>
                  <a:lnTo>
                    <a:pt x="563" y="2338"/>
                  </a:lnTo>
                  <a:lnTo>
                    <a:pt x="540" y="2340"/>
                  </a:lnTo>
                  <a:lnTo>
                    <a:pt x="526" y="2342"/>
                  </a:lnTo>
                  <a:lnTo>
                    <a:pt x="510" y="2344"/>
                  </a:lnTo>
                  <a:lnTo>
                    <a:pt x="494" y="2345"/>
                  </a:lnTo>
                  <a:lnTo>
                    <a:pt x="481" y="2349"/>
                  </a:lnTo>
                  <a:lnTo>
                    <a:pt x="465" y="2351"/>
                  </a:lnTo>
                  <a:lnTo>
                    <a:pt x="453" y="2354"/>
                  </a:lnTo>
                  <a:lnTo>
                    <a:pt x="439" y="2360"/>
                  </a:lnTo>
                  <a:lnTo>
                    <a:pt x="424" y="2363"/>
                  </a:lnTo>
                  <a:lnTo>
                    <a:pt x="408" y="2368"/>
                  </a:lnTo>
                  <a:lnTo>
                    <a:pt x="396" y="2372"/>
                  </a:lnTo>
                  <a:lnTo>
                    <a:pt x="380" y="2379"/>
                  </a:lnTo>
                  <a:lnTo>
                    <a:pt x="369" y="2383"/>
                  </a:lnTo>
                  <a:lnTo>
                    <a:pt x="352" y="2390"/>
                  </a:lnTo>
                  <a:lnTo>
                    <a:pt x="343" y="2395"/>
                  </a:lnTo>
                  <a:lnTo>
                    <a:pt x="327" y="2402"/>
                  </a:lnTo>
                  <a:lnTo>
                    <a:pt x="316" y="2408"/>
                  </a:lnTo>
                  <a:lnTo>
                    <a:pt x="300" y="2416"/>
                  </a:lnTo>
                  <a:lnTo>
                    <a:pt x="291" y="2422"/>
                  </a:lnTo>
                  <a:lnTo>
                    <a:pt x="277" y="2432"/>
                  </a:lnTo>
                  <a:lnTo>
                    <a:pt x="268" y="2438"/>
                  </a:lnTo>
                  <a:lnTo>
                    <a:pt x="252" y="2448"/>
                  </a:lnTo>
                  <a:lnTo>
                    <a:pt x="245" y="2454"/>
                  </a:lnTo>
                  <a:lnTo>
                    <a:pt x="229" y="2466"/>
                  </a:lnTo>
                  <a:lnTo>
                    <a:pt x="222" y="2472"/>
                  </a:lnTo>
                  <a:lnTo>
                    <a:pt x="206" y="2484"/>
                  </a:lnTo>
                  <a:lnTo>
                    <a:pt x="201" y="2489"/>
                  </a:lnTo>
                  <a:lnTo>
                    <a:pt x="185" y="2503"/>
                  </a:lnTo>
                  <a:lnTo>
                    <a:pt x="179" y="2509"/>
                  </a:lnTo>
                  <a:lnTo>
                    <a:pt x="165" y="2525"/>
                  </a:lnTo>
                  <a:lnTo>
                    <a:pt x="160" y="2530"/>
                  </a:lnTo>
                  <a:lnTo>
                    <a:pt x="146" y="2546"/>
                  </a:lnTo>
                  <a:lnTo>
                    <a:pt x="140" y="2551"/>
                  </a:lnTo>
                  <a:lnTo>
                    <a:pt x="128" y="2567"/>
                  </a:lnTo>
                  <a:lnTo>
                    <a:pt x="123" y="2573"/>
                  </a:lnTo>
                  <a:lnTo>
                    <a:pt x="110" y="2591"/>
                  </a:lnTo>
                  <a:lnTo>
                    <a:pt x="107" y="2596"/>
                  </a:lnTo>
                  <a:lnTo>
                    <a:pt x="94" y="2615"/>
                  </a:lnTo>
                  <a:lnTo>
                    <a:pt x="91" y="2621"/>
                  </a:lnTo>
                  <a:lnTo>
                    <a:pt x="78" y="2640"/>
                  </a:lnTo>
                  <a:lnTo>
                    <a:pt x="76" y="2646"/>
                  </a:lnTo>
                  <a:lnTo>
                    <a:pt x="66" y="2665"/>
                  </a:lnTo>
                  <a:lnTo>
                    <a:pt x="62" y="2671"/>
                  </a:lnTo>
                  <a:lnTo>
                    <a:pt x="53" y="2692"/>
                  </a:lnTo>
                  <a:lnTo>
                    <a:pt x="50" y="2697"/>
                  </a:lnTo>
                  <a:lnTo>
                    <a:pt x="41" y="2718"/>
                  </a:lnTo>
                  <a:lnTo>
                    <a:pt x="39" y="2724"/>
                  </a:lnTo>
                  <a:lnTo>
                    <a:pt x="32" y="2745"/>
                  </a:lnTo>
                  <a:lnTo>
                    <a:pt x="30" y="2752"/>
                  </a:lnTo>
                  <a:lnTo>
                    <a:pt x="23" y="2774"/>
                  </a:lnTo>
                  <a:lnTo>
                    <a:pt x="21" y="2781"/>
                  </a:lnTo>
                  <a:lnTo>
                    <a:pt x="16" y="2802"/>
                  </a:lnTo>
                  <a:lnTo>
                    <a:pt x="14" y="2809"/>
                  </a:lnTo>
                  <a:lnTo>
                    <a:pt x="9" y="2830"/>
                  </a:lnTo>
                  <a:lnTo>
                    <a:pt x="9" y="2838"/>
                  </a:lnTo>
                  <a:lnTo>
                    <a:pt x="5" y="2861"/>
                  </a:lnTo>
                  <a:lnTo>
                    <a:pt x="4" y="2868"/>
                  </a:lnTo>
                  <a:lnTo>
                    <a:pt x="2" y="2891"/>
                  </a:lnTo>
                  <a:lnTo>
                    <a:pt x="2" y="2898"/>
                  </a:lnTo>
                  <a:lnTo>
                    <a:pt x="0" y="2921"/>
                  </a:lnTo>
                  <a:lnTo>
                    <a:pt x="0" y="2926"/>
                  </a:lnTo>
                  <a:lnTo>
                    <a:pt x="0" y="2926"/>
                  </a:lnTo>
                  <a:lnTo>
                    <a:pt x="5" y="2749"/>
                  </a:lnTo>
                  <a:lnTo>
                    <a:pt x="21" y="2573"/>
                  </a:lnTo>
                  <a:lnTo>
                    <a:pt x="48" y="2400"/>
                  </a:lnTo>
                  <a:lnTo>
                    <a:pt x="83" y="2232"/>
                  </a:lnTo>
                  <a:lnTo>
                    <a:pt x="128" y="2068"/>
                  </a:lnTo>
                  <a:lnTo>
                    <a:pt x="183" y="1907"/>
                  </a:lnTo>
                  <a:lnTo>
                    <a:pt x="247" y="1750"/>
                  </a:lnTo>
                  <a:lnTo>
                    <a:pt x="320" y="1597"/>
                  </a:lnTo>
                  <a:lnTo>
                    <a:pt x="400" y="1450"/>
                  </a:lnTo>
                  <a:lnTo>
                    <a:pt x="488" y="1310"/>
                  </a:lnTo>
                  <a:lnTo>
                    <a:pt x="584" y="1173"/>
                  </a:lnTo>
                  <a:lnTo>
                    <a:pt x="689" y="1043"/>
                  </a:lnTo>
                  <a:lnTo>
                    <a:pt x="799" y="919"/>
                  </a:lnTo>
                  <a:lnTo>
                    <a:pt x="916" y="800"/>
                  </a:lnTo>
                  <a:lnTo>
                    <a:pt x="1041" y="690"/>
                  </a:lnTo>
                  <a:lnTo>
                    <a:pt x="1170" y="587"/>
                  </a:lnTo>
                  <a:lnTo>
                    <a:pt x="1307" y="489"/>
                  </a:lnTo>
                  <a:lnTo>
                    <a:pt x="1449" y="402"/>
                  </a:lnTo>
                  <a:lnTo>
                    <a:pt x="1596" y="320"/>
                  </a:lnTo>
                  <a:lnTo>
                    <a:pt x="1747" y="249"/>
                  </a:lnTo>
                  <a:lnTo>
                    <a:pt x="1904" y="185"/>
                  </a:lnTo>
                  <a:lnTo>
                    <a:pt x="2065" y="130"/>
                  </a:lnTo>
                  <a:lnTo>
                    <a:pt x="2230" y="84"/>
                  </a:lnTo>
                  <a:lnTo>
                    <a:pt x="2399" y="48"/>
                  </a:lnTo>
                  <a:lnTo>
                    <a:pt x="2571" y="22"/>
                  </a:lnTo>
                  <a:lnTo>
                    <a:pt x="2747" y="7"/>
                  </a:lnTo>
                  <a:lnTo>
                    <a:pt x="2925" y="0"/>
                  </a:ln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67" name="Rectangle 66">
            <a:extLst>
              <a:ext uri="{FF2B5EF4-FFF2-40B4-BE49-F238E27FC236}">
                <a16:creationId xmlns:a16="http://schemas.microsoft.com/office/drawing/2014/main" id="{0E94C732-CAD5-4A17-9DC7-C46395190A17}"/>
              </a:ext>
            </a:extLst>
          </p:cNvPr>
          <p:cNvSpPr/>
          <p:nvPr/>
        </p:nvSpPr>
        <p:spPr>
          <a:xfrm>
            <a:off x="7128284" y="2272161"/>
            <a:ext cx="4309193" cy="369332"/>
          </a:xfrm>
          <a:prstGeom prst="rect">
            <a:avLst/>
          </a:prstGeom>
        </p:spPr>
        <p:txBody>
          <a:bodyPr wrap="none">
            <a:spAutoFit/>
          </a:bodyPr>
          <a:lstStyle/>
          <a:p>
            <a:r>
              <a:rPr lang="en-ZA" b="1"/>
              <a:t>1. Devise a communication strategy for ERT</a:t>
            </a:r>
          </a:p>
        </p:txBody>
      </p:sp>
      <p:sp>
        <p:nvSpPr>
          <p:cNvPr id="68" name="Rectangle 67">
            <a:extLst>
              <a:ext uri="{FF2B5EF4-FFF2-40B4-BE49-F238E27FC236}">
                <a16:creationId xmlns:a16="http://schemas.microsoft.com/office/drawing/2014/main" id="{283DD96E-6BE3-48A9-B90E-463DD64DDA40}"/>
              </a:ext>
            </a:extLst>
          </p:cNvPr>
          <p:cNvSpPr/>
          <p:nvPr/>
        </p:nvSpPr>
        <p:spPr>
          <a:xfrm>
            <a:off x="545277" y="4983706"/>
            <a:ext cx="3478709" cy="369332"/>
          </a:xfrm>
          <a:prstGeom prst="rect">
            <a:avLst/>
          </a:prstGeom>
        </p:spPr>
        <p:txBody>
          <a:bodyPr wrap="none">
            <a:spAutoFit/>
          </a:bodyPr>
          <a:lstStyle/>
          <a:p>
            <a:pPr algn="r"/>
            <a:r>
              <a:rPr lang="en-ZA" b="1"/>
              <a:t>3. ERT digital communication tools</a:t>
            </a:r>
          </a:p>
        </p:txBody>
      </p:sp>
      <p:sp>
        <p:nvSpPr>
          <p:cNvPr id="69" name="Rectangle 68">
            <a:extLst>
              <a:ext uri="{FF2B5EF4-FFF2-40B4-BE49-F238E27FC236}">
                <a16:creationId xmlns:a16="http://schemas.microsoft.com/office/drawing/2014/main" id="{6FCA304D-62A6-48A5-92D0-15F30A2004CE}"/>
              </a:ext>
            </a:extLst>
          </p:cNvPr>
          <p:cNvSpPr/>
          <p:nvPr/>
        </p:nvSpPr>
        <p:spPr>
          <a:xfrm>
            <a:off x="7077488" y="4840819"/>
            <a:ext cx="4215686" cy="369332"/>
          </a:xfrm>
          <a:prstGeom prst="rect">
            <a:avLst/>
          </a:prstGeom>
        </p:spPr>
        <p:txBody>
          <a:bodyPr wrap="square">
            <a:spAutoFit/>
          </a:bodyPr>
          <a:lstStyle/>
          <a:p>
            <a:r>
              <a:rPr lang="en-ZA" b="1"/>
              <a:t>2. Effective communication practice </a:t>
            </a:r>
          </a:p>
        </p:txBody>
      </p:sp>
      <p:pic>
        <p:nvPicPr>
          <p:cNvPr id="70" name="Graphic 69" descr="Gantt Chart">
            <a:extLst>
              <a:ext uri="{FF2B5EF4-FFF2-40B4-BE49-F238E27FC236}">
                <a16:creationId xmlns:a16="http://schemas.microsoft.com/office/drawing/2014/main" id="{8607A5E1-C30D-43FF-B074-C027BF7351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6448517" y="2539995"/>
            <a:ext cx="583130" cy="583130"/>
          </a:xfrm>
          <a:prstGeom prst="rect">
            <a:avLst/>
          </a:prstGeom>
        </p:spPr>
      </p:pic>
      <p:pic>
        <p:nvPicPr>
          <p:cNvPr id="71" name="Graphic 70" descr="Megaphone1">
            <a:extLst>
              <a:ext uri="{FF2B5EF4-FFF2-40B4-BE49-F238E27FC236}">
                <a16:creationId xmlns:a16="http://schemas.microsoft.com/office/drawing/2014/main" id="{E60C4266-B575-4435-A1B5-886FEF4F3D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6042337" y="4462575"/>
            <a:ext cx="801382" cy="801382"/>
          </a:xfrm>
          <a:prstGeom prst="rect">
            <a:avLst/>
          </a:prstGeom>
        </p:spPr>
      </p:pic>
      <p:pic>
        <p:nvPicPr>
          <p:cNvPr id="72" name="Graphic 71" descr="Server">
            <a:extLst>
              <a:ext uri="{FF2B5EF4-FFF2-40B4-BE49-F238E27FC236}">
                <a16:creationId xmlns:a16="http://schemas.microsoft.com/office/drawing/2014/main" id="{461431F7-6B0D-420E-BD07-97C57B6531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006781" y="4322181"/>
            <a:ext cx="559216" cy="559216"/>
          </a:xfrm>
          <a:prstGeom prst="rect">
            <a:avLst/>
          </a:prstGeom>
        </p:spPr>
      </p:pic>
      <p:sp>
        <p:nvSpPr>
          <p:cNvPr id="73" name="Rectangle 72">
            <a:extLst>
              <a:ext uri="{FF2B5EF4-FFF2-40B4-BE49-F238E27FC236}">
                <a16:creationId xmlns:a16="http://schemas.microsoft.com/office/drawing/2014/main" id="{83EE33BE-AE02-4522-8F0E-F995CAA7B431}"/>
              </a:ext>
            </a:extLst>
          </p:cNvPr>
          <p:cNvSpPr/>
          <p:nvPr/>
        </p:nvSpPr>
        <p:spPr>
          <a:xfrm>
            <a:off x="604441" y="1952651"/>
            <a:ext cx="3419545" cy="369332"/>
          </a:xfrm>
          <a:prstGeom prst="rect">
            <a:avLst/>
          </a:prstGeom>
        </p:spPr>
        <p:txBody>
          <a:bodyPr wrap="square">
            <a:spAutoFit/>
          </a:bodyPr>
          <a:lstStyle/>
          <a:p>
            <a:pPr algn="r"/>
            <a:r>
              <a:rPr lang="en-ZA" b="1"/>
              <a:t>4. Synchronous meeting tips </a:t>
            </a:r>
          </a:p>
        </p:txBody>
      </p:sp>
      <p:pic>
        <p:nvPicPr>
          <p:cNvPr id="74" name="Graphic 73" descr="Sort">
            <a:extLst>
              <a:ext uri="{FF2B5EF4-FFF2-40B4-BE49-F238E27FC236}">
                <a16:creationId xmlns:a16="http://schemas.microsoft.com/office/drawing/2014/main" id="{70614973-E10F-4B63-8C8D-C49C8A91396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269457" y="2268897"/>
            <a:ext cx="528749" cy="528749"/>
          </a:xfrm>
          <a:prstGeom prst="rect">
            <a:avLst/>
          </a:prstGeom>
        </p:spPr>
      </p:pic>
      <p:pic>
        <p:nvPicPr>
          <p:cNvPr id="52" name="Picture 51" descr="A picture containing object, drawing&#10;&#10;Description automatically generated">
            <a:extLst>
              <a:ext uri="{FF2B5EF4-FFF2-40B4-BE49-F238E27FC236}">
                <a16:creationId xmlns:a16="http://schemas.microsoft.com/office/drawing/2014/main" id="{27918E8D-9F69-4720-BBE3-3D570002C02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67459" y="5674095"/>
            <a:ext cx="899783" cy="899783"/>
          </a:xfrm>
          <a:prstGeom prst="rect">
            <a:avLst/>
          </a:prstGeom>
        </p:spPr>
      </p:pic>
      <p:pic>
        <p:nvPicPr>
          <p:cNvPr id="54" name="Picture 53" descr="A picture containing drawing, food&#10;&#10;Description automatically generated">
            <a:extLst>
              <a:ext uri="{FF2B5EF4-FFF2-40B4-BE49-F238E27FC236}">
                <a16:creationId xmlns:a16="http://schemas.microsoft.com/office/drawing/2014/main" id="{58327213-6E0D-49C8-9D4E-790869416AA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798206" y="5843925"/>
            <a:ext cx="729953" cy="729953"/>
          </a:xfrm>
          <a:prstGeom prst="rect">
            <a:avLst/>
          </a:prstGeom>
        </p:spPr>
      </p:pic>
      <p:sp>
        <p:nvSpPr>
          <p:cNvPr id="3" name="TextBox 2">
            <a:extLst>
              <a:ext uri="{FF2B5EF4-FFF2-40B4-BE49-F238E27FC236}">
                <a16:creationId xmlns:a16="http://schemas.microsoft.com/office/drawing/2014/main" id="{E000A68D-99D7-47F5-9B10-91AF50CE818D}"/>
              </a:ext>
            </a:extLst>
          </p:cNvPr>
          <p:cNvSpPr txBox="1"/>
          <p:nvPr/>
        </p:nvSpPr>
        <p:spPr>
          <a:xfrm>
            <a:off x="6017242" y="5988006"/>
            <a:ext cx="1652953" cy="369332"/>
          </a:xfrm>
          <a:prstGeom prst="rect">
            <a:avLst/>
          </a:prstGeom>
          <a:noFill/>
        </p:spPr>
        <p:txBody>
          <a:bodyPr wrap="none" rtlCol="0">
            <a:spAutoFit/>
          </a:bodyPr>
          <a:lstStyle/>
          <a:p>
            <a:r>
              <a:rPr lang="en-ZA"/>
              <a:t>+ tips and tricks</a:t>
            </a:r>
          </a:p>
        </p:txBody>
      </p:sp>
    </p:spTree>
    <p:extLst>
      <p:ext uri="{BB962C8B-B14F-4D97-AF65-F5344CB8AC3E}">
        <p14:creationId xmlns:p14="http://schemas.microsoft.com/office/powerpoint/2010/main" val="417671376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A1ED2FB-2643-4F8D-B3CB-9070B88B7A3E}"/>
              </a:ext>
            </a:extLst>
          </p:cNvPr>
          <p:cNvGrpSpPr/>
          <p:nvPr/>
        </p:nvGrpSpPr>
        <p:grpSpPr>
          <a:xfrm flipH="1">
            <a:off x="5884615" y="2937664"/>
            <a:ext cx="3419949" cy="1528393"/>
            <a:chOff x="609440" y="1340768"/>
            <a:chExt cx="5460544" cy="2438235"/>
          </a:xfrm>
          <a:solidFill>
            <a:schemeClr val="accent3"/>
          </a:solidFill>
        </p:grpSpPr>
        <p:sp>
          <p:nvSpPr>
            <p:cNvPr id="8" name="Arrow: Chevron 5">
              <a:extLst>
                <a:ext uri="{FF2B5EF4-FFF2-40B4-BE49-F238E27FC236}">
                  <a16:creationId xmlns:a16="http://schemas.microsoft.com/office/drawing/2014/main" id="{C0E11B1E-C645-4955-A133-647BCC965AE6}"/>
                </a:ext>
              </a:extLst>
            </p:cNvPr>
            <p:cNvSpPr/>
            <p:nvPr/>
          </p:nvSpPr>
          <p:spPr>
            <a:xfrm flipH="1">
              <a:off x="609440" y="1340768"/>
              <a:ext cx="5460543"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0543" h="2438235">
                  <a:moveTo>
                    <a:pt x="1343724" y="0"/>
                  </a:moveTo>
                  <a:lnTo>
                    <a:pt x="5107547" y="0"/>
                  </a:lnTo>
                  <a:lnTo>
                    <a:pt x="5460543" y="731355"/>
                  </a:lnTo>
                  <a:lnTo>
                    <a:pt x="5107547" y="1462709"/>
                  </a:lnTo>
                  <a:lnTo>
                    <a:pt x="1343724" y="1462709"/>
                  </a:lnTo>
                  <a:lnTo>
                    <a:pt x="0" y="2438235"/>
                  </a:lnTo>
                  <a:lnTo>
                    <a:pt x="134372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9" name="Arrow: Chevron 5">
              <a:extLst>
                <a:ext uri="{FF2B5EF4-FFF2-40B4-BE49-F238E27FC236}">
                  <a16:creationId xmlns:a16="http://schemas.microsoft.com/office/drawing/2014/main" id="{49606BC3-B0AD-4ACC-B4E3-D06170B60051}"/>
                </a:ext>
              </a:extLst>
            </p:cNvPr>
            <p:cNvSpPr/>
            <p:nvPr/>
          </p:nvSpPr>
          <p:spPr>
            <a:xfrm flipH="1">
              <a:off x="4726260" y="1340768"/>
              <a:ext cx="1343724"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 name="connsiteX0" fmla="*/ 1343724 w 5460543"/>
                <a:gd name="connsiteY0" fmla="*/ 0 h 2438235"/>
                <a:gd name="connsiteX1" fmla="*/ 5460543 w 5460543"/>
                <a:gd name="connsiteY1" fmla="*/ 731355 h 2438235"/>
                <a:gd name="connsiteX2" fmla="*/ 5107547 w 5460543"/>
                <a:gd name="connsiteY2" fmla="*/ 1462709 h 2438235"/>
                <a:gd name="connsiteX3" fmla="*/ 1343724 w 5460543"/>
                <a:gd name="connsiteY3" fmla="*/ 1462709 h 2438235"/>
                <a:gd name="connsiteX4" fmla="*/ 0 w 5460543"/>
                <a:gd name="connsiteY4" fmla="*/ 2438235 h 2438235"/>
                <a:gd name="connsiteX5" fmla="*/ 1343724 w 5460543"/>
                <a:gd name="connsiteY5" fmla="*/ 0 h 2438235"/>
                <a:gd name="connsiteX0" fmla="*/ 1343724 w 5107547"/>
                <a:gd name="connsiteY0" fmla="*/ 0 h 2438235"/>
                <a:gd name="connsiteX1" fmla="*/ 5107547 w 5107547"/>
                <a:gd name="connsiteY1" fmla="*/ 1462709 h 2438235"/>
                <a:gd name="connsiteX2" fmla="*/ 1343724 w 5107547"/>
                <a:gd name="connsiteY2" fmla="*/ 1462709 h 2438235"/>
                <a:gd name="connsiteX3" fmla="*/ 0 w 5107547"/>
                <a:gd name="connsiteY3" fmla="*/ 2438235 h 2438235"/>
                <a:gd name="connsiteX4" fmla="*/ 1343724 w 5107547"/>
                <a:gd name="connsiteY4" fmla="*/ 0 h 2438235"/>
                <a:gd name="connsiteX0" fmla="*/ 1343724 w 1343724"/>
                <a:gd name="connsiteY0" fmla="*/ 0 h 2438235"/>
                <a:gd name="connsiteX1" fmla="*/ 1343724 w 1343724"/>
                <a:gd name="connsiteY1" fmla="*/ 1462709 h 2438235"/>
                <a:gd name="connsiteX2" fmla="*/ 0 w 1343724"/>
                <a:gd name="connsiteY2" fmla="*/ 2438235 h 2438235"/>
                <a:gd name="connsiteX3" fmla="*/ 1343724 w 1343724"/>
                <a:gd name="connsiteY3" fmla="*/ 0 h 2438235"/>
              </a:gdLst>
              <a:ahLst/>
              <a:cxnLst>
                <a:cxn ang="0">
                  <a:pos x="connsiteX0" y="connsiteY0"/>
                </a:cxn>
                <a:cxn ang="0">
                  <a:pos x="connsiteX1" y="connsiteY1"/>
                </a:cxn>
                <a:cxn ang="0">
                  <a:pos x="connsiteX2" y="connsiteY2"/>
                </a:cxn>
                <a:cxn ang="0">
                  <a:pos x="connsiteX3" y="connsiteY3"/>
                </a:cxn>
              </a:cxnLst>
              <a:rect l="l" t="t" r="r" b="b"/>
              <a:pathLst>
                <a:path w="1343724" h="2438235">
                  <a:moveTo>
                    <a:pt x="1343724" y="0"/>
                  </a:moveTo>
                  <a:lnTo>
                    <a:pt x="1343724" y="1462709"/>
                  </a:lnTo>
                  <a:lnTo>
                    <a:pt x="0" y="2438235"/>
                  </a:lnTo>
                  <a:lnTo>
                    <a:pt x="13437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grpSp>
        <p:nvGrpSpPr>
          <p:cNvPr id="10" name="Group 9">
            <a:extLst>
              <a:ext uri="{FF2B5EF4-FFF2-40B4-BE49-F238E27FC236}">
                <a16:creationId xmlns:a16="http://schemas.microsoft.com/office/drawing/2014/main" id="{25119361-B3E6-47D0-93B1-EA0CAC8744D5}"/>
              </a:ext>
            </a:extLst>
          </p:cNvPr>
          <p:cNvGrpSpPr/>
          <p:nvPr/>
        </p:nvGrpSpPr>
        <p:grpSpPr>
          <a:xfrm>
            <a:off x="2494131" y="2937665"/>
            <a:ext cx="3419949" cy="1528393"/>
            <a:chOff x="609440" y="1340768"/>
            <a:chExt cx="5460544" cy="2438235"/>
          </a:xfrm>
          <a:effectLst/>
        </p:grpSpPr>
        <p:sp>
          <p:nvSpPr>
            <p:cNvPr id="11" name="Arrow: Chevron 5">
              <a:extLst>
                <a:ext uri="{FF2B5EF4-FFF2-40B4-BE49-F238E27FC236}">
                  <a16:creationId xmlns:a16="http://schemas.microsoft.com/office/drawing/2014/main" id="{732AF269-899F-4500-9564-212AF4F56AB6}"/>
                </a:ext>
              </a:extLst>
            </p:cNvPr>
            <p:cNvSpPr/>
            <p:nvPr/>
          </p:nvSpPr>
          <p:spPr>
            <a:xfrm flipH="1">
              <a:off x="609440" y="1340768"/>
              <a:ext cx="5460543"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60543" h="2438235">
                  <a:moveTo>
                    <a:pt x="1343724" y="0"/>
                  </a:moveTo>
                  <a:lnTo>
                    <a:pt x="5107547" y="0"/>
                  </a:lnTo>
                  <a:lnTo>
                    <a:pt x="5460543" y="731355"/>
                  </a:lnTo>
                  <a:lnTo>
                    <a:pt x="5107547" y="1462709"/>
                  </a:lnTo>
                  <a:lnTo>
                    <a:pt x="1343724" y="1462709"/>
                  </a:lnTo>
                  <a:lnTo>
                    <a:pt x="0" y="2438235"/>
                  </a:lnTo>
                  <a:lnTo>
                    <a:pt x="134372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12" name="Arrow: Chevron 5">
              <a:extLst>
                <a:ext uri="{FF2B5EF4-FFF2-40B4-BE49-F238E27FC236}">
                  <a16:creationId xmlns:a16="http://schemas.microsoft.com/office/drawing/2014/main" id="{F04F381E-321A-4560-BE82-9FAAA82668A3}"/>
                </a:ext>
              </a:extLst>
            </p:cNvPr>
            <p:cNvSpPr/>
            <p:nvPr/>
          </p:nvSpPr>
          <p:spPr>
            <a:xfrm flipH="1">
              <a:off x="4726260" y="1340768"/>
              <a:ext cx="1343724" cy="2438235"/>
            </a:xfrm>
            <a:custGeom>
              <a:avLst/>
              <a:gdLst>
                <a:gd name="connsiteX0" fmla="*/ 0 w 4116819"/>
                <a:gd name="connsiteY0" fmla="*/ 0 h 1462709"/>
                <a:gd name="connsiteX1" fmla="*/ 3763823 w 4116819"/>
                <a:gd name="connsiteY1" fmla="*/ 0 h 1462709"/>
                <a:gd name="connsiteX2" fmla="*/ 4116819 w 4116819"/>
                <a:gd name="connsiteY2" fmla="*/ 731355 h 1462709"/>
                <a:gd name="connsiteX3" fmla="*/ 3763823 w 4116819"/>
                <a:gd name="connsiteY3" fmla="*/ 1462709 h 1462709"/>
                <a:gd name="connsiteX4" fmla="*/ 0 w 4116819"/>
                <a:gd name="connsiteY4" fmla="*/ 1462709 h 1462709"/>
                <a:gd name="connsiteX5" fmla="*/ 352996 w 4116819"/>
                <a:gd name="connsiteY5" fmla="*/ 731355 h 1462709"/>
                <a:gd name="connsiteX6" fmla="*/ 0 w 4116819"/>
                <a:gd name="connsiteY6" fmla="*/ 0 h 1462709"/>
                <a:gd name="connsiteX0" fmla="*/ 1343724 w 5460543"/>
                <a:gd name="connsiteY0" fmla="*/ 0 h 2438235"/>
                <a:gd name="connsiteX1" fmla="*/ 5107547 w 5460543"/>
                <a:gd name="connsiteY1" fmla="*/ 0 h 2438235"/>
                <a:gd name="connsiteX2" fmla="*/ 5460543 w 5460543"/>
                <a:gd name="connsiteY2" fmla="*/ 731355 h 2438235"/>
                <a:gd name="connsiteX3" fmla="*/ 5107547 w 5460543"/>
                <a:gd name="connsiteY3" fmla="*/ 1462709 h 2438235"/>
                <a:gd name="connsiteX4" fmla="*/ 1343724 w 5460543"/>
                <a:gd name="connsiteY4" fmla="*/ 1462709 h 2438235"/>
                <a:gd name="connsiteX5" fmla="*/ 0 w 5460543"/>
                <a:gd name="connsiteY5" fmla="*/ 2438235 h 2438235"/>
                <a:gd name="connsiteX6" fmla="*/ 1343724 w 5460543"/>
                <a:gd name="connsiteY6" fmla="*/ 0 h 2438235"/>
                <a:gd name="connsiteX0" fmla="*/ 1343724 w 5460543"/>
                <a:gd name="connsiteY0" fmla="*/ 0 h 2438235"/>
                <a:gd name="connsiteX1" fmla="*/ 5460543 w 5460543"/>
                <a:gd name="connsiteY1" fmla="*/ 731355 h 2438235"/>
                <a:gd name="connsiteX2" fmla="*/ 5107547 w 5460543"/>
                <a:gd name="connsiteY2" fmla="*/ 1462709 h 2438235"/>
                <a:gd name="connsiteX3" fmla="*/ 1343724 w 5460543"/>
                <a:gd name="connsiteY3" fmla="*/ 1462709 h 2438235"/>
                <a:gd name="connsiteX4" fmla="*/ 0 w 5460543"/>
                <a:gd name="connsiteY4" fmla="*/ 2438235 h 2438235"/>
                <a:gd name="connsiteX5" fmla="*/ 1343724 w 5460543"/>
                <a:gd name="connsiteY5" fmla="*/ 0 h 2438235"/>
                <a:gd name="connsiteX0" fmla="*/ 1343724 w 5107547"/>
                <a:gd name="connsiteY0" fmla="*/ 0 h 2438235"/>
                <a:gd name="connsiteX1" fmla="*/ 5107547 w 5107547"/>
                <a:gd name="connsiteY1" fmla="*/ 1462709 h 2438235"/>
                <a:gd name="connsiteX2" fmla="*/ 1343724 w 5107547"/>
                <a:gd name="connsiteY2" fmla="*/ 1462709 h 2438235"/>
                <a:gd name="connsiteX3" fmla="*/ 0 w 5107547"/>
                <a:gd name="connsiteY3" fmla="*/ 2438235 h 2438235"/>
                <a:gd name="connsiteX4" fmla="*/ 1343724 w 5107547"/>
                <a:gd name="connsiteY4" fmla="*/ 0 h 2438235"/>
                <a:gd name="connsiteX0" fmla="*/ 1343724 w 1343724"/>
                <a:gd name="connsiteY0" fmla="*/ 0 h 2438235"/>
                <a:gd name="connsiteX1" fmla="*/ 1343724 w 1343724"/>
                <a:gd name="connsiteY1" fmla="*/ 1462709 h 2438235"/>
                <a:gd name="connsiteX2" fmla="*/ 0 w 1343724"/>
                <a:gd name="connsiteY2" fmla="*/ 2438235 h 2438235"/>
                <a:gd name="connsiteX3" fmla="*/ 1343724 w 1343724"/>
                <a:gd name="connsiteY3" fmla="*/ 0 h 2438235"/>
              </a:gdLst>
              <a:ahLst/>
              <a:cxnLst>
                <a:cxn ang="0">
                  <a:pos x="connsiteX0" y="connsiteY0"/>
                </a:cxn>
                <a:cxn ang="0">
                  <a:pos x="connsiteX1" y="connsiteY1"/>
                </a:cxn>
                <a:cxn ang="0">
                  <a:pos x="connsiteX2" y="connsiteY2"/>
                </a:cxn>
                <a:cxn ang="0">
                  <a:pos x="connsiteX3" y="connsiteY3"/>
                </a:cxn>
              </a:cxnLst>
              <a:rect l="l" t="t" r="r" b="b"/>
              <a:pathLst>
                <a:path w="1343724" h="2438235">
                  <a:moveTo>
                    <a:pt x="1343724" y="0"/>
                  </a:moveTo>
                  <a:lnTo>
                    <a:pt x="1343724" y="1462709"/>
                  </a:lnTo>
                  <a:lnTo>
                    <a:pt x="0" y="2438235"/>
                  </a:lnTo>
                  <a:lnTo>
                    <a:pt x="13437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grpSp>
      <p:sp>
        <p:nvSpPr>
          <p:cNvPr id="22" name="TextBox 21">
            <a:extLst>
              <a:ext uri="{FF2B5EF4-FFF2-40B4-BE49-F238E27FC236}">
                <a16:creationId xmlns:a16="http://schemas.microsoft.com/office/drawing/2014/main" id="{7D0D2EE6-A586-43B0-9139-80D1F7C50523}"/>
              </a:ext>
            </a:extLst>
          </p:cNvPr>
          <p:cNvSpPr txBox="1"/>
          <p:nvPr/>
        </p:nvSpPr>
        <p:spPr>
          <a:xfrm>
            <a:off x="6964813" y="3151246"/>
            <a:ext cx="2344325" cy="430887"/>
          </a:xfrm>
          <a:prstGeom prst="rect">
            <a:avLst/>
          </a:prstGeom>
          <a:noFill/>
        </p:spPr>
        <p:txBody>
          <a:bodyPr wrap="square" lIns="0" tIns="0" rIns="0" bIns="0" rtlCol="0">
            <a:spAutoFit/>
          </a:bodyPr>
          <a:lstStyle/>
          <a:p>
            <a:r>
              <a:rPr lang="en-IN" sz="1400" b="1">
                <a:solidFill>
                  <a:schemeClr val="bg1"/>
                </a:solidFill>
                <a:latin typeface="Open Sans" panose="020B0606030504020204" pitchFamily="34" charset="0"/>
                <a:ea typeface="Open Sans" panose="020B0606030504020204" pitchFamily="34" charset="0"/>
                <a:cs typeface="Open Sans" panose="020B0606030504020204" pitchFamily="34" charset="0"/>
              </a:rPr>
              <a:t>Create a Facebook </a:t>
            </a:r>
          </a:p>
          <a:p>
            <a:r>
              <a:rPr lang="en-IN" sz="1400" b="1">
                <a:solidFill>
                  <a:schemeClr val="bg1"/>
                </a:solidFill>
                <a:latin typeface="Open Sans" panose="020B0606030504020204" pitchFamily="34" charset="0"/>
                <a:ea typeface="Open Sans" panose="020B0606030504020204" pitchFamily="34" charset="0"/>
                <a:cs typeface="Open Sans" panose="020B0606030504020204" pitchFamily="34" charset="0"/>
              </a:rPr>
              <a:t>Page for your course</a:t>
            </a:r>
          </a:p>
        </p:txBody>
      </p:sp>
      <p:sp>
        <p:nvSpPr>
          <p:cNvPr id="3" name="Rectangle 2">
            <a:extLst>
              <a:ext uri="{FF2B5EF4-FFF2-40B4-BE49-F238E27FC236}">
                <a16:creationId xmlns:a16="http://schemas.microsoft.com/office/drawing/2014/main" id="{E25BD739-F658-442C-9433-4904EE004441}"/>
              </a:ext>
            </a:extLst>
          </p:cNvPr>
          <p:cNvSpPr/>
          <p:nvPr/>
        </p:nvSpPr>
        <p:spPr>
          <a:xfrm>
            <a:off x="5645994" y="3997104"/>
            <a:ext cx="502276" cy="892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AACECCA5-E89F-497E-98FF-0F943704BA27}"/>
              </a:ext>
            </a:extLst>
          </p:cNvPr>
          <p:cNvSpPr>
            <a:spLocks noGrp="1"/>
          </p:cNvSpPr>
          <p:nvPr>
            <p:ph type="title"/>
          </p:nvPr>
        </p:nvSpPr>
        <p:spPr/>
        <p:txBody>
          <a:bodyPr/>
          <a:lstStyle/>
          <a:p>
            <a:r>
              <a:rPr lang="en-ZA"/>
              <a:t>Demonstration: tips and tricks</a:t>
            </a:r>
          </a:p>
        </p:txBody>
      </p:sp>
      <p:sp>
        <p:nvSpPr>
          <p:cNvPr id="19" name="TextBox 18">
            <a:extLst>
              <a:ext uri="{FF2B5EF4-FFF2-40B4-BE49-F238E27FC236}">
                <a16:creationId xmlns:a16="http://schemas.microsoft.com/office/drawing/2014/main" id="{6636C294-B768-42FB-908B-0C9839331F77}"/>
              </a:ext>
            </a:extLst>
          </p:cNvPr>
          <p:cNvSpPr txBox="1"/>
          <p:nvPr/>
        </p:nvSpPr>
        <p:spPr>
          <a:xfrm>
            <a:off x="2876122" y="3140173"/>
            <a:ext cx="2146038" cy="430887"/>
          </a:xfrm>
          <a:prstGeom prst="rect">
            <a:avLst/>
          </a:prstGeom>
          <a:noFill/>
        </p:spPr>
        <p:txBody>
          <a:bodyPr wrap="square" lIns="0" tIns="0" rIns="0" bIns="0" rtlCol="0">
            <a:spAutoFit/>
          </a:bodyPr>
          <a:lstStyle/>
          <a:p>
            <a:r>
              <a:rPr lang="en-IN" sz="1400" b="1">
                <a:solidFill>
                  <a:schemeClr val="bg1"/>
                </a:solidFill>
                <a:latin typeface="Open Sans" panose="020B0606030504020204" pitchFamily="34" charset="0"/>
                <a:ea typeface="Open Sans" panose="020B0606030504020204" pitchFamily="34" charset="0"/>
                <a:cs typeface="Open Sans" panose="020B0606030504020204" pitchFamily="34" charset="0"/>
              </a:rPr>
              <a:t>Create a WhatsApp</a:t>
            </a:r>
            <a:br>
              <a:rPr lang="en-IN" sz="14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IN" sz="1400" b="1">
                <a:solidFill>
                  <a:schemeClr val="bg1"/>
                </a:solidFill>
                <a:latin typeface="Open Sans" panose="020B0606030504020204" pitchFamily="34" charset="0"/>
                <a:ea typeface="Open Sans" panose="020B0606030504020204" pitchFamily="34" charset="0"/>
                <a:cs typeface="Open Sans" panose="020B0606030504020204" pitchFamily="34" charset="0"/>
              </a:rPr>
              <a:t>Group for your course</a:t>
            </a:r>
          </a:p>
        </p:txBody>
      </p:sp>
      <p:sp>
        <p:nvSpPr>
          <p:cNvPr id="23" name="TextBox 22">
            <a:extLst>
              <a:ext uri="{FF2B5EF4-FFF2-40B4-BE49-F238E27FC236}">
                <a16:creationId xmlns:a16="http://schemas.microsoft.com/office/drawing/2014/main" id="{E0F29446-F118-48AE-9FC9-6F6285E9870F}"/>
              </a:ext>
            </a:extLst>
          </p:cNvPr>
          <p:cNvSpPr txBox="1"/>
          <p:nvPr/>
        </p:nvSpPr>
        <p:spPr>
          <a:xfrm>
            <a:off x="6369626" y="5943023"/>
            <a:ext cx="2011955" cy="430887"/>
          </a:xfrm>
          <a:prstGeom prst="rect">
            <a:avLst/>
          </a:prstGeom>
          <a:noFill/>
        </p:spPr>
        <p:txBody>
          <a:bodyPr wrap="square" lIns="0" tIns="0" rIns="0" bIns="0" rtlCol="0">
            <a:spAutoFit/>
          </a:bodyPr>
          <a:lstStyle/>
          <a:p>
            <a:r>
              <a:rPr lang="en-IN" sz="1400" b="1">
                <a:solidFill>
                  <a:schemeClr val="bg1"/>
                </a:solidFill>
                <a:latin typeface="Open Sans" panose="020B0606030504020204" pitchFamily="34" charset="0"/>
                <a:ea typeface="Open Sans" panose="020B0606030504020204" pitchFamily="34" charset="0"/>
                <a:cs typeface="Open Sans" panose="020B0606030504020204" pitchFamily="34" charset="0"/>
              </a:rPr>
              <a:t>Add students to </a:t>
            </a:r>
            <a:br>
              <a:rPr lang="en-IN" sz="14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IN" sz="1400" b="1">
                <a:solidFill>
                  <a:schemeClr val="bg1"/>
                </a:solidFill>
                <a:latin typeface="Open Sans" panose="020B0606030504020204" pitchFamily="34" charset="0"/>
                <a:ea typeface="Open Sans" panose="020B0606030504020204" pitchFamily="34" charset="0"/>
                <a:cs typeface="Open Sans" panose="020B0606030504020204" pitchFamily="34" charset="0"/>
              </a:rPr>
              <a:t>the class</a:t>
            </a:r>
          </a:p>
        </p:txBody>
      </p:sp>
      <p:sp>
        <p:nvSpPr>
          <p:cNvPr id="25" name="TextBox 24">
            <a:extLst>
              <a:ext uri="{FF2B5EF4-FFF2-40B4-BE49-F238E27FC236}">
                <a16:creationId xmlns:a16="http://schemas.microsoft.com/office/drawing/2014/main" id="{7B0E72AE-E834-497E-9348-2F73C880942E}"/>
              </a:ext>
            </a:extLst>
          </p:cNvPr>
          <p:cNvSpPr txBox="1"/>
          <p:nvPr/>
        </p:nvSpPr>
        <p:spPr>
          <a:xfrm>
            <a:off x="1480348" y="2613392"/>
            <a:ext cx="898003" cy="1631216"/>
          </a:xfrm>
          <a:prstGeom prst="rect">
            <a:avLst/>
          </a:prstGeom>
          <a:noFill/>
          <a:effectLst>
            <a:outerShdw blurRad="50800" dist="38100" dir="8100000" algn="tr" rotWithShape="0">
              <a:prstClr val="black">
                <a:alpha val="40000"/>
              </a:prstClr>
            </a:outerShdw>
          </a:effectLst>
        </p:spPr>
        <p:txBody>
          <a:bodyPr wrap="none" rtlCol="0">
            <a:spAutoFit/>
          </a:bodyPr>
          <a:lstStyle/>
          <a:p>
            <a:r>
              <a:rPr lang="en-ZA" sz="10000" b="1">
                <a:solidFill>
                  <a:srgbClr val="1C75BC"/>
                </a:solidFill>
                <a:latin typeface="Arial" panose="020B0604020202020204" pitchFamily="34" charset="0"/>
                <a:cs typeface="Arial" panose="020B0604020202020204" pitchFamily="34" charset="0"/>
              </a:rPr>
              <a:t>1</a:t>
            </a:r>
          </a:p>
        </p:txBody>
      </p:sp>
      <p:sp>
        <p:nvSpPr>
          <p:cNvPr id="26" name="TextBox 25">
            <a:extLst>
              <a:ext uri="{FF2B5EF4-FFF2-40B4-BE49-F238E27FC236}">
                <a16:creationId xmlns:a16="http://schemas.microsoft.com/office/drawing/2014/main" id="{AAAE4B5C-A441-4839-8E51-EFF4118E96BC}"/>
              </a:ext>
            </a:extLst>
          </p:cNvPr>
          <p:cNvSpPr txBox="1"/>
          <p:nvPr/>
        </p:nvSpPr>
        <p:spPr>
          <a:xfrm>
            <a:off x="9420344" y="2551081"/>
            <a:ext cx="898003" cy="1631216"/>
          </a:xfrm>
          <a:prstGeom prst="rect">
            <a:avLst/>
          </a:prstGeom>
          <a:noFill/>
          <a:effectLst>
            <a:outerShdw blurRad="50800" dist="38100" dir="8100000" algn="tr" rotWithShape="0">
              <a:prstClr val="black">
                <a:alpha val="40000"/>
              </a:prstClr>
            </a:outerShdw>
          </a:effectLst>
        </p:spPr>
        <p:txBody>
          <a:bodyPr wrap="none" rtlCol="0">
            <a:spAutoFit/>
          </a:bodyPr>
          <a:lstStyle/>
          <a:p>
            <a:r>
              <a:rPr lang="en-ZA" sz="10000" b="1">
                <a:solidFill>
                  <a:srgbClr val="1C75BC"/>
                </a:solidFill>
                <a:latin typeface="Arial" panose="020B0604020202020204" pitchFamily="34" charset="0"/>
                <a:cs typeface="Arial" panose="020B0604020202020204" pitchFamily="34" charset="0"/>
              </a:rPr>
              <a:t>2</a:t>
            </a:r>
          </a:p>
        </p:txBody>
      </p:sp>
      <p:pic>
        <p:nvPicPr>
          <p:cNvPr id="5" name="Picture 4" descr="A picture containing object, drawing&#10;&#10;Description automatically generated">
            <a:extLst>
              <a:ext uri="{FF2B5EF4-FFF2-40B4-BE49-F238E27FC236}">
                <a16:creationId xmlns:a16="http://schemas.microsoft.com/office/drawing/2014/main" id="{C8653EB4-6AC4-4610-90C3-0FD48206D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0092" y="3394255"/>
            <a:ext cx="1823339" cy="1823339"/>
          </a:xfrm>
          <a:prstGeom prst="rect">
            <a:avLst/>
          </a:prstGeom>
        </p:spPr>
      </p:pic>
      <p:pic>
        <p:nvPicPr>
          <p:cNvPr id="20" name="Picture 19" descr="A picture containing drawing, food&#10;&#10;Description automatically generated">
            <a:extLst>
              <a:ext uri="{FF2B5EF4-FFF2-40B4-BE49-F238E27FC236}">
                <a16:creationId xmlns:a16="http://schemas.microsoft.com/office/drawing/2014/main" id="{E1041413-2F20-4C07-ADB1-2EDFCE6BD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695" y="3631843"/>
            <a:ext cx="1479192" cy="1479192"/>
          </a:xfrm>
          <a:prstGeom prst="rect">
            <a:avLst/>
          </a:prstGeom>
        </p:spPr>
      </p:pic>
    </p:spTree>
    <p:extLst>
      <p:ext uri="{BB962C8B-B14F-4D97-AF65-F5344CB8AC3E}">
        <p14:creationId xmlns:p14="http://schemas.microsoft.com/office/powerpoint/2010/main" val="2412532794"/>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4">
            <a:extLst>
              <a:ext uri="{FF2B5EF4-FFF2-40B4-BE49-F238E27FC236}">
                <a16:creationId xmlns:a16="http://schemas.microsoft.com/office/drawing/2014/main" id="{1BEAF032-FBBD-4D89-9528-868EA9E6DFAE}"/>
              </a:ext>
            </a:extLst>
          </p:cNvPr>
          <p:cNvSpPr>
            <a:spLocks/>
          </p:cNvSpPr>
          <p:nvPr/>
        </p:nvSpPr>
        <p:spPr bwMode="auto">
          <a:xfrm>
            <a:off x="8229764" y="1318054"/>
            <a:ext cx="2065067" cy="2046228"/>
          </a:xfrm>
          <a:custGeom>
            <a:avLst/>
            <a:gdLst>
              <a:gd name="T0" fmla="*/ 1541 w 2849"/>
              <a:gd name="T1" fmla="*/ 161 h 2825"/>
              <a:gd name="T2" fmla="*/ 1840 w 2849"/>
              <a:gd name="T3" fmla="*/ 501 h 2825"/>
              <a:gd name="T4" fmla="*/ 1980 w 2849"/>
              <a:gd name="T5" fmla="*/ 569 h 2825"/>
              <a:gd name="T6" fmla="*/ 2069 w 2849"/>
              <a:gd name="T7" fmla="*/ 364 h 2825"/>
              <a:gd name="T8" fmla="*/ 2169 w 2849"/>
              <a:gd name="T9" fmla="*/ 166 h 2825"/>
              <a:gd name="T10" fmla="*/ 2451 w 2849"/>
              <a:gd name="T11" fmla="*/ 77 h 2825"/>
              <a:gd name="T12" fmla="*/ 2697 w 2849"/>
              <a:gd name="T13" fmla="*/ 254 h 2825"/>
              <a:gd name="T14" fmla="*/ 2697 w 2849"/>
              <a:gd name="T15" fmla="*/ 552 h 2825"/>
              <a:gd name="T16" fmla="*/ 2480 w 2849"/>
              <a:gd name="T17" fmla="*/ 724 h 2825"/>
              <a:gd name="T18" fmla="*/ 2302 w 2849"/>
              <a:gd name="T19" fmla="*/ 769 h 2825"/>
              <a:gd name="T20" fmla="*/ 2238 w 2849"/>
              <a:gd name="T21" fmla="*/ 901 h 2825"/>
              <a:gd name="T22" fmla="*/ 2506 w 2849"/>
              <a:gd name="T23" fmla="*/ 1148 h 2825"/>
              <a:gd name="T24" fmla="*/ 2795 w 2849"/>
              <a:gd name="T25" fmla="*/ 1381 h 2825"/>
              <a:gd name="T26" fmla="*/ 2732 w 2849"/>
              <a:gd name="T27" fmla="*/ 1567 h 2825"/>
              <a:gd name="T28" fmla="*/ 2392 w 2849"/>
              <a:gd name="T29" fmla="*/ 1950 h 2825"/>
              <a:gd name="T30" fmla="*/ 2334 w 2849"/>
              <a:gd name="T31" fmla="*/ 1949 h 2825"/>
              <a:gd name="T32" fmla="*/ 2285 w 2849"/>
              <a:gd name="T33" fmla="*/ 1810 h 2825"/>
              <a:gd name="T34" fmla="*/ 2173 w 2849"/>
              <a:gd name="T35" fmla="*/ 1579 h 2825"/>
              <a:gd name="T36" fmla="*/ 1894 w 2849"/>
              <a:gd name="T37" fmla="*/ 1463 h 2825"/>
              <a:gd name="T38" fmla="*/ 1577 w 2849"/>
              <a:gd name="T39" fmla="*/ 1624 h 2825"/>
              <a:gd name="T40" fmla="*/ 1505 w 2849"/>
              <a:gd name="T41" fmla="*/ 1943 h 2825"/>
              <a:gd name="T42" fmla="*/ 1678 w 2849"/>
              <a:gd name="T43" fmla="*/ 2190 h 2825"/>
              <a:gd name="T44" fmla="*/ 1808 w 2849"/>
              <a:gd name="T45" fmla="*/ 2250 h 2825"/>
              <a:gd name="T46" fmla="*/ 1836 w 2849"/>
              <a:gd name="T47" fmla="*/ 2257 h 2825"/>
              <a:gd name="T48" fmla="*/ 1983 w 2849"/>
              <a:gd name="T49" fmla="*/ 2290 h 2825"/>
              <a:gd name="T50" fmla="*/ 2001 w 2849"/>
              <a:gd name="T51" fmla="*/ 2346 h 2825"/>
              <a:gd name="T52" fmla="*/ 1647 w 2849"/>
              <a:gd name="T53" fmla="*/ 2646 h 2825"/>
              <a:gd name="T54" fmla="*/ 1396 w 2849"/>
              <a:gd name="T55" fmla="*/ 2804 h 2825"/>
              <a:gd name="T56" fmla="*/ 1124 w 2849"/>
              <a:gd name="T57" fmla="*/ 2576 h 2825"/>
              <a:gd name="T58" fmla="*/ 1019 w 2849"/>
              <a:gd name="T59" fmla="*/ 2485 h 2825"/>
              <a:gd name="T60" fmla="*/ 951 w 2849"/>
              <a:gd name="T61" fmla="*/ 2422 h 2825"/>
              <a:gd name="T62" fmla="*/ 873 w 2849"/>
              <a:gd name="T63" fmla="*/ 2311 h 2825"/>
              <a:gd name="T64" fmla="*/ 898 w 2849"/>
              <a:gd name="T65" fmla="*/ 2262 h 2825"/>
              <a:gd name="T66" fmla="*/ 1026 w 2849"/>
              <a:gd name="T67" fmla="*/ 2224 h 2825"/>
              <a:gd name="T68" fmla="*/ 1066 w 2849"/>
              <a:gd name="T69" fmla="*/ 2217 h 2825"/>
              <a:gd name="T70" fmla="*/ 1115 w 2849"/>
              <a:gd name="T71" fmla="*/ 2206 h 2825"/>
              <a:gd name="T72" fmla="*/ 1161 w 2849"/>
              <a:gd name="T73" fmla="*/ 2189 h 2825"/>
              <a:gd name="T74" fmla="*/ 1203 w 2849"/>
              <a:gd name="T75" fmla="*/ 2166 h 2825"/>
              <a:gd name="T76" fmla="*/ 1242 w 2849"/>
              <a:gd name="T77" fmla="*/ 2138 h 2825"/>
              <a:gd name="T78" fmla="*/ 1364 w 2849"/>
              <a:gd name="T79" fmla="*/ 1961 h 2825"/>
              <a:gd name="T80" fmla="*/ 1340 w 2849"/>
              <a:gd name="T81" fmla="*/ 1654 h 2825"/>
              <a:gd name="T82" fmla="*/ 1059 w 2849"/>
              <a:gd name="T83" fmla="*/ 1458 h 2825"/>
              <a:gd name="T84" fmla="*/ 717 w 2849"/>
              <a:gd name="T85" fmla="*/ 1568 h 2825"/>
              <a:gd name="T86" fmla="*/ 603 w 2849"/>
              <a:gd name="T87" fmla="*/ 1810 h 2825"/>
              <a:gd name="T88" fmla="*/ 533 w 2849"/>
              <a:gd name="T89" fmla="*/ 1957 h 2825"/>
              <a:gd name="T90" fmla="*/ 439 w 2849"/>
              <a:gd name="T91" fmla="*/ 1914 h 2825"/>
              <a:gd name="T92" fmla="*/ 363 w 2849"/>
              <a:gd name="T93" fmla="*/ 1829 h 2825"/>
              <a:gd name="T94" fmla="*/ 269 w 2849"/>
              <a:gd name="T95" fmla="*/ 1724 h 2825"/>
              <a:gd name="T96" fmla="*/ 23 w 2849"/>
              <a:gd name="T97" fmla="*/ 1435 h 2825"/>
              <a:gd name="T98" fmla="*/ 118 w 2849"/>
              <a:gd name="T99" fmla="*/ 1260 h 2825"/>
              <a:gd name="T100" fmla="*/ 423 w 2849"/>
              <a:gd name="T101" fmla="*/ 911 h 2825"/>
              <a:gd name="T102" fmla="*/ 614 w 2849"/>
              <a:gd name="T103" fmla="*/ 706 h 2825"/>
              <a:gd name="T104" fmla="*/ 851 w 2849"/>
              <a:gd name="T105" fmla="*/ 466 h 2825"/>
              <a:gd name="T106" fmla="*/ 984 w 2849"/>
              <a:gd name="T107" fmla="*/ 356 h 2825"/>
              <a:gd name="T108" fmla="*/ 1317 w 2849"/>
              <a:gd name="T109" fmla="*/ 72 h 2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49" h="2825">
                <a:moveTo>
                  <a:pt x="1408" y="0"/>
                </a:moveTo>
                <a:lnTo>
                  <a:pt x="1426" y="21"/>
                </a:lnTo>
                <a:lnTo>
                  <a:pt x="1447" y="47"/>
                </a:lnTo>
                <a:lnTo>
                  <a:pt x="1473" y="80"/>
                </a:lnTo>
                <a:lnTo>
                  <a:pt x="1505" y="119"/>
                </a:lnTo>
                <a:lnTo>
                  <a:pt x="1541" y="161"/>
                </a:lnTo>
                <a:lnTo>
                  <a:pt x="1582" y="208"/>
                </a:lnTo>
                <a:lnTo>
                  <a:pt x="1626" y="261"/>
                </a:lnTo>
                <a:lnTo>
                  <a:pt x="1675" y="317"/>
                </a:lnTo>
                <a:lnTo>
                  <a:pt x="1726" y="375"/>
                </a:lnTo>
                <a:lnTo>
                  <a:pt x="1782" y="436"/>
                </a:lnTo>
                <a:lnTo>
                  <a:pt x="1840" y="501"/>
                </a:lnTo>
                <a:lnTo>
                  <a:pt x="1901" y="568"/>
                </a:lnTo>
                <a:lnTo>
                  <a:pt x="1908" y="573"/>
                </a:lnTo>
                <a:lnTo>
                  <a:pt x="1915" y="576"/>
                </a:lnTo>
                <a:lnTo>
                  <a:pt x="1938" y="578"/>
                </a:lnTo>
                <a:lnTo>
                  <a:pt x="1961" y="575"/>
                </a:lnTo>
                <a:lnTo>
                  <a:pt x="1980" y="569"/>
                </a:lnTo>
                <a:lnTo>
                  <a:pt x="2006" y="554"/>
                </a:lnTo>
                <a:lnTo>
                  <a:pt x="2027" y="531"/>
                </a:lnTo>
                <a:lnTo>
                  <a:pt x="2045" y="501"/>
                </a:lnTo>
                <a:lnTo>
                  <a:pt x="2057" y="462"/>
                </a:lnTo>
                <a:lnTo>
                  <a:pt x="2066" y="417"/>
                </a:lnTo>
                <a:lnTo>
                  <a:pt x="2069" y="364"/>
                </a:lnTo>
                <a:lnTo>
                  <a:pt x="2078" y="340"/>
                </a:lnTo>
                <a:lnTo>
                  <a:pt x="2090" y="305"/>
                </a:lnTo>
                <a:lnTo>
                  <a:pt x="2106" y="268"/>
                </a:lnTo>
                <a:lnTo>
                  <a:pt x="2122" y="231"/>
                </a:lnTo>
                <a:lnTo>
                  <a:pt x="2143" y="198"/>
                </a:lnTo>
                <a:lnTo>
                  <a:pt x="2169" y="166"/>
                </a:lnTo>
                <a:lnTo>
                  <a:pt x="2208" y="133"/>
                </a:lnTo>
                <a:lnTo>
                  <a:pt x="2250" y="107"/>
                </a:lnTo>
                <a:lnTo>
                  <a:pt x="2297" y="89"/>
                </a:lnTo>
                <a:lnTo>
                  <a:pt x="2346" y="77"/>
                </a:lnTo>
                <a:lnTo>
                  <a:pt x="2399" y="73"/>
                </a:lnTo>
                <a:lnTo>
                  <a:pt x="2451" y="77"/>
                </a:lnTo>
                <a:lnTo>
                  <a:pt x="2502" y="89"/>
                </a:lnTo>
                <a:lnTo>
                  <a:pt x="2551" y="108"/>
                </a:lnTo>
                <a:lnTo>
                  <a:pt x="2597" y="136"/>
                </a:lnTo>
                <a:lnTo>
                  <a:pt x="2637" y="172"/>
                </a:lnTo>
                <a:lnTo>
                  <a:pt x="2671" y="210"/>
                </a:lnTo>
                <a:lnTo>
                  <a:pt x="2697" y="254"/>
                </a:lnTo>
                <a:lnTo>
                  <a:pt x="2716" y="301"/>
                </a:lnTo>
                <a:lnTo>
                  <a:pt x="2728" y="352"/>
                </a:lnTo>
                <a:lnTo>
                  <a:pt x="2732" y="403"/>
                </a:lnTo>
                <a:lnTo>
                  <a:pt x="2728" y="455"/>
                </a:lnTo>
                <a:lnTo>
                  <a:pt x="2716" y="504"/>
                </a:lnTo>
                <a:lnTo>
                  <a:pt x="2697" y="552"/>
                </a:lnTo>
                <a:lnTo>
                  <a:pt x="2671" y="596"/>
                </a:lnTo>
                <a:lnTo>
                  <a:pt x="2637" y="636"/>
                </a:lnTo>
                <a:lnTo>
                  <a:pt x="2602" y="666"/>
                </a:lnTo>
                <a:lnTo>
                  <a:pt x="2564" y="690"/>
                </a:lnTo>
                <a:lnTo>
                  <a:pt x="2523" y="710"/>
                </a:lnTo>
                <a:lnTo>
                  <a:pt x="2480" y="724"/>
                </a:lnTo>
                <a:lnTo>
                  <a:pt x="2434" y="731"/>
                </a:lnTo>
                <a:lnTo>
                  <a:pt x="2429" y="731"/>
                </a:lnTo>
                <a:lnTo>
                  <a:pt x="2425" y="734"/>
                </a:lnTo>
                <a:lnTo>
                  <a:pt x="2378" y="741"/>
                </a:lnTo>
                <a:lnTo>
                  <a:pt x="2336" y="753"/>
                </a:lnTo>
                <a:lnTo>
                  <a:pt x="2302" y="769"/>
                </a:lnTo>
                <a:lnTo>
                  <a:pt x="2274" y="787"/>
                </a:lnTo>
                <a:lnTo>
                  <a:pt x="2253" y="809"/>
                </a:lnTo>
                <a:lnTo>
                  <a:pt x="2239" y="834"/>
                </a:lnTo>
                <a:lnTo>
                  <a:pt x="2234" y="855"/>
                </a:lnTo>
                <a:lnTo>
                  <a:pt x="2232" y="878"/>
                </a:lnTo>
                <a:lnTo>
                  <a:pt x="2238" y="901"/>
                </a:lnTo>
                <a:lnTo>
                  <a:pt x="2239" y="908"/>
                </a:lnTo>
                <a:lnTo>
                  <a:pt x="2245" y="913"/>
                </a:lnTo>
                <a:lnTo>
                  <a:pt x="2313" y="978"/>
                </a:lnTo>
                <a:lnTo>
                  <a:pt x="2380" y="1037"/>
                </a:lnTo>
                <a:lnTo>
                  <a:pt x="2444" y="1095"/>
                </a:lnTo>
                <a:lnTo>
                  <a:pt x="2506" y="1148"/>
                </a:lnTo>
                <a:lnTo>
                  <a:pt x="2565" y="1197"/>
                </a:lnTo>
                <a:lnTo>
                  <a:pt x="2620" y="1242"/>
                </a:lnTo>
                <a:lnTo>
                  <a:pt x="2671" y="1284"/>
                </a:lnTo>
                <a:lnTo>
                  <a:pt x="2718" y="1321"/>
                </a:lnTo>
                <a:lnTo>
                  <a:pt x="2760" y="1353"/>
                </a:lnTo>
                <a:lnTo>
                  <a:pt x="2795" y="1381"/>
                </a:lnTo>
                <a:lnTo>
                  <a:pt x="2827" y="1404"/>
                </a:lnTo>
                <a:lnTo>
                  <a:pt x="2849" y="1421"/>
                </a:lnTo>
                <a:lnTo>
                  <a:pt x="2830" y="1447"/>
                </a:lnTo>
                <a:lnTo>
                  <a:pt x="2802" y="1481"/>
                </a:lnTo>
                <a:lnTo>
                  <a:pt x="2771" y="1521"/>
                </a:lnTo>
                <a:lnTo>
                  <a:pt x="2732" y="1567"/>
                </a:lnTo>
                <a:lnTo>
                  <a:pt x="2688" y="1619"/>
                </a:lnTo>
                <a:lnTo>
                  <a:pt x="2639" y="1675"/>
                </a:lnTo>
                <a:lnTo>
                  <a:pt x="2585" y="1738"/>
                </a:lnTo>
                <a:lnTo>
                  <a:pt x="2525" y="1805"/>
                </a:lnTo>
                <a:lnTo>
                  <a:pt x="2460" y="1875"/>
                </a:lnTo>
                <a:lnTo>
                  <a:pt x="2392" y="1950"/>
                </a:lnTo>
                <a:lnTo>
                  <a:pt x="2376" y="1957"/>
                </a:lnTo>
                <a:lnTo>
                  <a:pt x="2364" y="1961"/>
                </a:lnTo>
                <a:lnTo>
                  <a:pt x="2357" y="1961"/>
                </a:lnTo>
                <a:lnTo>
                  <a:pt x="2352" y="1961"/>
                </a:lnTo>
                <a:lnTo>
                  <a:pt x="2350" y="1959"/>
                </a:lnTo>
                <a:lnTo>
                  <a:pt x="2334" y="1949"/>
                </a:lnTo>
                <a:lnTo>
                  <a:pt x="2320" y="1931"/>
                </a:lnTo>
                <a:lnTo>
                  <a:pt x="2308" y="1905"/>
                </a:lnTo>
                <a:lnTo>
                  <a:pt x="2297" y="1873"/>
                </a:lnTo>
                <a:lnTo>
                  <a:pt x="2290" y="1833"/>
                </a:lnTo>
                <a:lnTo>
                  <a:pt x="2288" y="1819"/>
                </a:lnTo>
                <a:lnTo>
                  <a:pt x="2285" y="1810"/>
                </a:lnTo>
                <a:lnTo>
                  <a:pt x="2280" y="1779"/>
                </a:lnTo>
                <a:lnTo>
                  <a:pt x="2271" y="1738"/>
                </a:lnTo>
                <a:lnTo>
                  <a:pt x="2257" y="1700"/>
                </a:lnTo>
                <a:lnTo>
                  <a:pt x="2236" y="1661"/>
                </a:lnTo>
                <a:lnTo>
                  <a:pt x="2208" y="1617"/>
                </a:lnTo>
                <a:lnTo>
                  <a:pt x="2173" y="1579"/>
                </a:lnTo>
                <a:lnTo>
                  <a:pt x="2136" y="1547"/>
                </a:lnTo>
                <a:lnTo>
                  <a:pt x="2096" y="1519"/>
                </a:lnTo>
                <a:lnTo>
                  <a:pt x="2053" y="1496"/>
                </a:lnTo>
                <a:lnTo>
                  <a:pt x="2008" y="1481"/>
                </a:lnTo>
                <a:lnTo>
                  <a:pt x="1952" y="1468"/>
                </a:lnTo>
                <a:lnTo>
                  <a:pt x="1894" y="1463"/>
                </a:lnTo>
                <a:lnTo>
                  <a:pt x="1833" y="1468"/>
                </a:lnTo>
                <a:lnTo>
                  <a:pt x="1773" y="1482"/>
                </a:lnTo>
                <a:lnTo>
                  <a:pt x="1715" y="1507"/>
                </a:lnTo>
                <a:lnTo>
                  <a:pt x="1662" y="1539"/>
                </a:lnTo>
                <a:lnTo>
                  <a:pt x="1615" y="1579"/>
                </a:lnTo>
                <a:lnTo>
                  <a:pt x="1577" y="1624"/>
                </a:lnTo>
                <a:lnTo>
                  <a:pt x="1547" y="1672"/>
                </a:lnTo>
                <a:lnTo>
                  <a:pt x="1522" y="1724"/>
                </a:lnTo>
                <a:lnTo>
                  <a:pt x="1506" y="1777"/>
                </a:lnTo>
                <a:lnTo>
                  <a:pt x="1499" y="1833"/>
                </a:lnTo>
                <a:lnTo>
                  <a:pt x="1498" y="1887"/>
                </a:lnTo>
                <a:lnTo>
                  <a:pt x="1505" y="1943"/>
                </a:lnTo>
                <a:lnTo>
                  <a:pt x="1520" y="1996"/>
                </a:lnTo>
                <a:lnTo>
                  <a:pt x="1543" y="2047"/>
                </a:lnTo>
                <a:lnTo>
                  <a:pt x="1573" y="2096"/>
                </a:lnTo>
                <a:lnTo>
                  <a:pt x="1612" y="2140"/>
                </a:lnTo>
                <a:lnTo>
                  <a:pt x="1643" y="2168"/>
                </a:lnTo>
                <a:lnTo>
                  <a:pt x="1678" y="2190"/>
                </a:lnTo>
                <a:lnTo>
                  <a:pt x="1715" y="2210"/>
                </a:lnTo>
                <a:lnTo>
                  <a:pt x="1750" y="2226"/>
                </a:lnTo>
                <a:lnTo>
                  <a:pt x="1787" y="2240"/>
                </a:lnTo>
                <a:lnTo>
                  <a:pt x="1792" y="2243"/>
                </a:lnTo>
                <a:lnTo>
                  <a:pt x="1799" y="2247"/>
                </a:lnTo>
                <a:lnTo>
                  <a:pt x="1808" y="2250"/>
                </a:lnTo>
                <a:lnTo>
                  <a:pt x="1808" y="2252"/>
                </a:lnTo>
                <a:lnTo>
                  <a:pt x="1810" y="2252"/>
                </a:lnTo>
                <a:lnTo>
                  <a:pt x="1813" y="2252"/>
                </a:lnTo>
                <a:lnTo>
                  <a:pt x="1817" y="2254"/>
                </a:lnTo>
                <a:lnTo>
                  <a:pt x="1826" y="2255"/>
                </a:lnTo>
                <a:lnTo>
                  <a:pt x="1836" y="2257"/>
                </a:lnTo>
                <a:lnTo>
                  <a:pt x="1871" y="2268"/>
                </a:lnTo>
                <a:lnTo>
                  <a:pt x="1903" y="2275"/>
                </a:lnTo>
                <a:lnTo>
                  <a:pt x="1931" y="2278"/>
                </a:lnTo>
                <a:lnTo>
                  <a:pt x="1959" y="2283"/>
                </a:lnTo>
                <a:lnTo>
                  <a:pt x="1980" y="2289"/>
                </a:lnTo>
                <a:lnTo>
                  <a:pt x="1983" y="2290"/>
                </a:lnTo>
                <a:lnTo>
                  <a:pt x="1989" y="2301"/>
                </a:lnTo>
                <a:lnTo>
                  <a:pt x="1996" y="2313"/>
                </a:lnTo>
                <a:lnTo>
                  <a:pt x="2001" y="2327"/>
                </a:lnTo>
                <a:lnTo>
                  <a:pt x="2003" y="2341"/>
                </a:lnTo>
                <a:lnTo>
                  <a:pt x="2003" y="2343"/>
                </a:lnTo>
                <a:lnTo>
                  <a:pt x="2001" y="2346"/>
                </a:lnTo>
                <a:lnTo>
                  <a:pt x="1999" y="2348"/>
                </a:lnTo>
                <a:lnTo>
                  <a:pt x="1936" y="2406"/>
                </a:lnTo>
                <a:lnTo>
                  <a:pt x="1855" y="2473"/>
                </a:lnTo>
                <a:lnTo>
                  <a:pt x="1780" y="2536"/>
                </a:lnTo>
                <a:lnTo>
                  <a:pt x="1710" y="2594"/>
                </a:lnTo>
                <a:lnTo>
                  <a:pt x="1647" y="2646"/>
                </a:lnTo>
                <a:lnTo>
                  <a:pt x="1589" y="2692"/>
                </a:lnTo>
                <a:lnTo>
                  <a:pt x="1538" y="2734"/>
                </a:lnTo>
                <a:lnTo>
                  <a:pt x="1492" y="2771"/>
                </a:lnTo>
                <a:lnTo>
                  <a:pt x="1454" y="2800"/>
                </a:lnTo>
                <a:lnTo>
                  <a:pt x="1422" y="2825"/>
                </a:lnTo>
                <a:lnTo>
                  <a:pt x="1396" y="2804"/>
                </a:lnTo>
                <a:lnTo>
                  <a:pt x="1364" y="2778"/>
                </a:lnTo>
                <a:lnTo>
                  <a:pt x="1326" y="2746"/>
                </a:lnTo>
                <a:lnTo>
                  <a:pt x="1282" y="2711"/>
                </a:lnTo>
                <a:lnTo>
                  <a:pt x="1235" y="2671"/>
                </a:lnTo>
                <a:lnTo>
                  <a:pt x="1180" y="2625"/>
                </a:lnTo>
                <a:lnTo>
                  <a:pt x="1124" y="2576"/>
                </a:lnTo>
                <a:lnTo>
                  <a:pt x="1063" y="2523"/>
                </a:lnTo>
                <a:lnTo>
                  <a:pt x="1063" y="2523"/>
                </a:lnTo>
                <a:lnTo>
                  <a:pt x="1045" y="2506"/>
                </a:lnTo>
                <a:lnTo>
                  <a:pt x="1042" y="2504"/>
                </a:lnTo>
                <a:lnTo>
                  <a:pt x="1024" y="2488"/>
                </a:lnTo>
                <a:lnTo>
                  <a:pt x="1019" y="2485"/>
                </a:lnTo>
                <a:lnTo>
                  <a:pt x="1003" y="2471"/>
                </a:lnTo>
                <a:lnTo>
                  <a:pt x="998" y="2464"/>
                </a:lnTo>
                <a:lnTo>
                  <a:pt x="982" y="2452"/>
                </a:lnTo>
                <a:lnTo>
                  <a:pt x="975" y="2445"/>
                </a:lnTo>
                <a:lnTo>
                  <a:pt x="961" y="2432"/>
                </a:lnTo>
                <a:lnTo>
                  <a:pt x="951" y="2422"/>
                </a:lnTo>
                <a:lnTo>
                  <a:pt x="938" y="2411"/>
                </a:lnTo>
                <a:lnTo>
                  <a:pt x="917" y="2392"/>
                </a:lnTo>
                <a:lnTo>
                  <a:pt x="900" y="2364"/>
                </a:lnTo>
                <a:lnTo>
                  <a:pt x="886" y="2343"/>
                </a:lnTo>
                <a:lnTo>
                  <a:pt x="879" y="2325"/>
                </a:lnTo>
                <a:lnTo>
                  <a:pt x="873" y="2311"/>
                </a:lnTo>
                <a:lnTo>
                  <a:pt x="872" y="2301"/>
                </a:lnTo>
                <a:lnTo>
                  <a:pt x="870" y="2294"/>
                </a:lnTo>
                <a:lnTo>
                  <a:pt x="870" y="2290"/>
                </a:lnTo>
                <a:lnTo>
                  <a:pt x="872" y="2289"/>
                </a:lnTo>
                <a:lnTo>
                  <a:pt x="882" y="2275"/>
                </a:lnTo>
                <a:lnTo>
                  <a:pt x="898" y="2262"/>
                </a:lnTo>
                <a:lnTo>
                  <a:pt x="921" y="2254"/>
                </a:lnTo>
                <a:lnTo>
                  <a:pt x="947" y="2245"/>
                </a:lnTo>
                <a:lnTo>
                  <a:pt x="973" y="2236"/>
                </a:lnTo>
                <a:lnTo>
                  <a:pt x="1019" y="2226"/>
                </a:lnTo>
                <a:lnTo>
                  <a:pt x="1023" y="2224"/>
                </a:lnTo>
                <a:lnTo>
                  <a:pt x="1026" y="2224"/>
                </a:lnTo>
                <a:lnTo>
                  <a:pt x="1030" y="2222"/>
                </a:lnTo>
                <a:lnTo>
                  <a:pt x="1035" y="2220"/>
                </a:lnTo>
                <a:lnTo>
                  <a:pt x="1042" y="2219"/>
                </a:lnTo>
                <a:lnTo>
                  <a:pt x="1051" y="2219"/>
                </a:lnTo>
                <a:lnTo>
                  <a:pt x="1059" y="2217"/>
                </a:lnTo>
                <a:lnTo>
                  <a:pt x="1066" y="2217"/>
                </a:lnTo>
                <a:lnTo>
                  <a:pt x="1075" y="2215"/>
                </a:lnTo>
                <a:lnTo>
                  <a:pt x="1084" y="2213"/>
                </a:lnTo>
                <a:lnTo>
                  <a:pt x="1093" y="2212"/>
                </a:lnTo>
                <a:lnTo>
                  <a:pt x="1100" y="2210"/>
                </a:lnTo>
                <a:lnTo>
                  <a:pt x="1108" y="2208"/>
                </a:lnTo>
                <a:lnTo>
                  <a:pt x="1115" y="2206"/>
                </a:lnTo>
                <a:lnTo>
                  <a:pt x="1124" y="2203"/>
                </a:lnTo>
                <a:lnTo>
                  <a:pt x="1131" y="2201"/>
                </a:lnTo>
                <a:lnTo>
                  <a:pt x="1140" y="2198"/>
                </a:lnTo>
                <a:lnTo>
                  <a:pt x="1145" y="2196"/>
                </a:lnTo>
                <a:lnTo>
                  <a:pt x="1154" y="2192"/>
                </a:lnTo>
                <a:lnTo>
                  <a:pt x="1161" y="2189"/>
                </a:lnTo>
                <a:lnTo>
                  <a:pt x="1170" y="2185"/>
                </a:lnTo>
                <a:lnTo>
                  <a:pt x="1175" y="2182"/>
                </a:lnTo>
                <a:lnTo>
                  <a:pt x="1184" y="2178"/>
                </a:lnTo>
                <a:lnTo>
                  <a:pt x="1189" y="2175"/>
                </a:lnTo>
                <a:lnTo>
                  <a:pt x="1198" y="2169"/>
                </a:lnTo>
                <a:lnTo>
                  <a:pt x="1203" y="2166"/>
                </a:lnTo>
                <a:lnTo>
                  <a:pt x="1212" y="2161"/>
                </a:lnTo>
                <a:lnTo>
                  <a:pt x="1217" y="2157"/>
                </a:lnTo>
                <a:lnTo>
                  <a:pt x="1224" y="2152"/>
                </a:lnTo>
                <a:lnTo>
                  <a:pt x="1229" y="2148"/>
                </a:lnTo>
                <a:lnTo>
                  <a:pt x="1236" y="2143"/>
                </a:lnTo>
                <a:lnTo>
                  <a:pt x="1242" y="2138"/>
                </a:lnTo>
                <a:lnTo>
                  <a:pt x="1250" y="2131"/>
                </a:lnTo>
                <a:lnTo>
                  <a:pt x="1254" y="2127"/>
                </a:lnTo>
                <a:lnTo>
                  <a:pt x="1266" y="2117"/>
                </a:lnTo>
                <a:lnTo>
                  <a:pt x="1307" y="2070"/>
                </a:lnTo>
                <a:lnTo>
                  <a:pt x="1340" y="2017"/>
                </a:lnTo>
                <a:lnTo>
                  <a:pt x="1364" y="1961"/>
                </a:lnTo>
                <a:lnTo>
                  <a:pt x="1380" y="1903"/>
                </a:lnTo>
                <a:lnTo>
                  <a:pt x="1385" y="1843"/>
                </a:lnTo>
                <a:lnTo>
                  <a:pt x="1385" y="1805"/>
                </a:lnTo>
                <a:lnTo>
                  <a:pt x="1377" y="1752"/>
                </a:lnTo>
                <a:lnTo>
                  <a:pt x="1363" y="1703"/>
                </a:lnTo>
                <a:lnTo>
                  <a:pt x="1340" y="1654"/>
                </a:lnTo>
                <a:lnTo>
                  <a:pt x="1312" y="1610"/>
                </a:lnTo>
                <a:lnTo>
                  <a:pt x="1275" y="1570"/>
                </a:lnTo>
                <a:lnTo>
                  <a:pt x="1228" y="1528"/>
                </a:lnTo>
                <a:lnTo>
                  <a:pt x="1175" y="1496"/>
                </a:lnTo>
                <a:lnTo>
                  <a:pt x="1119" y="1474"/>
                </a:lnTo>
                <a:lnTo>
                  <a:pt x="1059" y="1458"/>
                </a:lnTo>
                <a:lnTo>
                  <a:pt x="996" y="1454"/>
                </a:lnTo>
                <a:lnTo>
                  <a:pt x="933" y="1458"/>
                </a:lnTo>
                <a:lnTo>
                  <a:pt x="873" y="1474"/>
                </a:lnTo>
                <a:lnTo>
                  <a:pt x="817" y="1496"/>
                </a:lnTo>
                <a:lnTo>
                  <a:pt x="765" y="1528"/>
                </a:lnTo>
                <a:lnTo>
                  <a:pt x="717" y="1568"/>
                </a:lnTo>
                <a:lnTo>
                  <a:pt x="682" y="1609"/>
                </a:lnTo>
                <a:lnTo>
                  <a:pt x="654" y="1652"/>
                </a:lnTo>
                <a:lnTo>
                  <a:pt x="632" y="1700"/>
                </a:lnTo>
                <a:lnTo>
                  <a:pt x="614" y="1751"/>
                </a:lnTo>
                <a:lnTo>
                  <a:pt x="605" y="1801"/>
                </a:lnTo>
                <a:lnTo>
                  <a:pt x="603" y="1810"/>
                </a:lnTo>
                <a:lnTo>
                  <a:pt x="595" y="1854"/>
                </a:lnTo>
                <a:lnTo>
                  <a:pt x="584" y="1893"/>
                </a:lnTo>
                <a:lnTo>
                  <a:pt x="572" y="1922"/>
                </a:lnTo>
                <a:lnTo>
                  <a:pt x="556" y="1943"/>
                </a:lnTo>
                <a:lnTo>
                  <a:pt x="537" y="1956"/>
                </a:lnTo>
                <a:lnTo>
                  <a:pt x="533" y="1957"/>
                </a:lnTo>
                <a:lnTo>
                  <a:pt x="530" y="1957"/>
                </a:lnTo>
                <a:lnTo>
                  <a:pt x="521" y="1956"/>
                </a:lnTo>
                <a:lnTo>
                  <a:pt x="509" y="1952"/>
                </a:lnTo>
                <a:lnTo>
                  <a:pt x="491" y="1945"/>
                </a:lnTo>
                <a:lnTo>
                  <a:pt x="467" y="1933"/>
                </a:lnTo>
                <a:lnTo>
                  <a:pt x="439" y="1914"/>
                </a:lnTo>
                <a:lnTo>
                  <a:pt x="419" y="1893"/>
                </a:lnTo>
                <a:lnTo>
                  <a:pt x="404" y="1875"/>
                </a:lnTo>
                <a:lnTo>
                  <a:pt x="400" y="1870"/>
                </a:lnTo>
                <a:lnTo>
                  <a:pt x="383" y="1852"/>
                </a:lnTo>
                <a:lnTo>
                  <a:pt x="381" y="1849"/>
                </a:lnTo>
                <a:lnTo>
                  <a:pt x="363" y="1829"/>
                </a:lnTo>
                <a:lnTo>
                  <a:pt x="361" y="1829"/>
                </a:lnTo>
                <a:lnTo>
                  <a:pt x="344" y="1810"/>
                </a:lnTo>
                <a:lnTo>
                  <a:pt x="342" y="1808"/>
                </a:lnTo>
                <a:lnTo>
                  <a:pt x="325" y="1789"/>
                </a:lnTo>
                <a:lnTo>
                  <a:pt x="325" y="1789"/>
                </a:lnTo>
                <a:lnTo>
                  <a:pt x="269" y="1724"/>
                </a:lnTo>
                <a:lnTo>
                  <a:pt x="216" y="1665"/>
                </a:lnTo>
                <a:lnTo>
                  <a:pt x="169" y="1609"/>
                </a:lnTo>
                <a:lnTo>
                  <a:pt x="125" y="1558"/>
                </a:lnTo>
                <a:lnTo>
                  <a:pt x="86" y="1510"/>
                </a:lnTo>
                <a:lnTo>
                  <a:pt x="53" y="1470"/>
                </a:lnTo>
                <a:lnTo>
                  <a:pt x="23" y="1435"/>
                </a:lnTo>
                <a:lnTo>
                  <a:pt x="0" y="1405"/>
                </a:lnTo>
                <a:lnTo>
                  <a:pt x="0" y="1405"/>
                </a:lnTo>
                <a:lnTo>
                  <a:pt x="21" y="1377"/>
                </a:lnTo>
                <a:lnTo>
                  <a:pt x="49" y="1344"/>
                </a:lnTo>
                <a:lnTo>
                  <a:pt x="81" y="1304"/>
                </a:lnTo>
                <a:lnTo>
                  <a:pt x="118" y="1260"/>
                </a:lnTo>
                <a:lnTo>
                  <a:pt x="158" y="1211"/>
                </a:lnTo>
                <a:lnTo>
                  <a:pt x="204" y="1156"/>
                </a:lnTo>
                <a:lnTo>
                  <a:pt x="253" y="1100"/>
                </a:lnTo>
                <a:lnTo>
                  <a:pt x="305" y="1039"/>
                </a:lnTo>
                <a:lnTo>
                  <a:pt x="363" y="976"/>
                </a:lnTo>
                <a:lnTo>
                  <a:pt x="423" y="911"/>
                </a:lnTo>
                <a:lnTo>
                  <a:pt x="484" y="845"/>
                </a:lnTo>
                <a:lnTo>
                  <a:pt x="488" y="843"/>
                </a:lnTo>
                <a:lnTo>
                  <a:pt x="514" y="815"/>
                </a:lnTo>
                <a:lnTo>
                  <a:pt x="544" y="781"/>
                </a:lnTo>
                <a:lnTo>
                  <a:pt x="577" y="746"/>
                </a:lnTo>
                <a:lnTo>
                  <a:pt x="614" y="706"/>
                </a:lnTo>
                <a:lnTo>
                  <a:pt x="653" y="666"/>
                </a:lnTo>
                <a:lnTo>
                  <a:pt x="693" y="624"/>
                </a:lnTo>
                <a:lnTo>
                  <a:pt x="733" y="583"/>
                </a:lnTo>
                <a:lnTo>
                  <a:pt x="774" y="541"/>
                </a:lnTo>
                <a:lnTo>
                  <a:pt x="812" y="503"/>
                </a:lnTo>
                <a:lnTo>
                  <a:pt x="851" y="466"/>
                </a:lnTo>
                <a:lnTo>
                  <a:pt x="884" y="433"/>
                </a:lnTo>
                <a:lnTo>
                  <a:pt x="917" y="405"/>
                </a:lnTo>
                <a:lnTo>
                  <a:pt x="944" y="382"/>
                </a:lnTo>
                <a:lnTo>
                  <a:pt x="966" y="364"/>
                </a:lnTo>
                <a:lnTo>
                  <a:pt x="975" y="359"/>
                </a:lnTo>
                <a:lnTo>
                  <a:pt x="984" y="356"/>
                </a:lnTo>
                <a:lnTo>
                  <a:pt x="1051" y="296"/>
                </a:lnTo>
                <a:lnTo>
                  <a:pt x="1114" y="242"/>
                </a:lnTo>
                <a:lnTo>
                  <a:pt x="1172" y="193"/>
                </a:lnTo>
                <a:lnTo>
                  <a:pt x="1226" y="147"/>
                </a:lnTo>
                <a:lnTo>
                  <a:pt x="1275" y="107"/>
                </a:lnTo>
                <a:lnTo>
                  <a:pt x="1317" y="72"/>
                </a:lnTo>
                <a:lnTo>
                  <a:pt x="1356" y="42"/>
                </a:lnTo>
                <a:lnTo>
                  <a:pt x="1385" y="19"/>
                </a:lnTo>
                <a:lnTo>
                  <a:pt x="1408" y="0"/>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5400">
              <a:solidFill>
                <a:schemeClr val="bg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2D2828B-4BC9-4994-96D1-8EFF52568B17}"/>
              </a:ext>
            </a:extLst>
          </p:cNvPr>
          <p:cNvSpPr>
            <a:spLocks noGrp="1"/>
          </p:cNvSpPr>
          <p:nvPr>
            <p:ph type="title"/>
          </p:nvPr>
        </p:nvSpPr>
        <p:spPr/>
        <p:txBody>
          <a:bodyPr>
            <a:normAutofit/>
          </a:bodyPr>
          <a:lstStyle/>
          <a:p>
            <a:r>
              <a:rPr lang="en-ZA" sz="5400">
                <a:solidFill>
                  <a:srgbClr val="009FEB"/>
                </a:solidFill>
                <a:latin typeface="Arial" panose="020B0604020202020204" pitchFamily="34" charset="0"/>
                <a:cs typeface="Arial" panose="020B0604020202020204" pitchFamily="34" charset="0"/>
              </a:rPr>
              <a:t>Webinar 4 resources </a:t>
            </a:r>
          </a:p>
        </p:txBody>
      </p:sp>
      <p:sp>
        <p:nvSpPr>
          <p:cNvPr id="4" name="Freeform 31">
            <a:extLst>
              <a:ext uri="{FF2B5EF4-FFF2-40B4-BE49-F238E27FC236}">
                <a16:creationId xmlns:a16="http://schemas.microsoft.com/office/drawing/2014/main" id="{B91FE196-C6DC-49D6-8F1A-03B1877B5487}"/>
              </a:ext>
            </a:extLst>
          </p:cNvPr>
          <p:cNvSpPr>
            <a:spLocks/>
          </p:cNvSpPr>
          <p:nvPr/>
        </p:nvSpPr>
        <p:spPr bwMode="auto">
          <a:xfrm>
            <a:off x="9303599" y="2384643"/>
            <a:ext cx="2047677" cy="2023042"/>
          </a:xfrm>
          <a:custGeom>
            <a:avLst/>
            <a:gdLst>
              <a:gd name="T0" fmla="*/ 1546 w 2826"/>
              <a:gd name="T1" fmla="*/ 138 h 2792"/>
              <a:gd name="T2" fmla="*/ 1872 w 2826"/>
              <a:gd name="T3" fmla="*/ 489 h 2792"/>
              <a:gd name="T4" fmla="*/ 2058 w 2826"/>
              <a:gd name="T5" fmla="*/ 526 h 2792"/>
              <a:gd name="T6" fmla="*/ 2123 w 2826"/>
              <a:gd name="T7" fmla="*/ 371 h 2792"/>
              <a:gd name="T8" fmla="*/ 2167 w 2826"/>
              <a:gd name="T9" fmla="*/ 210 h 2792"/>
              <a:gd name="T10" fmla="*/ 2404 w 2826"/>
              <a:gd name="T11" fmla="*/ 44 h 2792"/>
              <a:gd name="T12" fmla="*/ 2681 w 2826"/>
              <a:gd name="T13" fmla="*/ 133 h 2792"/>
              <a:gd name="T14" fmla="*/ 2772 w 2826"/>
              <a:gd name="T15" fmla="*/ 414 h 2792"/>
              <a:gd name="T16" fmla="*/ 2590 w 2826"/>
              <a:gd name="T17" fmla="*/ 657 h 2792"/>
              <a:gd name="T18" fmla="*/ 2383 w 2826"/>
              <a:gd name="T19" fmla="*/ 710 h 2792"/>
              <a:gd name="T20" fmla="*/ 2283 w 2826"/>
              <a:gd name="T21" fmla="*/ 845 h 2792"/>
              <a:gd name="T22" fmla="*/ 2481 w 2826"/>
              <a:gd name="T23" fmla="*/ 1088 h 2792"/>
              <a:gd name="T24" fmla="*/ 2779 w 2826"/>
              <a:gd name="T25" fmla="*/ 1369 h 2792"/>
              <a:gd name="T26" fmla="*/ 2390 w 2826"/>
              <a:gd name="T27" fmla="*/ 1779 h 2792"/>
              <a:gd name="T28" fmla="*/ 2265 w 2826"/>
              <a:gd name="T29" fmla="*/ 1949 h 2792"/>
              <a:gd name="T30" fmla="*/ 2426 w 2826"/>
              <a:gd name="T31" fmla="*/ 2052 h 2792"/>
              <a:gd name="T32" fmla="*/ 2642 w 2826"/>
              <a:gd name="T33" fmla="*/ 2129 h 2792"/>
              <a:gd name="T34" fmla="*/ 2768 w 2826"/>
              <a:gd name="T35" fmla="*/ 2385 h 2792"/>
              <a:gd name="T36" fmla="*/ 2632 w 2826"/>
              <a:gd name="T37" fmla="*/ 2650 h 2792"/>
              <a:gd name="T38" fmla="*/ 2386 w 2826"/>
              <a:gd name="T39" fmla="*/ 2708 h 2792"/>
              <a:gd name="T40" fmla="*/ 2146 w 2826"/>
              <a:gd name="T41" fmla="*/ 2527 h 2792"/>
              <a:gd name="T42" fmla="*/ 2093 w 2826"/>
              <a:gd name="T43" fmla="*/ 2322 h 2792"/>
              <a:gd name="T44" fmla="*/ 1965 w 2826"/>
              <a:gd name="T45" fmla="*/ 2219 h 2792"/>
              <a:gd name="T46" fmla="*/ 1732 w 2826"/>
              <a:gd name="T47" fmla="*/ 2445 h 2792"/>
              <a:gd name="T48" fmla="*/ 1469 w 2826"/>
              <a:gd name="T49" fmla="*/ 2760 h 2792"/>
              <a:gd name="T50" fmla="*/ 1278 w 2826"/>
              <a:gd name="T51" fmla="*/ 2590 h 2792"/>
              <a:gd name="T52" fmla="*/ 920 w 2826"/>
              <a:gd name="T53" fmla="*/ 2192 h 2792"/>
              <a:gd name="T54" fmla="*/ 885 w 2826"/>
              <a:gd name="T55" fmla="*/ 2180 h 2792"/>
              <a:gd name="T56" fmla="*/ 782 w 2826"/>
              <a:gd name="T57" fmla="*/ 2261 h 2792"/>
              <a:gd name="T58" fmla="*/ 738 w 2826"/>
              <a:gd name="T59" fmla="*/ 2396 h 2792"/>
              <a:gd name="T60" fmla="*/ 610 w 2826"/>
              <a:gd name="T61" fmla="*/ 2629 h 2792"/>
              <a:gd name="T62" fmla="*/ 319 w 2826"/>
              <a:gd name="T63" fmla="*/ 2674 h 2792"/>
              <a:gd name="T64" fmla="*/ 109 w 2826"/>
              <a:gd name="T65" fmla="*/ 2462 h 2792"/>
              <a:gd name="T66" fmla="*/ 154 w 2826"/>
              <a:gd name="T67" fmla="*/ 2171 h 2792"/>
              <a:gd name="T68" fmla="*/ 391 w 2826"/>
              <a:gd name="T69" fmla="*/ 2035 h 2792"/>
              <a:gd name="T70" fmla="*/ 542 w 2826"/>
              <a:gd name="T71" fmla="*/ 1993 h 2792"/>
              <a:gd name="T72" fmla="*/ 598 w 2826"/>
              <a:gd name="T73" fmla="*/ 1905 h 2792"/>
              <a:gd name="T74" fmla="*/ 559 w 2826"/>
              <a:gd name="T75" fmla="*/ 1856 h 2792"/>
              <a:gd name="T76" fmla="*/ 245 w 2826"/>
              <a:gd name="T77" fmla="*/ 1584 h 2792"/>
              <a:gd name="T78" fmla="*/ 0 w 2826"/>
              <a:gd name="T79" fmla="*/ 1393 h 2792"/>
              <a:gd name="T80" fmla="*/ 319 w 2826"/>
              <a:gd name="T81" fmla="*/ 1136 h 2792"/>
              <a:gd name="T82" fmla="*/ 587 w 2826"/>
              <a:gd name="T83" fmla="*/ 904 h 2792"/>
              <a:gd name="T84" fmla="*/ 571 w 2826"/>
              <a:gd name="T85" fmla="*/ 792 h 2792"/>
              <a:gd name="T86" fmla="*/ 421 w 2826"/>
              <a:gd name="T87" fmla="*/ 733 h 2792"/>
              <a:gd name="T88" fmla="*/ 245 w 2826"/>
              <a:gd name="T89" fmla="*/ 666 h 2792"/>
              <a:gd name="T90" fmla="*/ 88 w 2826"/>
              <a:gd name="T91" fmla="*/ 438 h 2792"/>
              <a:gd name="T92" fmla="*/ 182 w 2826"/>
              <a:gd name="T93" fmla="*/ 156 h 2792"/>
              <a:gd name="T94" fmla="*/ 459 w 2826"/>
              <a:gd name="T95" fmla="*/ 65 h 2792"/>
              <a:gd name="T96" fmla="*/ 706 w 2826"/>
              <a:gd name="T97" fmla="*/ 247 h 2792"/>
              <a:gd name="T98" fmla="*/ 750 w 2826"/>
              <a:gd name="T99" fmla="*/ 426 h 2792"/>
              <a:gd name="T100" fmla="*/ 889 w 2826"/>
              <a:gd name="T101" fmla="*/ 557 h 2792"/>
              <a:gd name="T102" fmla="*/ 1087 w 2826"/>
              <a:gd name="T103" fmla="*/ 387 h 2792"/>
              <a:gd name="T104" fmla="*/ 1366 w 2826"/>
              <a:gd name="T105" fmla="*/ 63 h 2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26" h="2792">
                <a:moveTo>
                  <a:pt x="1417" y="0"/>
                </a:moveTo>
                <a:lnTo>
                  <a:pt x="1434" y="19"/>
                </a:lnTo>
                <a:lnTo>
                  <a:pt x="1455" y="42"/>
                </a:lnTo>
                <a:lnTo>
                  <a:pt x="1481" y="70"/>
                </a:lnTo>
                <a:lnTo>
                  <a:pt x="1511" y="102"/>
                </a:lnTo>
                <a:lnTo>
                  <a:pt x="1546" y="138"/>
                </a:lnTo>
                <a:lnTo>
                  <a:pt x="1599" y="196"/>
                </a:lnTo>
                <a:lnTo>
                  <a:pt x="1659" y="259"/>
                </a:lnTo>
                <a:lnTo>
                  <a:pt x="1723" y="329"/>
                </a:lnTo>
                <a:lnTo>
                  <a:pt x="1794" y="405"/>
                </a:lnTo>
                <a:lnTo>
                  <a:pt x="1867" y="484"/>
                </a:lnTo>
                <a:lnTo>
                  <a:pt x="1872" y="489"/>
                </a:lnTo>
                <a:lnTo>
                  <a:pt x="1913" y="515"/>
                </a:lnTo>
                <a:lnTo>
                  <a:pt x="1950" y="533"/>
                </a:lnTo>
                <a:lnTo>
                  <a:pt x="1981" y="543"/>
                </a:lnTo>
                <a:lnTo>
                  <a:pt x="2009" y="545"/>
                </a:lnTo>
                <a:lnTo>
                  <a:pt x="2034" y="540"/>
                </a:lnTo>
                <a:lnTo>
                  <a:pt x="2058" y="526"/>
                </a:lnTo>
                <a:lnTo>
                  <a:pt x="2076" y="506"/>
                </a:lnTo>
                <a:lnTo>
                  <a:pt x="2090" y="482"/>
                </a:lnTo>
                <a:lnTo>
                  <a:pt x="2100" y="456"/>
                </a:lnTo>
                <a:lnTo>
                  <a:pt x="2109" y="428"/>
                </a:lnTo>
                <a:lnTo>
                  <a:pt x="2116" y="398"/>
                </a:lnTo>
                <a:lnTo>
                  <a:pt x="2123" y="371"/>
                </a:lnTo>
                <a:lnTo>
                  <a:pt x="2130" y="345"/>
                </a:lnTo>
                <a:lnTo>
                  <a:pt x="2134" y="338"/>
                </a:lnTo>
                <a:lnTo>
                  <a:pt x="2134" y="329"/>
                </a:lnTo>
                <a:lnTo>
                  <a:pt x="2139" y="287"/>
                </a:lnTo>
                <a:lnTo>
                  <a:pt x="2149" y="249"/>
                </a:lnTo>
                <a:lnTo>
                  <a:pt x="2167" y="210"/>
                </a:lnTo>
                <a:lnTo>
                  <a:pt x="2193" y="172"/>
                </a:lnTo>
                <a:lnTo>
                  <a:pt x="2225" y="137"/>
                </a:lnTo>
                <a:lnTo>
                  <a:pt x="2265" y="102"/>
                </a:lnTo>
                <a:lnTo>
                  <a:pt x="2307" y="75"/>
                </a:lnTo>
                <a:lnTo>
                  <a:pt x="2355" y="56"/>
                </a:lnTo>
                <a:lnTo>
                  <a:pt x="2404" y="44"/>
                </a:lnTo>
                <a:lnTo>
                  <a:pt x="2455" y="40"/>
                </a:lnTo>
                <a:lnTo>
                  <a:pt x="2505" y="44"/>
                </a:lnTo>
                <a:lnTo>
                  <a:pt x="2554" y="56"/>
                </a:lnTo>
                <a:lnTo>
                  <a:pt x="2600" y="75"/>
                </a:lnTo>
                <a:lnTo>
                  <a:pt x="2642" y="102"/>
                </a:lnTo>
                <a:lnTo>
                  <a:pt x="2681" y="133"/>
                </a:lnTo>
                <a:lnTo>
                  <a:pt x="2714" y="173"/>
                </a:lnTo>
                <a:lnTo>
                  <a:pt x="2740" y="215"/>
                </a:lnTo>
                <a:lnTo>
                  <a:pt x="2760" y="263"/>
                </a:lnTo>
                <a:lnTo>
                  <a:pt x="2772" y="312"/>
                </a:lnTo>
                <a:lnTo>
                  <a:pt x="2775" y="363"/>
                </a:lnTo>
                <a:lnTo>
                  <a:pt x="2772" y="414"/>
                </a:lnTo>
                <a:lnTo>
                  <a:pt x="2760" y="464"/>
                </a:lnTo>
                <a:lnTo>
                  <a:pt x="2740" y="510"/>
                </a:lnTo>
                <a:lnTo>
                  <a:pt x="2714" y="554"/>
                </a:lnTo>
                <a:lnTo>
                  <a:pt x="2681" y="592"/>
                </a:lnTo>
                <a:lnTo>
                  <a:pt x="2639" y="629"/>
                </a:lnTo>
                <a:lnTo>
                  <a:pt x="2590" y="657"/>
                </a:lnTo>
                <a:lnTo>
                  <a:pt x="2537" y="676"/>
                </a:lnTo>
                <a:lnTo>
                  <a:pt x="2483" y="685"/>
                </a:lnTo>
                <a:lnTo>
                  <a:pt x="2477" y="687"/>
                </a:lnTo>
                <a:lnTo>
                  <a:pt x="2472" y="689"/>
                </a:lnTo>
                <a:lnTo>
                  <a:pt x="2425" y="697"/>
                </a:lnTo>
                <a:lnTo>
                  <a:pt x="2383" y="710"/>
                </a:lnTo>
                <a:lnTo>
                  <a:pt x="2349" y="724"/>
                </a:lnTo>
                <a:lnTo>
                  <a:pt x="2321" y="743"/>
                </a:lnTo>
                <a:lnTo>
                  <a:pt x="2300" y="766"/>
                </a:lnTo>
                <a:lnTo>
                  <a:pt x="2286" y="792"/>
                </a:lnTo>
                <a:lnTo>
                  <a:pt x="2279" y="817"/>
                </a:lnTo>
                <a:lnTo>
                  <a:pt x="2283" y="845"/>
                </a:lnTo>
                <a:lnTo>
                  <a:pt x="2291" y="876"/>
                </a:lnTo>
                <a:lnTo>
                  <a:pt x="2311" y="913"/>
                </a:lnTo>
                <a:lnTo>
                  <a:pt x="2337" y="953"/>
                </a:lnTo>
                <a:lnTo>
                  <a:pt x="2341" y="957"/>
                </a:lnTo>
                <a:lnTo>
                  <a:pt x="2412" y="1023"/>
                </a:lnTo>
                <a:lnTo>
                  <a:pt x="2481" y="1088"/>
                </a:lnTo>
                <a:lnTo>
                  <a:pt x="2544" y="1148"/>
                </a:lnTo>
                <a:lnTo>
                  <a:pt x="2604" y="1202"/>
                </a:lnTo>
                <a:lnTo>
                  <a:pt x="2658" y="1255"/>
                </a:lnTo>
                <a:lnTo>
                  <a:pt x="2705" y="1300"/>
                </a:lnTo>
                <a:lnTo>
                  <a:pt x="2746" y="1337"/>
                </a:lnTo>
                <a:lnTo>
                  <a:pt x="2779" y="1369"/>
                </a:lnTo>
                <a:lnTo>
                  <a:pt x="2805" y="1393"/>
                </a:lnTo>
                <a:lnTo>
                  <a:pt x="2826" y="1413"/>
                </a:lnTo>
                <a:lnTo>
                  <a:pt x="2721" y="1497"/>
                </a:lnTo>
                <a:lnTo>
                  <a:pt x="2611" y="1586"/>
                </a:lnTo>
                <a:lnTo>
                  <a:pt x="2500" y="1681"/>
                </a:lnTo>
                <a:lnTo>
                  <a:pt x="2390" y="1779"/>
                </a:lnTo>
                <a:lnTo>
                  <a:pt x="2279" y="1880"/>
                </a:lnTo>
                <a:lnTo>
                  <a:pt x="2274" y="1887"/>
                </a:lnTo>
                <a:lnTo>
                  <a:pt x="2270" y="1894"/>
                </a:lnTo>
                <a:lnTo>
                  <a:pt x="2265" y="1914"/>
                </a:lnTo>
                <a:lnTo>
                  <a:pt x="2263" y="1931"/>
                </a:lnTo>
                <a:lnTo>
                  <a:pt x="2265" y="1949"/>
                </a:lnTo>
                <a:lnTo>
                  <a:pt x="2270" y="1966"/>
                </a:lnTo>
                <a:lnTo>
                  <a:pt x="2286" y="1993"/>
                </a:lnTo>
                <a:lnTo>
                  <a:pt x="2309" y="2014"/>
                </a:lnTo>
                <a:lnTo>
                  <a:pt x="2341" y="2031"/>
                </a:lnTo>
                <a:lnTo>
                  <a:pt x="2379" y="2043"/>
                </a:lnTo>
                <a:lnTo>
                  <a:pt x="2426" y="2052"/>
                </a:lnTo>
                <a:lnTo>
                  <a:pt x="2481" y="2057"/>
                </a:lnTo>
                <a:lnTo>
                  <a:pt x="2493" y="2061"/>
                </a:lnTo>
                <a:lnTo>
                  <a:pt x="2532" y="2075"/>
                </a:lnTo>
                <a:lnTo>
                  <a:pt x="2569" y="2089"/>
                </a:lnTo>
                <a:lnTo>
                  <a:pt x="2607" y="2108"/>
                </a:lnTo>
                <a:lnTo>
                  <a:pt x="2642" y="2129"/>
                </a:lnTo>
                <a:lnTo>
                  <a:pt x="2674" y="2157"/>
                </a:lnTo>
                <a:lnTo>
                  <a:pt x="2709" y="2198"/>
                </a:lnTo>
                <a:lnTo>
                  <a:pt x="2735" y="2241"/>
                </a:lnTo>
                <a:lnTo>
                  <a:pt x="2753" y="2287"/>
                </a:lnTo>
                <a:lnTo>
                  <a:pt x="2765" y="2336"/>
                </a:lnTo>
                <a:lnTo>
                  <a:pt x="2768" y="2385"/>
                </a:lnTo>
                <a:lnTo>
                  <a:pt x="2763" y="2436"/>
                </a:lnTo>
                <a:lnTo>
                  <a:pt x="2751" y="2483"/>
                </a:lnTo>
                <a:lnTo>
                  <a:pt x="2732" y="2531"/>
                </a:lnTo>
                <a:lnTo>
                  <a:pt x="2705" y="2576"/>
                </a:lnTo>
                <a:lnTo>
                  <a:pt x="2670" y="2617"/>
                </a:lnTo>
                <a:lnTo>
                  <a:pt x="2632" y="2650"/>
                </a:lnTo>
                <a:lnTo>
                  <a:pt x="2588" y="2676"/>
                </a:lnTo>
                <a:lnTo>
                  <a:pt x="2540" y="2695"/>
                </a:lnTo>
                <a:lnTo>
                  <a:pt x="2490" y="2708"/>
                </a:lnTo>
                <a:lnTo>
                  <a:pt x="2437" y="2711"/>
                </a:lnTo>
                <a:lnTo>
                  <a:pt x="2437" y="2711"/>
                </a:lnTo>
                <a:lnTo>
                  <a:pt x="2386" y="2708"/>
                </a:lnTo>
                <a:lnTo>
                  <a:pt x="2337" y="2695"/>
                </a:lnTo>
                <a:lnTo>
                  <a:pt x="2291" y="2678"/>
                </a:lnTo>
                <a:lnTo>
                  <a:pt x="2248" y="2652"/>
                </a:lnTo>
                <a:lnTo>
                  <a:pt x="2209" y="2618"/>
                </a:lnTo>
                <a:lnTo>
                  <a:pt x="2174" y="2576"/>
                </a:lnTo>
                <a:lnTo>
                  <a:pt x="2146" y="2527"/>
                </a:lnTo>
                <a:lnTo>
                  <a:pt x="2127" y="2475"/>
                </a:lnTo>
                <a:lnTo>
                  <a:pt x="2116" y="2420"/>
                </a:lnTo>
                <a:lnTo>
                  <a:pt x="2114" y="2415"/>
                </a:lnTo>
                <a:lnTo>
                  <a:pt x="2113" y="2411"/>
                </a:lnTo>
                <a:lnTo>
                  <a:pt x="2106" y="2362"/>
                </a:lnTo>
                <a:lnTo>
                  <a:pt x="2093" y="2322"/>
                </a:lnTo>
                <a:lnTo>
                  <a:pt x="2078" y="2287"/>
                </a:lnTo>
                <a:lnTo>
                  <a:pt x="2058" y="2261"/>
                </a:lnTo>
                <a:lnTo>
                  <a:pt x="2035" y="2240"/>
                </a:lnTo>
                <a:lnTo>
                  <a:pt x="2009" y="2224"/>
                </a:lnTo>
                <a:lnTo>
                  <a:pt x="1988" y="2219"/>
                </a:lnTo>
                <a:lnTo>
                  <a:pt x="1965" y="2219"/>
                </a:lnTo>
                <a:lnTo>
                  <a:pt x="1939" y="2226"/>
                </a:lnTo>
                <a:lnTo>
                  <a:pt x="1930" y="2229"/>
                </a:lnTo>
                <a:lnTo>
                  <a:pt x="1923" y="2234"/>
                </a:lnTo>
                <a:lnTo>
                  <a:pt x="1857" y="2308"/>
                </a:lnTo>
                <a:lnTo>
                  <a:pt x="1794" y="2378"/>
                </a:lnTo>
                <a:lnTo>
                  <a:pt x="1732" y="2445"/>
                </a:lnTo>
                <a:lnTo>
                  <a:pt x="1678" y="2510"/>
                </a:lnTo>
                <a:lnTo>
                  <a:pt x="1625" y="2569"/>
                </a:lnTo>
                <a:lnTo>
                  <a:pt x="1580" y="2625"/>
                </a:lnTo>
                <a:lnTo>
                  <a:pt x="1538" y="2676"/>
                </a:lnTo>
                <a:lnTo>
                  <a:pt x="1501" y="2720"/>
                </a:lnTo>
                <a:lnTo>
                  <a:pt x="1469" y="2760"/>
                </a:lnTo>
                <a:lnTo>
                  <a:pt x="1443" y="2792"/>
                </a:lnTo>
                <a:lnTo>
                  <a:pt x="1422" y="2764"/>
                </a:lnTo>
                <a:lnTo>
                  <a:pt x="1394" y="2730"/>
                </a:lnTo>
                <a:lnTo>
                  <a:pt x="1360" y="2690"/>
                </a:lnTo>
                <a:lnTo>
                  <a:pt x="1322" y="2643"/>
                </a:lnTo>
                <a:lnTo>
                  <a:pt x="1278" y="2590"/>
                </a:lnTo>
                <a:lnTo>
                  <a:pt x="1229" y="2532"/>
                </a:lnTo>
                <a:lnTo>
                  <a:pt x="1175" y="2471"/>
                </a:lnTo>
                <a:lnTo>
                  <a:pt x="1117" y="2406"/>
                </a:lnTo>
                <a:lnTo>
                  <a:pt x="1055" y="2338"/>
                </a:lnTo>
                <a:lnTo>
                  <a:pt x="991" y="2266"/>
                </a:lnTo>
                <a:lnTo>
                  <a:pt x="920" y="2192"/>
                </a:lnTo>
                <a:lnTo>
                  <a:pt x="915" y="2187"/>
                </a:lnTo>
                <a:lnTo>
                  <a:pt x="910" y="2184"/>
                </a:lnTo>
                <a:lnTo>
                  <a:pt x="903" y="2182"/>
                </a:lnTo>
                <a:lnTo>
                  <a:pt x="896" y="2182"/>
                </a:lnTo>
                <a:lnTo>
                  <a:pt x="887" y="2182"/>
                </a:lnTo>
                <a:lnTo>
                  <a:pt x="885" y="2180"/>
                </a:lnTo>
                <a:lnTo>
                  <a:pt x="863" y="2184"/>
                </a:lnTo>
                <a:lnTo>
                  <a:pt x="847" y="2189"/>
                </a:lnTo>
                <a:lnTo>
                  <a:pt x="824" y="2203"/>
                </a:lnTo>
                <a:lnTo>
                  <a:pt x="806" y="2219"/>
                </a:lnTo>
                <a:lnTo>
                  <a:pt x="794" y="2238"/>
                </a:lnTo>
                <a:lnTo>
                  <a:pt x="782" y="2261"/>
                </a:lnTo>
                <a:lnTo>
                  <a:pt x="773" y="2285"/>
                </a:lnTo>
                <a:lnTo>
                  <a:pt x="766" y="2312"/>
                </a:lnTo>
                <a:lnTo>
                  <a:pt x="756" y="2345"/>
                </a:lnTo>
                <a:lnTo>
                  <a:pt x="742" y="2380"/>
                </a:lnTo>
                <a:lnTo>
                  <a:pt x="740" y="2387"/>
                </a:lnTo>
                <a:lnTo>
                  <a:pt x="738" y="2396"/>
                </a:lnTo>
                <a:lnTo>
                  <a:pt x="735" y="2438"/>
                </a:lnTo>
                <a:lnTo>
                  <a:pt x="724" y="2480"/>
                </a:lnTo>
                <a:lnTo>
                  <a:pt x="705" y="2520"/>
                </a:lnTo>
                <a:lnTo>
                  <a:pt x="680" y="2559"/>
                </a:lnTo>
                <a:lnTo>
                  <a:pt x="649" y="2596"/>
                </a:lnTo>
                <a:lnTo>
                  <a:pt x="610" y="2629"/>
                </a:lnTo>
                <a:lnTo>
                  <a:pt x="566" y="2655"/>
                </a:lnTo>
                <a:lnTo>
                  <a:pt x="519" y="2674"/>
                </a:lnTo>
                <a:lnTo>
                  <a:pt x="470" y="2687"/>
                </a:lnTo>
                <a:lnTo>
                  <a:pt x="419" y="2690"/>
                </a:lnTo>
                <a:lnTo>
                  <a:pt x="368" y="2687"/>
                </a:lnTo>
                <a:lnTo>
                  <a:pt x="319" y="2674"/>
                </a:lnTo>
                <a:lnTo>
                  <a:pt x="272" y="2655"/>
                </a:lnTo>
                <a:lnTo>
                  <a:pt x="228" y="2629"/>
                </a:lnTo>
                <a:lnTo>
                  <a:pt x="189" y="2596"/>
                </a:lnTo>
                <a:lnTo>
                  <a:pt x="154" y="2553"/>
                </a:lnTo>
                <a:lnTo>
                  <a:pt x="128" y="2510"/>
                </a:lnTo>
                <a:lnTo>
                  <a:pt x="109" y="2462"/>
                </a:lnTo>
                <a:lnTo>
                  <a:pt x="96" y="2413"/>
                </a:lnTo>
                <a:lnTo>
                  <a:pt x="93" y="2362"/>
                </a:lnTo>
                <a:lnTo>
                  <a:pt x="96" y="2312"/>
                </a:lnTo>
                <a:lnTo>
                  <a:pt x="109" y="2263"/>
                </a:lnTo>
                <a:lnTo>
                  <a:pt x="128" y="2215"/>
                </a:lnTo>
                <a:lnTo>
                  <a:pt x="154" y="2171"/>
                </a:lnTo>
                <a:lnTo>
                  <a:pt x="189" y="2131"/>
                </a:lnTo>
                <a:lnTo>
                  <a:pt x="235" y="2089"/>
                </a:lnTo>
                <a:lnTo>
                  <a:pt x="282" y="2061"/>
                </a:lnTo>
                <a:lnTo>
                  <a:pt x="333" y="2043"/>
                </a:lnTo>
                <a:lnTo>
                  <a:pt x="384" y="2036"/>
                </a:lnTo>
                <a:lnTo>
                  <a:pt x="391" y="2035"/>
                </a:lnTo>
                <a:lnTo>
                  <a:pt x="398" y="2033"/>
                </a:lnTo>
                <a:lnTo>
                  <a:pt x="426" y="2024"/>
                </a:lnTo>
                <a:lnTo>
                  <a:pt x="456" y="2017"/>
                </a:lnTo>
                <a:lnTo>
                  <a:pt x="486" y="2010"/>
                </a:lnTo>
                <a:lnTo>
                  <a:pt x="514" y="2003"/>
                </a:lnTo>
                <a:lnTo>
                  <a:pt x="542" y="1993"/>
                </a:lnTo>
                <a:lnTo>
                  <a:pt x="564" y="1979"/>
                </a:lnTo>
                <a:lnTo>
                  <a:pt x="584" y="1961"/>
                </a:lnTo>
                <a:lnTo>
                  <a:pt x="598" y="1937"/>
                </a:lnTo>
                <a:lnTo>
                  <a:pt x="600" y="1928"/>
                </a:lnTo>
                <a:lnTo>
                  <a:pt x="601" y="1917"/>
                </a:lnTo>
                <a:lnTo>
                  <a:pt x="598" y="1905"/>
                </a:lnTo>
                <a:lnTo>
                  <a:pt x="587" y="1891"/>
                </a:lnTo>
                <a:lnTo>
                  <a:pt x="584" y="1884"/>
                </a:lnTo>
                <a:lnTo>
                  <a:pt x="578" y="1877"/>
                </a:lnTo>
                <a:lnTo>
                  <a:pt x="566" y="1865"/>
                </a:lnTo>
                <a:lnTo>
                  <a:pt x="563" y="1863"/>
                </a:lnTo>
                <a:lnTo>
                  <a:pt x="559" y="1856"/>
                </a:lnTo>
                <a:lnTo>
                  <a:pt x="493" y="1796"/>
                </a:lnTo>
                <a:lnTo>
                  <a:pt x="491" y="1796"/>
                </a:lnTo>
                <a:lnTo>
                  <a:pt x="426" y="1737"/>
                </a:lnTo>
                <a:lnTo>
                  <a:pt x="363" y="1682"/>
                </a:lnTo>
                <a:lnTo>
                  <a:pt x="301" y="1632"/>
                </a:lnTo>
                <a:lnTo>
                  <a:pt x="245" y="1584"/>
                </a:lnTo>
                <a:lnTo>
                  <a:pt x="193" y="1542"/>
                </a:lnTo>
                <a:lnTo>
                  <a:pt x="144" y="1502"/>
                </a:lnTo>
                <a:lnTo>
                  <a:pt x="100" y="1469"/>
                </a:lnTo>
                <a:lnTo>
                  <a:pt x="61" y="1439"/>
                </a:lnTo>
                <a:lnTo>
                  <a:pt x="28" y="1414"/>
                </a:lnTo>
                <a:lnTo>
                  <a:pt x="0" y="1393"/>
                </a:lnTo>
                <a:lnTo>
                  <a:pt x="42" y="1362"/>
                </a:lnTo>
                <a:lnTo>
                  <a:pt x="88" y="1325"/>
                </a:lnTo>
                <a:lnTo>
                  <a:pt x="140" y="1283"/>
                </a:lnTo>
                <a:lnTo>
                  <a:pt x="196" y="1236"/>
                </a:lnTo>
                <a:lnTo>
                  <a:pt x="258" y="1186"/>
                </a:lnTo>
                <a:lnTo>
                  <a:pt x="319" y="1136"/>
                </a:lnTo>
                <a:lnTo>
                  <a:pt x="382" y="1083"/>
                </a:lnTo>
                <a:lnTo>
                  <a:pt x="445" y="1032"/>
                </a:lnTo>
                <a:lnTo>
                  <a:pt x="507" y="980"/>
                </a:lnTo>
                <a:lnTo>
                  <a:pt x="566" y="929"/>
                </a:lnTo>
                <a:lnTo>
                  <a:pt x="570" y="925"/>
                </a:lnTo>
                <a:lnTo>
                  <a:pt x="587" y="904"/>
                </a:lnTo>
                <a:lnTo>
                  <a:pt x="594" y="881"/>
                </a:lnTo>
                <a:lnTo>
                  <a:pt x="596" y="862"/>
                </a:lnTo>
                <a:lnTo>
                  <a:pt x="594" y="843"/>
                </a:lnTo>
                <a:lnTo>
                  <a:pt x="587" y="825"/>
                </a:lnTo>
                <a:lnTo>
                  <a:pt x="582" y="810"/>
                </a:lnTo>
                <a:lnTo>
                  <a:pt x="571" y="792"/>
                </a:lnTo>
                <a:lnTo>
                  <a:pt x="557" y="775"/>
                </a:lnTo>
                <a:lnTo>
                  <a:pt x="536" y="759"/>
                </a:lnTo>
                <a:lnTo>
                  <a:pt x="512" y="748"/>
                </a:lnTo>
                <a:lnTo>
                  <a:pt x="486" y="741"/>
                </a:lnTo>
                <a:lnTo>
                  <a:pt x="459" y="738"/>
                </a:lnTo>
                <a:lnTo>
                  <a:pt x="421" y="733"/>
                </a:lnTo>
                <a:lnTo>
                  <a:pt x="380" y="720"/>
                </a:lnTo>
                <a:lnTo>
                  <a:pt x="375" y="718"/>
                </a:lnTo>
                <a:lnTo>
                  <a:pt x="356" y="711"/>
                </a:lnTo>
                <a:lnTo>
                  <a:pt x="319" y="699"/>
                </a:lnTo>
                <a:lnTo>
                  <a:pt x="282" y="683"/>
                </a:lnTo>
                <a:lnTo>
                  <a:pt x="245" y="666"/>
                </a:lnTo>
                <a:lnTo>
                  <a:pt x="210" y="645"/>
                </a:lnTo>
                <a:lnTo>
                  <a:pt x="179" y="619"/>
                </a:lnTo>
                <a:lnTo>
                  <a:pt x="144" y="578"/>
                </a:lnTo>
                <a:lnTo>
                  <a:pt x="117" y="534"/>
                </a:lnTo>
                <a:lnTo>
                  <a:pt x="100" y="487"/>
                </a:lnTo>
                <a:lnTo>
                  <a:pt x="88" y="438"/>
                </a:lnTo>
                <a:lnTo>
                  <a:pt x="84" y="389"/>
                </a:lnTo>
                <a:lnTo>
                  <a:pt x="89" y="338"/>
                </a:lnTo>
                <a:lnTo>
                  <a:pt x="102" y="289"/>
                </a:lnTo>
                <a:lnTo>
                  <a:pt x="121" y="242"/>
                </a:lnTo>
                <a:lnTo>
                  <a:pt x="147" y="196"/>
                </a:lnTo>
                <a:lnTo>
                  <a:pt x="182" y="156"/>
                </a:lnTo>
                <a:lnTo>
                  <a:pt x="223" y="123"/>
                </a:lnTo>
                <a:lnTo>
                  <a:pt x="265" y="96"/>
                </a:lnTo>
                <a:lnTo>
                  <a:pt x="312" y="77"/>
                </a:lnTo>
                <a:lnTo>
                  <a:pt x="361" y="65"/>
                </a:lnTo>
                <a:lnTo>
                  <a:pt x="412" y="61"/>
                </a:lnTo>
                <a:lnTo>
                  <a:pt x="459" y="65"/>
                </a:lnTo>
                <a:lnTo>
                  <a:pt x="507" y="75"/>
                </a:lnTo>
                <a:lnTo>
                  <a:pt x="556" y="95"/>
                </a:lnTo>
                <a:lnTo>
                  <a:pt x="601" y="121"/>
                </a:lnTo>
                <a:lnTo>
                  <a:pt x="642" y="156"/>
                </a:lnTo>
                <a:lnTo>
                  <a:pt x="678" y="200"/>
                </a:lnTo>
                <a:lnTo>
                  <a:pt x="706" y="247"/>
                </a:lnTo>
                <a:lnTo>
                  <a:pt x="726" y="300"/>
                </a:lnTo>
                <a:lnTo>
                  <a:pt x="736" y="354"/>
                </a:lnTo>
                <a:lnTo>
                  <a:pt x="736" y="359"/>
                </a:lnTo>
                <a:lnTo>
                  <a:pt x="738" y="364"/>
                </a:lnTo>
                <a:lnTo>
                  <a:pt x="740" y="371"/>
                </a:lnTo>
                <a:lnTo>
                  <a:pt x="750" y="426"/>
                </a:lnTo>
                <a:lnTo>
                  <a:pt x="766" y="471"/>
                </a:lnTo>
                <a:lnTo>
                  <a:pt x="787" y="506"/>
                </a:lnTo>
                <a:lnTo>
                  <a:pt x="812" y="534"/>
                </a:lnTo>
                <a:lnTo>
                  <a:pt x="841" y="552"/>
                </a:lnTo>
                <a:lnTo>
                  <a:pt x="864" y="557"/>
                </a:lnTo>
                <a:lnTo>
                  <a:pt x="889" y="557"/>
                </a:lnTo>
                <a:lnTo>
                  <a:pt x="917" y="550"/>
                </a:lnTo>
                <a:lnTo>
                  <a:pt x="947" y="538"/>
                </a:lnTo>
                <a:lnTo>
                  <a:pt x="952" y="534"/>
                </a:lnTo>
                <a:lnTo>
                  <a:pt x="955" y="531"/>
                </a:lnTo>
                <a:lnTo>
                  <a:pt x="1024" y="457"/>
                </a:lnTo>
                <a:lnTo>
                  <a:pt x="1087" y="387"/>
                </a:lnTo>
                <a:lnTo>
                  <a:pt x="1145" y="322"/>
                </a:lnTo>
                <a:lnTo>
                  <a:pt x="1199" y="259"/>
                </a:lnTo>
                <a:lnTo>
                  <a:pt x="1248" y="203"/>
                </a:lnTo>
                <a:lnTo>
                  <a:pt x="1294" y="151"/>
                </a:lnTo>
                <a:lnTo>
                  <a:pt x="1332" y="103"/>
                </a:lnTo>
                <a:lnTo>
                  <a:pt x="1366" y="63"/>
                </a:lnTo>
                <a:lnTo>
                  <a:pt x="1394" y="28"/>
                </a:lnTo>
                <a:lnTo>
                  <a:pt x="1417"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 name="Freeform 32">
            <a:extLst>
              <a:ext uri="{FF2B5EF4-FFF2-40B4-BE49-F238E27FC236}">
                <a16:creationId xmlns:a16="http://schemas.microsoft.com/office/drawing/2014/main" id="{BC37184E-D888-48AB-8107-4B6F3FC91D79}"/>
              </a:ext>
            </a:extLst>
          </p:cNvPr>
          <p:cNvSpPr>
            <a:spLocks/>
          </p:cNvSpPr>
          <p:nvPr/>
        </p:nvSpPr>
        <p:spPr bwMode="auto">
          <a:xfrm>
            <a:off x="7160276" y="2371600"/>
            <a:ext cx="2062169" cy="2052025"/>
          </a:xfrm>
          <a:custGeom>
            <a:avLst/>
            <a:gdLst>
              <a:gd name="T0" fmla="*/ 1582 w 2846"/>
              <a:gd name="T1" fmla="*/ 174 h 2833"/>
              <a:gd name="T2" fmla="*/ 1873 w 2846"/>
              <a:gd name="T3" fmla="*/ 503 h 2833"/>
              <a:gd name="T4" fmla="*/ 2011 w 2846"/>
              <a:gd name="T5" fmla="*/ 563 h 2833"/>
              <a:gd name="T6" fmla="*/ 2116 w 2846"/>
              <a:gd name="T7" fmla="*/ 461 h 2833"/>
              <a:gd name="T8" fmla="*/ 2148 w 2846"/>
              <a:gd name="T9" fmla="*/ 318 h 2833"/>
              <a:gd name="T10" fmla="*/ 2276 w 2846"/>
              <a:gd name="T11" fmla="*/ 123 h 2833"/>
              <a:gd name="T12" fmla="*/ 2525 w 2846"/>
              <a:gd name="T13" fmla="*/ 63 h 2833"/>
              <a:gd name="T14" fmla="*/ 2742 w 2846"/>
              <a:gd name="T15" fmla="*/ 197 h 2833"/>
              <a:gd name="T16" fmla="*/ 2797 w 2846"/>
              <a:gd name="T17" fmla="*/ 439 h 2833"/>
              <a:gd name="T18" fmla="*/ 2690 w 2846"/>
              <a:gd name="T19" fmla="*/ 630 h 2833"/>
              <a:gd name="T20" fmla="*/ 2491 w 2846"/>
              <a:gd name="T21" fmla="*/ 707 h 2833"/>
              <a:gd name="T22" fmla="*/ 2411 w 2846"/>
              <a:gd name="T23" fmla="*/ 731 h 2833"/>
              <a:gd name="T24" fmla="*/ 2292 w 2846"/>
              <a:gd name="T25" fmla="*/ 812 h 2833"/>
              <a:gd name="T26" fmla="*/ 2346 w 2846"/>
              <a:gd name="T27" fmla="*/ 975 h 2833"/>
              <a:gd name="T28" fmla="*/ 2618 w 2846"/>
              <a:gd name="T29" fmla="*/ 1217 h 2833"/>
              <a:gd name="T30" fmla="*/ 2846 w 2846"/>
              <a:gd name="T31" fmla="*/ 1404 h 2833"/>
              <a:gd name="T32" fmla="*/ 2655 w 2846"/>
              <a:gd name="T33" fmla="*/ 1558 h 2833"/>
              <a:gd name="T34" fmla="*/ 2342 w 2846"/>
              <a:gd name="T35" fmla="*/ 1830 h 2833"/>
              <a:gd name="T36" fmla="*/ 2258 w 2846"/>
              <a:gd name="T37" fmla="*/ 1949 h 2833"/>
              <a:gd name="T38" fmla="*/ 2321 w 2846"/>
              <a:gd name="T39" fmla="*/ 2039 h 2833"/>
              <a:gd name="T40" fmla="*/ 2467 w 2846"/>
              <a:gd name="T41" fmla="*/ 2079 h 2833"/>
              <a:gd name="T42" fmla="*/ 2674 w 2846"/>
              <a:gd name="T43" fmla="*/ 2172 h 2833"/>
              <a:gd name="T44" fmla="*/ 2770 w 2846"/>
              <a:gd name="T45" fmla="*/ 2405 h 2833"/>
              <a:gd name="T46" fmla="*/ 2674 w 2846"/>
              <a:gd name="T47" fmla="*/ 2636 h 2833"/>
              <a:gd name="T48" fmla="*/ 2430 w 2846"/>
              <a:gd name="T49" fmla="*/ 2736 h 2833"/>
              <a:gd name="T50" fmla="*/ 2202 w 2846"/>
              <a:gd name="T51" fmla="*/ 2645 h 2833"/>
              <a:gd name="T52" fmla="*/ 2108 w 2846"/>
              <a:gd name="T53" fmla="*/ 2465 h 2833"/>
              <a:gd name="T54" fmla="*/ 2083 w 2846"/>
              <a:gd name="T55" fmla="*/ 2324 h 2833"/>
              <a:gd name="T56" fmla="*/ 1990 w 2846"/>
              <a:gd name="T57" fmla="*/ 2230 h 2833"/>
              <a:gd name="T58" fmla="*/ 1862 w 2846"/>
              <a:gd name="T59" fmla="*/ 2310 h 2833"/>
              <a:gd name="T60" fmla="*/ 1597 w 2846"/>
              <a:gd name="T61" fmla="*/ 2610 h 2833"/>
              <a:gd name="T62" fmla="*/ 1436 w 2846"/>
              <a:gd name="T63" fmla="*/ 2810 h 2833"/>
              <a:gd name="T64" fmla="*/ 1285 w 2846"/>
              <a:gd name="T65" fmla="*/ 2682 h 2833"/>
              <a:gd name="T66" fmla="*/ 1017 w 2846"/>
              <a:gd name="T67" fmla="*/ 2387 h 2833"/>
              <a:gd name="T68" fmla="*/ 885 w 2846"/>
              <a:gd name="T69" fmla="*/ 2288 h 2833"/>
              <a:gd name="T70" fmla="*/ 782 w 2846"/>
              <a:gd name="T71" fmla="*/ 2324 h 2833"/>
              <a:gd name="T72" fmla="*/ 726 w 2846"/>
              <a:gd name="T73" fmla="*/ 2480 h 2833"/>
              <a:gd name="T74" fmla="*/ 658 w 2846"/>
              <a:gd name="T75" fmla="*/ 2654 h 2833"/>
              <a:gd name="T76" fmla="*/ 445 w 2846"/>
              <a:gd name="T77" fmla="*/ 2784 h 2833"/>
              <a:gd name="T78" fmla="*/ 195 w 2846"/>
              <a:gd name="T79" fmla="*/ 2724 h 2833"/>
              <a:gd name="T80" fmla="*/ 60 w 2846"/>
              <a:gd name="T81" fmla="*/ 2503 h 2833"/>
              <a:gd name="T82" fmla="*/ 116 w 2846"/>
              <a:gd name="T83" fmla="*/ 2252 h 2833"/>
              <a:gd name="T84" fmla="*/ 270 w 2846"/>
              <a:gd name="T85" fmla="*/ 2123 h 2833"/>
              <a:gd name="T86" fmla="*/ 409 w 2846"/>
              <a:gd name="T87" fmla="*/ 2104 h 2833"/>
              <a:gd name="T88" fmla="*/ 544 w 2846"/>
              <a:gd name="T89" fmla="*/ 2044 h 2833"/>
              <a:gd name="T90" fmla="*/ 537 w 2846"/>
              <a:gd name="T91" fmla="*/ 1904 h 2833"/>
              <a:gd name="T92" fmla="*/ 331 w 2846"/>
              <a:gd name="T93" fmla="*/ 1716 h 2833"/>
              <a:gd name="T94" fmla="*/ 68 w 2846"/>
              <a:gd name="T95" fmla="*/ 1497 h 2833"/>
              <a:gd name="T96" fmla="*/ 74 w 2846"/>
              <a:gd name="T97" fmla="*/ 1350 h 2833"/>
              <a:gd name="T98" fmla="*/ 295 w 2846"/>
              <a:gd name="T99" fmla="*/ 1089 h 2833"/>
              <a:gd name="T100" fmla="*/ 508 w 2846"/>
              <a:gd name="T101" fmla="*/ 878 h 2833"/>
              <a:gd name="T102" fmla="*/ 566 w 2846"/>
              <a:gd name="T103" fmla="*/ 949 h 2833"/>
              <a:gd name="T104" fmla="*/ 587 w 2846"/>
              <a:gd name="T105" fmla="*/ 1075 h 2833"/>
              <a:gd name="T106" fmla="*/ 696 w 2846"/>
              <a:gd name="T107" fmla="*/ 1275 h 2833"/>
              <a:gd name="T108" fmla="*/ 973 w 2846"/>
              <a:gd name="T109" fmla="*/ 1388 h 2833"/>
              <a:gd name="T110" fmla="*/ 1219 w 2846"/>
              <a:gd name="T111" fmla="*/ 1306 h 2833"/>
              <a:gd name="T112" fmla="*/ 1368 w 2846"/>
              <a:gd name="T113" fmla="*/ 1054 h 2833"/>
              <a:gd name="T114" fmla="*/ 1299 w 2846"/>
              <a:gd name="T115" fmla="*/ 761 h 2833"/>
              <a:gd name="T116" fmla="*/ 1077 w 2846"/>
              <a:gd name="T117" fmla="*/ 610 h 2833"/>
              <a:gd name="T118" fmla="*/ 905 w 2846"/>
              <a:gd name="T119" fmla="*/ 566 h 2833"/>
              <a:gd name="T120" fmla="*/ 880 w 2846"/>
              <a:gd name="T121" fmla="*/ 484 h 2833"/>
              <a:gd name="T122" fmla="*/ 1198 w 2846"/>
              <a:gd name="T123" fmla="*/ 200 h 2833"/>
              <a:gd name="T124" fmla="*/ 1411 w 2846"/>
              <a:gd name="T125" fmla="*/ 20 h 2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6" h="2833">
                <a:moveTo>
                  <a:pt x="1438" y="0"/>
                </a:moveTo>
                <a:lnTo>
                  <a:pt x="1464" y="34"/>
                </a:lnTo>
                <a:lnTo>
                  <a:pt x="1497" y="74"/>
                </a:lnTo>
                <a:lnTo>
                  <a:pt x="1536" y="121"/>
                </a:lnTo>
                <a:lnTo>
                  <a:pt x="1582" y="174"/>
                </a:lnTo>
                <a:lnTo>
                  <a:pt x="1631" y="232"/>
                </a:lnTo>
                <a:lnTo>
                  <a:pt x="1685" y="293"/>
                </a:lnTo>
                <a:lnTo>
                  <a:pt x="1743" y="360"/>
                </a:lnTo>
                <a:lnTo>
                  <a:pt x="1806" y="430"/>
                </a:lnTo>
                <a:lnTo>
                  <a:pt x="1873" y="503"/>
                </a:lnTo>
                <a:lnTo>
                  <a:pt x="1878" y="507"/>
                </a:lnTo>
                <a:lnTo>
                  <a:pt x="1916" y="533"/>
                </a:lnTo>
                <a:lnTo>
                  <a:pt x="1951" y="551"/>
                </a:lnTo>
                <a:lnTo>
                  <a:pt x="1983" y="561"/>
                </a:lnTo>
                <a:lnTo>
                  <a:pt x="2011" y="563"/>
                </a:lnTo>
                <a:lnTo>
                  <a:pt x="2036" y="558"/>
                </a:lnTo>
                <a:lnTo>
                  <a:pt x="2062" y="544"/>
                </a:lnTo>
                <a:lnTo>
                  <a:pt x="2083" y="523"/>
                </a:lnTo>
                <a:lnTo>
                  <a:pt x="2102" y="495"/>
                </a:lnTo>
                <a:lnTo>
                  <a:pt x="2116" y="461"/>
                </a:lnTo>
                <a:lnTo>
                  <a:pt x="2129" y="419"/>
                </a:lnTo>
                <a:lnTo>
                  <a:pt x="2137" y="372"/>
                </a:lnTo>
                <a:lnTo>
                  <a:pt x="2139" y="367"/>
                </a:lnTo>
                <a:lnTo>
                  <a:pt x="2139" y="361"/>
                </a:lnTo>
                <a:lnTo>
                  <a:pt x="2148" y="318"/>
                </a:lnTo>
                <a:lnTo>
                  <a:pt x="2160" y="272"/>
                </a:lnTo>
                <a:lnTo>
                  <a:pt x="2181" y="232"/>
                </a:lnTo>
                <a:lnTo>
                  <a:pt x="2206" y="193"/>
                </a:lnTo>
                <a:lnTo>
                  <a:pt x="2237" y="158"/>
                </a:lnTo>
                <a:lnTo>
                  <a:pt x="2276" y="123"/>
                </a:lnTo>
                <a:lnTo>
                  <a:pt x="2321" y="97"/>
                </a:lnTo>
                <a:lnTo>
                  <a:pt x="2369" y="76"/>
                </a:lnTo>
                <a:lnTo>
                  <a:pt x="2420" y="63"/>
                </a:lnTo>
                <a:lnTo>
                  <a:pt x="2472" y="60"/>
                </a:lnTo>
                <a:lnTo>
                  <a:pt x="2525" y="63"/>
                </a:lnTo>
                <a:lnTo>
                  <a:pt x="2576" y="76"/>
                </a:lnTo>
                <a:lnTo>
                  <a:pt x="2625" y="97"/>
                </a:lnTo>
                <a:lnTo>
                  <a:pt x="2669" y="123"/>
                </a:lnTo>
                <a:lnTo>
                  <a:pt x="2709" y="158"/>
                </a:lnTo>
                <a:lnTo>
                  <a:pt x="2742" y="197"/>
                </a:lnTo>
                <a:lnTo>
                  <a:pt x="2769" y="241"/>
                </a:lnTo>
                <a:lnTo>
                  <a:pt x="2788" y="288"/>
                </a:lnTo>
                <a:lnTo>
                  <a:pt x="2798" y="337"/>
                </a:lnTo>
                <a:lnTo>
                  <a:pt x="2802" y="388"/>
                </a:lnTo>
                <a:lnTo>
                  <a:pt x="2797" y="439"/>
                </a:lnTo>
                <a:lnTo>
                  <a:pt x="2784" y="488"/>
                </a:lnTo>
                <a:lnTo>
                  <a:pt x="2763" y="535"/>
                </a:lnTo>
                <a:lnTo>
                  <a:pt x="2735" y="579"/>
                </a:lnTo>
                <a:lnTo>
                  <a:pt x="2700" y="619"/>
                </a:lnTo>
                <a:lnTo>
                  <a:pt x="2690" y="630"/>
                </a:lnTo>
                <a:lnTo>
                  <a:pt x="2649" y="659"/>
                </a:lnTo>
                <a:lnTo>
                  <a:pt x="2605" y="684"/>
                </a:lnTo>
                <a:lnTo>
                  <a:pt x="2556" y="698"/>
                </a:lnTo>
                <a:lnTo>
                  <a:pt x="2504" y="707"/>
                </a:lnTo>
                <a:lnTo>
                  <a:pt x="2491" y="707"/>
                </a:lnTo>
                <a:lnTo>
                  <a:pt x="2486" y="708"/>
                </a:lnTo>
                <a:lnTo>
                  <a:pt x="2479" y="710"/>
                </a:lnTo>
                <a:lnTo>
                  <a:pt x="2444" y="721"/>
                </a:lnTo>
                <a:lnTo>
                  <a:pt x="2434" y="724"/>
                </a:lnTo>
                <a:lnTo>
                  <a:pt x="2411" y="731"/>
                </a:lnTo>
                <a:lnTo>
                  <a:pt x="2381" y="740"/>
                </a:lnTo>
                <a:lnTo>
                  <a:pt x="2351" y="752"/>
                </a:lnTo>
                <a:lnTo>
                  <a:pt x="2327" y="768"/>
                </a:lnTo>
                <a:lnTo>
                  <a:pt x="2306" y="787"/>
                </a:lnTo>
                <a:lnTo>
                  <a:pt x="2292" y="812"/>
                </a:lnTo>
                <a:lnTo>
                  <a:pt x="2286" y="836"/>
                </a:lnTo>
                <a:lnTo>
                  <a:pt x="2290" y="864"/>
                </a:lnTo>
                <a:lnTo>
                  <a:pt x="2300" y="898"/>
                </a:lnTo>
                <a:lnTo>
                  <a:pt x="2320" y="936"/>
                </a:lnTo>
                <a:lnTo>
                  <a:pt x="2346" y="975"/>
                </a:lnTo>
                <a:lnTo>
                  <a:pt x="2349" y="980"/>
                </a:lnTo>
                <a:lnTo>
                  <a:pt x="2421" y="1045"/>
                </a:lnTo>
                <a:lnTo>
                  <a:pt x="2490" y="1106"/>
                </a:lnTo>
                <a:lnTo>
                  <a:pt x="2556" y="1164"/>
                </a:lnTo>
                <a:lnTo>
                  <a:pt x="2618" y="1217"/>
                </a:lnTo>
                <a:lnTo>
                  <a:pt x="2676" y="1266"/>
                </a:lnTo>
                <a:lnTo>
                  <a:pt x="2726" y="1308"/>
                </a:lnTo>
                <a:lnTo>
                  <a:pt x="2772" y="1346"/>
                </a:lnTo>
                <a:lnTo>
                  <a:pt x="2812" y="1378"/>
                </a:lnTo>
                <a:lnTo>
                  <a:pt x="2846" y="1404"/>
                </a:lnTo>
                <a:lnTo>
                  <a:pt x="2819" y="1425"/>
                </a:lnTo>
                <a:lnTo>
                  <a:pt x="2788" y="1450"/>
                </a:lnTo>
                <a:lnTo>
                  <a:pt x="2749" y="1481"/>
                </a:lnTo>
                <a:lnTo>
                  <a:pt x="2704" y="1516"/>
                </a:lnTo>
                <a:lnTo>
                  <a:pt x="2655" y="1558"/>
                </a:lnTo>
                <a:lnTo>
                  <a:pt x="2600" y="1604"/>
                </a:lnTo>
                <a:lnTo>
                  <a:pt x="2541" y="1653"/>
                </a:lnTo>
                <a:lnTo>
                  <a:pt x="2477" y="1709"/>
                </a:lnTo>
                <a:lnTo>
                  <a:pt x="2411" y="1767"/>
                </a:lnTo>
                <a:lnTo>
                  <a:pt x="2342" y="1830"/>
                </a:lnTo>
                <a:lnTo>
                  <a:pt x="2271" y="1897"/>
                </a:lnTo>
                <a:lnTo>
                  <a:pt x="2265" y="1904"/>
                </a:lnTo>
                <a:lnTo>
                  <a:pt x="2262" y="1911"/>
                </a:lnTo>
                <a:lnTo>
                  <a:pt x="2257" y="1932"/>
                </a:lnTo>
                <a:lnTo>
                  <a:pt x="2258" y="1949"/>
                </a:lnTo>
                <a:lnTo>
                  <a:pt x="2262" y="1965"/>
                </a:lnTo>
                <a:lnTo>
                  <a:pt x="2265" y="1977"/>
                </a:lnTo>
                <a:lnTo>
                  <a:pt x="2279" y="2002"/>
                </a:lnTo>
                <a:lnTo>
                  <a:pt x="2299" y="2023"/>
                </a:lnTo>
                <a:lnTo>
                  <a:pt x="2321" y="2039"/>
                </a:lnTo>
                <a:lnTo>
                  <a:pt x="2348" y="2053"/>
                </a:lnTo>
                <a:lnTo>
                  <a:pt x="2378" y="2061"/>
                </a:lnTo>
                <a:lnTo>
                  <a:pt x="2407" y="2070"/>
                </a:lnTo>
                <a:lnTo>
                  <a:pt x="2437" y="2075"/>
                </a:lnTo>
                <a:lnTo>
                  <a:pt x="2467" y="2079"/>
                </a:lnTo>
                <a:lnTo>
                  <a:pt x="2476" y="2079"/>
                </a:lnTo>
                <a:lnTo>
                  <a:pt x="2530" y="2089"/>
                </a:lnTo>
                <a:lnTo>
                  <a:pt x="2583" y="2109"/>
                </a:lnTo>
                <a:lnTo>
                  <a:pt x="2630" y="2137"/>
                </a:lnTo>
                <a:lnTo>
                  <a:pt x="2674" y="2172"/>
                </a:lnTo>
                <a:lnTo>
                  <a:pt x="2707" y="2214"/>
                </a:lnTo>
                <a:lnTo>
                  <a:pt x="2735" y="2258"/>
                </a:lnTo>
                <a:lnTo>
                  <a:pt x="2754" y="2305"/>
                </a:lnTo>
                <a:lnTo>
                  <a:pt x="2765" y="2354"/>
                </a:lnTo>
                <a:lnTo>
                  <a:pt x="2770" y="2405"/>
                </a:lnTo>
                <a:lnTo>
                  <a:pt x="2767" y="2456"/>
                </a:lnTo>
                <a:lnTo>
                  <a:pt x="2754" y="2505"/>
                </a:lnTo>
                <a:lnTo>
                  <a:pt x="2735" y="2552"/>
                </a:lnTo>
                <a:lnTo>
                  <a:pt x="2709" y="2596"/>
                </a:lnTo>
                <a:lnTo>
                  <a:pt x="2674" y="2636"/>
                </a:lnTo>
                <a:lnTo>
                  <a:pt x="2634" y="2671"/>
                </a:lnTo>
                <a:lnTo>
                  <a:pt x="2588" y="2699"/>
                </a:lnTo>
                <a:lnTo>
                  <a:pt x="2537" y="2720"/>
                </a:lnTo>
                <a:lnTo>
                  <a:pt x="2484" y="2733"/>
                </a:lnTo>
                <a:lnTo>
                  <a:pt x="2430" y="2736"/>
                </a:lnTo>
                <a:lnTo>
                  <a:pt x="2379" y="2733"/>
                </a:lnTo>
                <a:lnTo>
                  <a:pt x="2330" y="2722"/>
                </a:lnTo>
                <a:lnTo>
                  <a:pt x="2283" y="2703"/>
                </a:lnTo>
                <a:lnTo>
                  <a:pt x="2241" y="2677"/>
                </a:lnTo>
                <a:lnTo>
                  <a:pt x="2202" y="2645"/>
                </a:lnTo>
                <a:lnTo>
                  <a:pt x="2176" y="2612"/>
                </a:lnTo>
                <a:lnTo>
                  <a:pt x="2153" y="2577"/>
                </a:lnTo>
                <a:lnTo>
                  <a:pt x="2136" y="2540"/>
                </a:lnTo>
                <a:lnTo>
                  <a:pt x="2120" y="2503"/>
                </a:lnTo>
                <a:lnTo>
                  <a:pt x="2108" y="2465"/>
                </a:lnTo>
                <a:lnTo>
                  <a:pt x="2100" y="2447"/>
                </a:lnTo>
                <a:lnTo>
                  <a:pt x="2099" y="2417"/>
                </a:lnTo>
                <a:lnTo>
                  <a:pt x="2095" y="2386"/>
                </a:lnTo>
                <a:lnTo>
                  <a:pt x="2090" y="2354"/>
                </a:lnTo>
                <a:lnTo>
                  <a:pt x="2083" y="2324"/>
                </a:lnTo>
                <a:lnTo>
                  <a:pt x="2071" y="2296"/>
                </a:lnTo>
                <a:lnTo>
                  <a:pt x="2055" y="2270"/>
                </a:lnTo>
                <a:lnTo>
                  <a:pt x="2034" y="2251"/>
                </a:lnTo>
                <a:lnTo>
                  <a:pt x="2009" y="2235"/>
                </a:lnTo>
                <a:lnTo>
                  <a:pt x="1990" y="2230"/>
                </a:lnTo>
                <a:lnTo>
                  <a:pt x="1965" y="2228"/>
                </a:lnTo>
                <a:lnTo>
                  <a:pt x="1937" y="2233"/>
                </a:lnTo>
                <a:lnTo>
                  <a:pt x="1930" y="2237"/>
                </a:lnTo>
                <a:lnTo>
                  <a:pt x="1923" y="2242"/>
                </a:lnTo>
                <a:lnTo>
                  <a:pt x="1862" y="2310"/>
                </a:lnTo>
                <a:lnTo>
                  <a:pt x="1802" y="2375"/>
                </a:lnTo>
                <a:lnTo>
                  <a:pt x="1745" y="2438"/>
                </a:lnTo>
                <a:lnTo>
                  <a:pt x="1692" y="2500"/>
                </a:lnTo>
                <a:lnTo>
                  <a:pt x="1643" y="2556"/>
                </a:lnTo>
                <a:lnTo>
                  <a:pt x="1597" y="2610"/>
                </a:lnTo>
                <a:lnTo>
                  <a:pt x="1557" y="2659"/>
                </a:lnTo>
                <a:lnTo>
                  <a:pt x="1520" y="2705"/>
                </a:lnTo>
                <a:lnTo>
                  <a:pt x="1487" y="2745"/>
                </a:lnTo>
                <a:lnTo>
                  <a:pt x="1459" y="2780"/>
                </a:lnTo>
                <a:lnTo>
                  <a:pt x="1436" y="2810"/>
                </a:lnTo>
                <a:lnTo>
                  <a:pt x="1418" y="2833"/>
                </a:lnTo>
                <a:lnTo>
                  <a:pt x="1394" y="2803"/>
                </a:lnTo>
                <a:lnTo>
                  <a:pt x="1362" y="2768"/>
                </a:lnTo>
                <a:lnTo>
                  <a:pt x="1327" y="2727"/>
                </a:lnTo>
                <a:lnTo>
                  <a:pt x="1285" y="2682"/>
                </a:lnTo>
                <a:lnTo>
                  <a:pt x="1240" y="2631"/>
                </a:lnTo>
                <a:lnTo>
                  <a:pt x="1191" y="2577"/>
                </a:lnTo>
                <a:lnTo>
                  <a:pt x="1136" y="2517"/>
                </a:lnTo>
                <a:lnTo>
                  <a:pt x="1078" y="2454"/>
                </a:lnTo>
                <a:lnTo>
                  <a:pt x="1017" y="2387"/>
                </a:lnTo>
                <a:lnTo>
                  <a:pt x="952" y="2317"/>
                </a:lnTo>
                <a:lnTo>
                  <a:pt x="950" y="2316"/>
                </a:lnTo>
                <a:lnTo>
                  <a:pt x="945" y="2312"/>
                </a:lnTo>
                <a:lnTo>
                  <a:pt x="913" y="2296"/>
                </a:lnTo>
                <a:lnTo>
                  <a:pt x="885" y="2288"/>
                </a:lnTo>
                <a:lnTo>
                  <a:pt x="859" y="2284"/>
                </a:lnTo>
                <a:lnTo>
                  <a:pt x="843" y="2286"/>
                </a:lnTo>
                <a:lnTo>
                  <a:pt x="829" y="2289"/>
                </a:lnTo>
                <a:lnTo>
                  <a:pt x="803" y="2303"/>
                </a:lnTo>
                <a:lnTo>
                  <a:pt x="782" y="2324"/>
                </a:lnTo>
                <a:lnTo>
                  <a:pt x="763" y="2352"/>
                </a:lnTo>
                <a:lnTo>
                  <a:pt x="747" y="2386"/>
                </a:lnTo>
                <a:lnTo>
                  <a:pt x="736" y="2428"/>
                </a:lnTo>
                <a:lnTo>
                  <a:pt x="728" y="2475"/>
                </a:lnTo>
                <a:lnTo>
                  <a:pt x="726" y="2480"/>
                </a:lnTo>
                <a:lnTo>
                  <a:pt x="724" y="2486"/>
                </a:lnTo>
                <a:lnTo>
                  <a:pt x="717" y="2531"/>
                </a:lnTo>
                <a:lnTo>
                  <a:pt x="703" y="2575"/>
                </a:lnTo>
                <a:lnTo>
                  <a:pt x="684" y="2615"/>
                </a:lnTo>
                <a:lnTo>
                  <a:pt x="658" y="2654"/>
                </a:lnTo>
                <a:lnTo>
                  <a:pt x="628" y="2689"/>
                </a:lnTo>
                <a:lnTo>
                  <a:pt x="587" y="2724"/>
                </a:lnTo>
                <a:lnTo>
                  <a:pt x="544" y="2750"/>
                </a:lnTo>
                <a:lnTo>
                  <a:pt x="496" y="2771"/>
                </a:lnTo>
                <a:lnTo>
                  <a:pt x="445" y="2784"/>
                </a:lnTo>
                <a:lnTo>
                  <a:pt x="393" y="2787"/>
                </a:lnTo>
                <a:lnTo>
                  <a:pt x="338" y="2784"/>
                </a:lnTo>
                <a:lnTo>
                  <a:pt x="288" y="2771"/>
                </a:lnTo>
                <a:lnTo>
                  <a:pt x="240" y="2750"/>
                </a:lnTo>
                <a:lnTo>
                  <a:pt x="195" y="2724"/>
                </a:lnTo>
                <a:lnTo>
                  <a:pt x="154" y="2689"/>
                </a:lnTo>
                <a:lnTo>
                  <a:pt x="121" y="2649"/>
                </a:lnTo>
                <a:lnTo>
                  <a:pt x="93" y="2603"/>
                </a:lnTo>
                <a:lnTo>
                  <a:pt x="72" y="2556"/>
                </a:lnTo>
                <a:lnTo>
                  <a:pt x="60" y="2503"/>
                </a:lnTo>
                <a:lnTo>
                  <a:pt x="54" y="2451"/>
                </a:lnTo>
                <a:lnTo>
                  <a:pt x="58" y="2396"/>
                </a:lnTo>
                <a:lnTo>
                  <a:pt x="68" y="2345"/>
                </a:lnTo>
                <a:lnTo>
                  <a:pt x="88" y="2296"/>
                </a:lnTo>
                <a:lnTo>
                  <a:pt x="116" y="2252"/>
                </a:lnTo>
                <a:lnTo>
                  <a:pt x="149" y="2212"/>
                </a:lnTo>
                <a:lnTo>
                  <a:pt x="179" y="2184"/>
                </a:lnTo>
                <a:lnTo>
                  <a:pt x="209" y="2160"/>
                </a:lnTo>
                <a:lnTo>
                  <a:pt x="238" y="2139"/>
                </a:lnTo>
                <a:lnTo>
                  <a:pt x="270" y="2123"/>
                </a:lnTo>
                <a:lnTo>
                  <a:pt x="305" y="2114"/>
                </a:lnTo>
                <a:lnTo>
                  <a:pt x="340" y="2109"/>
                </a:lnTo>
                <a:lnTo>
                  <a:pt x="347" y="2109"/>
                </a:lnTo>
                <a:lnTo>
                  <a:pt x="377" y="2107"/>
                </a:lnTo>
                <a:lnTo>
                  <a:pt x="409" y="2104"/>
                </a:lnTo>
                <a:lnTo>
                  <a:pt x="440" y="2098"/>
                </a:lnTo>
                <a:lnTo>
                  <a:pt x="470" y="2091"/>
                </a:lnTo>
                <a:lnTo>
                  <a:pt x="498" y="2079"/>
                </a:lnTo>
                <a:lnTo>
                  <a:pt x="522" y="2063"/>
                </a:lnTo>
                <a:lnTo>
                  <a:pt x="544" y="2044"/>
                </a:lnTo>
                <a:lnTo>
                  <a:pt x="558" y="2019"/>
                </a:lnTo>
                <a:lnTo>
                  <a:pt x="563" y="1995"/>
                </a:lnTo>
                <a:lnTo>
                  <a:pt x="563" y="1967"/>
                </a:lnTo>
                <a:lnTo>
                  <a:pt x="552" y="1937"/>
                </a:lnTo>
                <a:lnTo>
                  <a:pt x="537" y="1904"/>
                </a:lnTo>
                <a:lnTo>
                  <a:pt x="535" y="1898"/>
                </a:lnTo>
                <a:lnTo>
                  <a:pt x="531" y="1895"/>
                </a:lnTo>
                <a:lnTo>
                  <a:pt x="461" y="1832"/>
                </a:lnTo>
                <a:lnTo>
                  <a:pt x="395" y="1772"/>
                </a:lnTo>
                <a:lnTo>
                  <a:pt x="331" y="1716"/>
                </a:lnTo>
                <a:lnTo>
                  <a:pt x="270" y="1664"/>
                </a:lnTo>
                <a:lnTo>
                  <a:pt x="214" y="1615"/>
                </a:lnTo>
                <a:lnTo>
                  <a:pt x="160" y="1571"/>
                </a:lnTo>
                <a:lnTo>
                  <a:pt x="112" y="1530"/>
                </a:lnTo>
                <a:lnTo>
                  <a:pt x="68" y="1497"/>
                </a:lnTo>
                <a:lnTo>
                  <a:pt x="32" y="1466"/>
                </a:lnTo>
                <a:lnTo>
                  <a:pt x="0" y="1441"/>
                </a:lnTo>
                <a:lnTo>
                  <a:pt x="19" y="1418"/>
                </a:lnTo>
                <a:lnTo>
                  <a:pt x="44" y="1387"/>
                </a:lnTo>
                <a:lnTo>
                  <a:pt x="74" y="1350"/>
                </a:lnTo>
                <a:lnTo>
                  <a:pt x="109" y="1308"/>
                </a:lnTo>
                <a:lnTo>
                  <a:pt x="147" y="1261"/>
                </a:lnTo>
                <a:lnTo>
                  <a:pt x="193" y="1208"/>
                </a:lnTo>
                <a:lnTo>
                  <a:pt x="242" y="1150"/>
                </a:lnTo>
                <a:lnTo>
                  <a:pt x="295" y="1089"/>
                </a:lnTo>
                <a:lnTo>
                  <a:pt x="352" y="1026"/>
                </a:lnTo>
                <a:lnTo>
                  <a:pt x="412" y="957"/>
                </a:lnTo>
                <a:lnTo>
                  <a:pt x="477" y="889"/>
                </a:lnTo>
                <a:lnTo>
                  <a:pt x="494" y="882"/>
                </a:lnTo>
                <a:lnTo>
                  <a:pt x="508" y="878"/>
                </a:lnTo>
                <a:lnTo>
                  <a:pt x="517" y="878"/>
                </a:lnTo>
                <a:lnTo>
                  <a:pt x="524" y="880"/>
                </a:lnTo>
                <a:lnTo>
                  <a:pt x="542" y="892"/>
                </a:lnTo>
                <a:lnTo>
                  <a:pt x="556" y="915"/>
                </a:lnTo>
                <a:lnTo>
                  <a:pt x="566" y="949"/>
                </a:lnTo>
                <a:lnTo>
                  <a:pt x="573" y="991"/>
                </a:lnTo>
                <a:lnTo>
                  <a:pt x="577" y="1040"/>
                </a:lnTo>
                <a:lnTo>
                  <a:pt x="579" y="1047"/>
                </a:lnTo>
                <a:lnTo>
                  <a:pt x="580" y="1052"/>
                </a:lnTo>
                <a:lnTo>
                  <a:pt x="587" y="1075"/>
                </a:lnTo>
                <a:lnTo>
                  <a:pt x="601" y="1113"/>
                </a:lnTo>
                <a:lnTo>
                  <a:pt x="619" y="1155"/>
                </a:lnTo>
                <a:lnTo>
                  <a:pt x="640" y="1197"/>
                </a:lnTo>
                <a:lnTo>
                  <a:pt x="665" y="1238"/>
                </a:lnTo>
                <a:lnTo>
                  <a:pt x="696" y="1275"/>
                </a:lnTo>
                <a:lnTo>
                  <a:pt x="743" y="1315"/>
                </a:lnTo>
                <a:lnTo>
                  <a:pt x="794" y="1346"/>
                </a:lnTo>
                <a:lnTo>
                  <a:pt x="850" y="1369"/>
                </a:lnTo>
                <a:lnTo>
                  <a:pt x="910" y="1383"/>
                </a:lnTo>
                <a:lnTo>
                  <a:pt x="973" y="1388"/>
                </a:lnTo>
                <a:lnTo>
                  <a:pt x="1026" y="1385"/>
                </a:lnTo>
                <a:lnTo>
                  <a:pt x="1077" y="1374"/>
                </a:lnTo>
                <a:lnTo>
                  <a:pt x="1127" y="1357"/>
                </a:lnTo>
                <a:lnTo>
                  <a:pt x="1175" y="1334"/>
                </a:lnTo>
                <a:lnTo>
                  <a:pt x="1219" y="1306"/>
                </a:lnTo>
                <a:lnTo>
                  <a:pt x="1257" y="1271"/>
                </a:lnTo>
                <a:lnTo>
                  <a:pt x="1297" y="1224"/>
                </a:lnTo>
                <a:lnTo>
                  <a:pt x="1331" y="1171"/>
                </a:lnTo>
                <a:lnTo>
                  <a:pt x="1354" y="1113"/>
                </a:lnTo>
                <a:lnTo>
                  <a:pt x="1368" y="1054"/>
                </a:lnTo>
                <a:lnTo>
                  <a:pt x="1373" y="992"/>
                </a:lnTo>
                <a:lnTo>
                  <a:pt x="1369" y="929"/>
                </a:lnTo>
                <a:lnTo>
                  <a:pt x="1354" y="870"/>
                </a:lnTo>
                <a:lnTo>
                  <a:pt x="1331" y="814"/>
                </a:lnTo>
                <a:lnTo>
                  <a:pt x="1299" y="761"/>
                </a:lnTo>
                <a:lnTo>
                  <a:pt x="1259" y="714"/>
                </a:lnTo>
                <a:lnTo>
                  <a:pt x="1219" y="679"/>
                </a:lnTo>
                <a:lnTo>
                  <a:pt x="1175" y="649"/>
                </a:lnTo>
                <a:lnTo>
                  <a:pt x="1127" y="626"/>
                </a:lnTo>
                <a:lnTo>
                  <a:pt x="1077" y="610"/>
                </a:lnTo>
                <a:lnTo>
                  <a:pt x="1026" y="600"/>
                </a:lnTo>
                <a:lnTo>
                  <a:pt x="1017" y="598"/>
                </a:lnTo>
                <a:lnTo>
                  <a:pt x="971" y="591"/>
                </a:lnTo>
                <a:lnTo>
                  <a:pt x="935" y="581"/>
                </a:lnTo>
                <a:lnTo>
                  <a:pt x="905" y="566"/>
                </a:lnTo>
                <a:lnTo>
                  <a:pt x="882" y="551"/>
                </a:lnTo>
                <a:lnTo>
                  <a:pt x="870" y="531"/>
                </a:lnTo>
                <a:lnTo>
                  <a:pt x="870" y="521"/>
                </a:lnTo>
                <a:lnTo>
                  <a:pt x="871" y="505"/>
                </a:lnTo>
                <a:lnTo>
                  <a:pt x="880" y="484"/>
                </a:lnTo>
                <a:lnTo>
                  <a:pt x="949" y="421"/>
                </a:lnTo>
                <a:lnTo>
                  <a:pt x="1015" y="360"/>
                </a:lnTo>
                <a:lnTo>
                  <a:pt x="1080" y="302"/>
                </a:lnTo>
                <a:lnTo>
                  <a:pt x="1140" y="249"/>
                </a:lnTo>
                <a:lnTo>
                  <a:pt x="1198" y="200"/>
                </a:lnTo>
                <a:lnTo>
                  <a:pt x="1250" y="155"/>
                </a:lnTo>
                <a:lnTo>
                  <a:pt x="1297" y="114"/>
                </a:lnTo>
                <a:lnTo>
                  <a:pt x="1341" y="78"/>
                </a:lnTo>
                <a:lnTo>
                  <a:pt x="1380" y="46"/>
                </a:lnTo>
                <a:lnTo>
                  <a:pt x="1411" y="20"/>
                </a:lnTo>
                <a:lnTo>
                  <a:pt x="1438" y="0"/>
                </a:lnTo>
                <a:close/>
              </a:path>
            </a:pathLst>
          </a:custGeom>
          <a:solidFill>
            <a:srgbClr val="39346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 name="Freeform 33">
            <a:extLst>
              <a:ext uri="{FF2B5EF4-FFF2-40B4-BE49-F238E27FC236}">
                <a16:creationId xmlns:a16="http://schemas.microsoft.com/office/drawing/2014/main" id="{D0083B77-1B9D-4F3D-BE03-CC7CC2F83AF0}"/>
              </a:ext>
            </a:extLst>
          </p:cNvPr>
          <p:cNvSpPr>
            <a:spLocks/>
          </p:cNvSpPr>
          <p:nvPr/>
        </p:nvSpPr>
        <p:spPr bwMode="auto">
          <a:xfrm>
            <a:off x="8226865" y="3425148"/>
            <a:ext cx="2089704" cy="2059271"/>
          </a:xfrm>
          <a:custGeom>
            <a:avLst/>
            <a:gdLst>
              <a:gd name="T0" fmla="*/ 1471 w 2884"/>
              <a:gd name="T1" fmla="*/ 34 h 2843"/>
              <a:gd name="T2" fmla="*/ 1587 w 2884"/>
              <a:gd name="T3" fmla="*/ 121 h 2843"/>
              <a:gd name="T4" fmla="*/ 1745 w 2884"/>
              <a:gd name="T5" fmla="*/ 249 h 2843"/>
              <a:gd name="T6" fmla="*/ 1930 w 2884"/>
              <a:gd name="T7" fmla="*/ 412 h 2843"/>
              <a:gd name="T8" fmla="*/ 1995 w 2884"/>
              <a:gd name="T9" fmla="*/ 495 h 2843"/>
              <a:gd name="T10" fmla="*/ 1927 w 2884"/>
              <a:gd name="T11" fmla="*/ 516 h 2843"/>
              <a:gd name="T12" fmla="*/ 1811 w 2884"/>
              <a:gd name="T13" fmla="*/ 538 h 2843"/>
              <a:gd name="T14" fmla="*/ 1669 w 2884"/>
              <a:gd name="T15" fmla="*/ 607 h 2843"/>
              <a:gd name="T16" fmla="*/ 1555 w 2884"/>
              <a:gd name="T17" fmla="*/ 740 h 2843"/>
              <a:gd name="T18" fmla="*/ 1510 w 2884"/>
              <a:gd name="T19" fmla="*/ 899 h 2843"/>
              <a:gd name="T20" fmla="*/ 1532 w 2884"/>
              <a:gd name="T21" fmla="*/ 1064 h 2843"/>
              <a:gd name="T22" fmla="*/ 1625 w 2884"/>
              <a:gd name="T23" fmla="*/ 1210 h 2843"/>
              <a:gd name="T24" fmla="*/ 1781 w 2884"/>
              <a:gd name="T25" fmla="*/ 1306 h 2843"/>
              <a:gd name="T26" fmla="*/ 1967 w 2884"/>
              <a:gd name="T27" fmla="*/ 1320 h 2843"/>
              <a:gd name="T28" fmla="*/ 2137 w 2884"/>
              <a:gd name="T29" fmla="*/ 1250 h 2843"/>
              <a:gd name="T30" fmla="*/ 2253 w 2884"/>
              <a:gd name="T31" fmla="*/ 1118 h 2843"/>
              <a:gd name="T32" fmla="*/ 2295 w 2884"/>
              <a:gd name="T33" fmla="*/ 966 h 2843"/>
              <a:gd name="T34" fmla="*/ 2328 w 2884"/>
              <a:gd name="T35" fmla="*/ 866 h 2843"/>
              <a:gd name="T36" fmla="*/ 2360 w 2884"/>
              <a:gd name="T37" fmla="*/ 819 h 2843"/>
              <a:gd name="T38" fmla="*/ 2432 w 2884"/>
              <a:gd name="T39" fmla="*/ 885 h 2843"/>
              <a:gd name="T40" fmla="*/ 2606 w 2884"/>
              <a:gd name="T41" fmla="*/ 1078 h 2843"/>
              <a:gd name="T42" fmla="*/ 2746 w 2884"/>
              <a:gd name="T43" fmla="*/ 1239 h 2843"/>
              <a:gd name="T44" fmla="*/ 2844 w 2884"/>
              <a:gd name="T45" fmla="*/ 1360 h 2843"/>
              <a:gd name="T46" fmla="*/ 1420 w 2884"/>
              <a:gd name="T47" fmla="*/ 2843 h 2843"/>
              <a:gd name="T48" fmla="*/ 39 w 2884"/>
              <a:gd name="T49" fmla="*/ 1374 h 2843"/>
              <a:gd name="T50" fmla="*/ 133 w 2884"/>
              <a:gd name="T51" fmla="*/ 1257 h 2843"/>
              <a:gd name="T52" fmla="*/ 268 w 2884"/>
              <a:gd name="T53" fmla="*/ 1099 h 2843"/>
              <a:gd name="T54" fmla="*/ 435 w 2884"/>
              <a:gd name="T55" fmla="*/ 912 h 2843"/>
              <a:gd name="T56" fmla="*/ 507 w 2884"/>
              <a:gd name="T57" fmla="*/ 845 h 2843"/>
              <a:gd name="T58" fmla="*/ 526 w 2884"/>
              <a:gd name="T59" fmla="*/ 857 h 2843"/>
              <a:gd name="T60" fmla="*/ 549 w 2884"/>
              <a:gd name="T61" fmla="*/ 903 h 2843"/>
              <a:gd name="T62" fmla="*/ 561 w 2884"/>
              <a:gd name="T63" fmla="*/ 1003 h 2843"/>
              <a:gd name="T64" fmla="*/ 572 w 2884"/>
              <a:gd name="T65" fmla="*/ 1036 h 2843"/>
              <a:gd name="T66" fmla="*/ 622 w 2884"/>
              <a:gd name="T67" fmla="*/ 1161 h 2843"/>
              <a:gd name="T68" fmla="*/ 729 w 2884"/>
              <a:gd name="T69" fmla="*/ 1280 h 2843"/>
              <a:gd name="T70" fmla="*/ 896 w 2884"/>
              <a:gd name="T71" fmla="*/ 1348 h 2843"/>
              <a:gd name="T72" fmla="*/ 1066 w 2884"/>
              <a:gd name="T73" fmla="*/ 1339 h 2843"/>
              <a:gd name="T74" fmla="*/ 1212 w 2884"/>
              <a:gd name="T75" fmla="*/ 1267 h 2843"/>
              <a:gd name="T76" fmla="*/ 1320 w 2884"/>
              <a:gd name="T77" fmla="*/ 1139 h 2843"/>
              <a:gd name="T78" fmla="*/ 1368 w 2884"/>
              <a:gd name="T79" fmla="*/ 980 h 2843"/>
              <a:gd name="T80" fmla="*/ 1343 w 2884"/>
              <a:gd name="T81" fmla="*/ 815 h 2843"/>
              <a:gd name="T82" fmla="*/ 1252 w 2884"/>
              <a:gd name="T83" fmla="*/ 672 h 2843"/>
              <a:gd name="T84" fmla="*/ 1113 w 2884"/>
              <a:gd name="T85" fmla="*/ 582 h 2843"/>
              <a:gd name="T86" fmla="*/ 999 w 2884"/>
              <a:gd name="T87" fmla="*/ 558 h 2843"/>
              <a:gd name="T88" fmla="*/ 891 w 2884"/>
              <a:gd name="T89" fmla="*/ 528 h 2843"/>
              <a:gd name="T90" fmla="*/ 857 w 2884"/>
              <a:gd name="T91" fmla="*/ 493 h 2843"/>
              <a:gd name="T92" fmla="*/ 922 w 2884"/>
              <a:gd name="T93" fmla="*/ 424 h 2843"/>
              <a:gd name="T94" fmla="*/ 1110 w 2884"/>
              <a:gd name="T95" fmla="*/ 258 h 2843"/>
              <a:gd name="T96" fmla="*/ 1264 w 2884"/>
              <a:gd name="T97" fmla="*/ 128 h 2843"/>
              <a:gd name="T98" fmla="*/ 1378 w 2884"/>
              <a:gd name="T99" fmla="*/ 35 h 2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84" h="2843">
                <a:moveTo>
                  <a:pt x="1426" y="0"/>
                </a:moveTo>
                <a:lnTo>
                  <a:pt x="1445" y="14"/>
                </a:lnTo>
                <a:lnTo>
                  <a:pt x="1471" y="34"/>
                </a:lnTo>
                <a:lnTo>
                  <a:pt x="1504" y="58"/>
                </a:lnTo>
                <a:lnTo>
                  <a:pt x="1543" y="88"/>
                </a:lnTo>
                <a:lnTo>
                  <a:pt x="1587" y="121"/>
                </a:lnTo>
                <a:lnTo>
                  <a:pt x="1634" y="160"/>
                </a:lnTo>
                <a:lnTo>
                  <a:pt x="1687" y="202"/>
                </a:lnTo>
                <a:lnTo>
                  <a:pt x="1745" y="249"/>
                </a:lnTo>
                <a:lnTo>
                  <a:pt x="1804" y="300"/>
                </a:lnTo>
                <a:lnTo>
                  <a:pt x="1866" y="354"/>
                </a:lnTo>
                <a:lnTo>
                  <a:pt x="1930" y="412"/>
                </a:lnTo>
                <a:lnTo>
                  <a:pt x="1999" y="473"/>
                </a:lnTo>
                <a:lnTo>
                  <a:pt x="2011" y="486"/>
                </a:lnTo>
                <a:lnTo>
                  <a:pt x="1995" y="495"/>
                </a:lnTo>
                <a:lnTo>
                  <a:pt x="1976" y="503"/>
                </a:lnTo>
                <a:lnTo>
                  <a:pt x="1952" y="509"/>
                </a:lnTo>
                <a:lnTo>
                  <a:pt x="1927" y="516"/>
                </a:lnTo>
                <a:lnTo>
                  <a:pt x="1895" y="523"/>
                </a:lnTo>
                <a:lnTo>
                  <a:pt x="1862" y="533"/>
                </a:lnTo>
                <a:lnTo>
                  <a:pt x="1811" y="538"/>
                </a:lnTo>
                <a:lnTo>
                  <a:pt x="1762" y="554"/>
                </a:lnTo>
                <a:lnTo>
                  <a:pt x="1715" y="577"/>
                </a:lnTo>
                <a:lnTo>
                  <a:pt x="1669" y="607"/>
                </a:lnTo>
                <a:lnTo>
                  <a:pt x="1625" y="647"/>
                </a:lnTo>
                <a:lnTo>
                  <a:pt x="1587" y="691"/>
                </a:lnTo>
                <a:lnTo>
                  <a:pt x="1555" y="740"/>
                </a:lnTo>
                <a:lnTo>
                  <a:pt x="1532" y="791"/>
                </a:lnTo>
                <a:lnTo>
                  <a:pt x="1517" y="845"/>
                </a:lnTo>
                <a:lnTo>
                  <a:pt x="1510" y="899"/>
                </a:lnTo>
                <a:lnTo>
                  <a:pt x="1510" y="955"/>
                </a:lnTo>
                <a:lnTo>
                  <a:pt x="1517" y="1012"/>
                </a:lnTo>
                <a:lnTo>
                  <a:pt x="1532" y="1064"/>
                </a:lnTo>
                <a:lnTo>
                  <a:pt x="1555" y="1117"/>
                </a:lnTo>
                <a:lnTo>
                  <a:pt x="1587" y="1164"/>
                </a:lnTo>
                <a:lnTo>
                  <a:pt x="1625" y="1210"/>
                </a:lnTo>
                <a:lnTo>
                  <a:pt x="1673" y="1250"/>
                </a:lnTo>
                <a:lnTo>
                  <a:pt x="1725" y="1281"/>
                </a:lnTo>
                <a:lnTo>
                  <a:pt x="1781" y="1306"/>
                </a:lnTo>
                <a:lnTo>
                  <a:pt x="1843" y="1320"/>
                </a:lnTo>
                <a:lnTo>
                  <a:pt x="1904" y="1325"/>
                </a:lnTo>
                <a:lnTo>
                  <a:pt x="1967" y="1320"/>
                </a:lnTo>
                <a:lnTo>
                  <a:pt x="2027" y="1306"/>
                </a:lnTo>
                <a:lnTo>
                  <a:pt x="2085" y="1281"/>
                </a:lnTo>
                <a:lnTo>
                  <a:pt x="2137" y="1250"/>
                </a:lnTo>
                <a:lnTo>
                  <a:pt x="2185" y="1208"/>
                </a:lnTo>
                <a:lnTo>
                  <a:pt x="2223" y="1166"/>
                </a:lnTo>
                <a:lnTo>
                  <a:pt x="2253" y="1118"/>
                </a:lnTo>
                <a:lnTo>
                  <a:pt x="2274" y="1069"/>
                </a:lnTo>
                <a:lnTo>
                  <a:pt x="2288" y="1019"/>
                </a:lnTo>
                <a:lnTo>
                  <a:pt x="2295" y="966"/>
                </a:lnTo>
                <a:lnTo>
                  <a:pt x="2307" y="931"/>
                </a:lnTo>
                <a:lnTo>
                  <a:pt x="2318" y="896"/>
                </a:lnTo>
                <a:lnTo>
                  <a:pt x="2328" y="866"/>
                </a:lnTo>
                <a:lnTo>
                  <a:pt x="2337" y="843"/>
                </a:lnTo>
                <a:lnTo>
                  <a:pt x="2348" y="828"/>
                </a:lnTo>
                <a:lnTo>
                  <a:pt x="2360" y="819"/>
                </a:lnTo>
                <a:lnTo>
                  <a:pt x="2364" y="817"/>
                </a:lnTo>
                <a:lnTo>
                  <a:pt x="2367" y="817"/>
                </a:lnTo>
                <a:lnTo>
                  <a:pt x="2432" y="885"/>
                </a:lnTo>
                <a:lnTo>
                  <a:pt x="2493" y="952"/>
                </a:lnTo>
                <a:lnTo>
                  <a:pt x="2551" y="1017"/>
                </a:lnTo>
                <a:lnTo>
                  <a:pt x="2606" y="1078"/>
                </a:lnTo>
                <a:lnTo>
                  <a:pt x="2656" y="1136"/>
                </a:lnTo>
                <a:lnTo>
                  <a:pt x="2704" y="1190"/>
                </a:lnTo>
                <a:lnTo>
                  <a:pt x="2746" y="1239"/>
                </a:lnTo>
                <a:lnTo>
                  <a:pt x="2783" y="1285"/>
                </a:lnTo>
                <a:lnTo>
                  <a:pt x="2816" y="1325"/>
                </a:lnTo>
                <a:lnTo>
                  <a:pt x="2844" y="1360"/>
                </a:lnTo>
                <a:lnTo>
                  <a:pt x="2867" y="1388"/>
                </a:lnTo>
                <a:lnTo>
                  <a:pt x="2884" y="1409"/>
                </a:lnTo>
                <a:lnTo>
                  <a:pt x="1420" y="2843"/>
                </a:lnTo>
                <a:lnTo>
                  <a:pt x="0" y="1423"/>
                </a:lnTo>
                <a:lnTo>
                  <a:pt x="18" y="1402"/>
                </a:lnTo>
                <a:lnTo>
                  <a:pt x="39" y="1374"/>
                </a:lnTo>
                <a:lnTo>
                  <a:pt x="67" y="1341"/>
                </a:lnTo>
                <a:lnTo>
                  <a:pt x="98" y="1301"/>
                </a:lnTo>
                <a:lnTo>
                  <a:pt x="133" y="1257"/>
                </a:lnTo>
                <a:lnTo>
                  <a:pt x="175" y="1208"/>
                </a:lnTo>
                <a:lnTo>
                  <a:pt x="219" y="1155"/>
                </a:lnTo>
                <a:lnTo>
                  <a:pt x="268" y="1099"/>
                </a:lnTo>
                <a:lnTo>
                  <a:pt x="319" y="1040"/>
                </a:lnTo>
                <a:lnTo>
                  <a:pt x="375" y="976"/>
                </a:lnTo>
                <a:lnTo>
                  <a:pt x="435" y="912"/>
                </a:lnTo>
                <a:lnTo>
                  <a:pt x="496" y="843"/>
                </a:lnTo>
                <a:lnTo>
                  <a:pt x="502" y="843"/>
                </a:lnTo>
                <a:lnTo>
                  <a:pt x="507" y="845"/>
                </a:lnTo>
                <a:lnTo>
                  <a:pt x="512" y="847"/>
                </a:lnTo>
                <a:lnTo>
                  <a:pt x="519" y="850"/>
                </a:lnTo>
                <a:lnTo>
                  <a:pt x="526" y="857"/>
                </a:lnTo>
                <a:lnTo>
                  <a:pt x="533" y="868"/>
                </a:lnTo>
                <a:lnTo>
                  <a:pt x="542" y="882"/>
                </a:lnTo>
                <a:lnTo>
                  <a:pt x="549" y="903"/>
                </a:lnTo>
                <a:lnTo>
                  <a:pt x="554" y="929"/>
                </a:lnTo>
                <a:lnTo>
                  <a:pt x="559" y="962"/>
                </a:lnTo>
                <a:lnTo>
                  <a:pt x="561" y="1003"/>
                </a:lnTo>
                <a:lnTo>
                  <a:pt x="561" y="1010"/>
                </a:lnTo>
                <a:lnTo>
                  <a:pt x="565" y="1017"/>
                </a:lnTo>
                <a:lnTo>
                  <a:pt x="572" y="1036"/>
                </a:lnTo>
                <a:lnTo>
                  <a:pt x="586" y="1075"/>
                </a:lnTo>
                <a:lnTo>
                  <a:pt x="601" y="1118"/>
                </a:lnTo>
                <a:lnTo>
                  <a:pt x="622" y="1161"/>
                </a:lnTo>
                <a:lnTo>
                  <a:pt x="649" y="1203"/>
                </a:lnTo>
                <a:lnTo>
                  <a:pt x="682" y="1241"/>
                </a:lnTo>
                <a:lnTo>
                  <a:pt x="729" y="1280"/>
                </a:lnTo>
                <a:lnTo>
                  <a:pt x="780" y="1311"/>
                </a:lnTo>
                <a:lnTo>
                  <a:pt x="836" y="1334"/>
                </a:lnTo>
                <a:lnTo>
                  <a:pt x="896" y="1348"/>
                </a:lnTo>
                <a:lnTo>
                  <a:pt x="959" y="1353"/>
                </a:lnTo>
                <a:lnTo>
                  <a:pt x="1013" y="1350"/>
                </a:lnTo>
                <a:lnTo>
                  <a:pt x="1066" y="1339"/>
                </a:lnTo>
                <a:lnTo>
                  <a:pt x="1119" y="1322"/>
                </a:lnTo>
                <a:lnTo>
                  <a:pt x="1166" y="1297"/>
                </a:lnTo>
                <a:lnTo>
                  <a:pt x="1212" y="1267"/>
                </a:lnTo>
                <a:lnTo>
                  <a:pt x="1252" y="1232"/>
                </a:lnTo>
                <a:lnTo>
                  <a:pt x="1291" y="1189"/>
                </a:lnTo>
                <a:lnTo>
                  <a:pt x="1320" y="1139"/>
                </a:lnTo>
                <a:lnTo>
                  <a:pt x="1345" y="1089"/>
                </a:lnTo>
                <a:lnTo>
                  <a:pt x="1359" y="1034"/>
                </a:lnTo>
                <a:lnTo>
                  <a:pt x="1368" y="980"/>
                </a:lnTo>
                <a:lnTo>
                  <a:pt x="1368" y="924"/>
                </a:lnTo>
                <a:lnTo>
                  <a:pt x="1359" y="870"/>
                </a:lnTo>
                <a:lnTo>
                  <a:pt x="1343" y="815"/>
                </a:lnTo>
                <a:lnTo>
                  <a:pt x="1320" y="764"/>
                </a:lnTo>
                <a:lnTo>
                  <a:pt x="1291" y="715"/>
                </a:lnTo>
                <a:lnTo>
                  <a:pt x="1252" y="672"/>
                </a:lnTo>
                <a:lnTo>
                  <a:pt x="1210" y="635"/>
                </a:lnTo>
                <a:lnTo>
                  <a:pt x="1164" y="605"/>
                </a:lnTo>
                <a:lnTo>
                  <a:pt x="1113" y="582"/>
                </a:lnTo>
                <a:lnTo>
                  <a:pt x="1061" y="566"/>
                </a:lnTo>
                <a:lnTo>
                  <a:pt x="1005" y="558"/>
                </a:lnTo>
                <a:lnTo>
                  <a:pt x="999" y="558"/>
                </a:lnTo>
                <a:lnTo>
                  <a:pt x="954" y="549"/>
                </a:lnTo>
                <a:lnTo>
                  <a:pt x="919" y="540"/>
                </a:lnTo>
                <a:lnTo>
                  <a:pt x="891" y="528"/>
                </a:lnTo>
                <a:lnTo>
                  <a:pt x="870" y="514"/>
                </a:lnTo>
                <a:lnTo>
                  <a:pt x="859" y="498"/>
                </a:lnTo>
                <a:lnTo>
                  <a:pt x="857" y="493"/>
                </a:lnTo>
                <a:lnTo>
                  <a:pt x="856" y="489"/>
                </a:lnTo>
                <a:lnTo>
                  <a:pt x="856" y="486"/>
                </a:lnTo>
                <a:lnTo>
                  <a:pt x="922" y="424"/>
                </a:lnTo>
                <a:lnTo>
                  <a:pt x="987" y="365"/>
                </a:lnTo>
                <a:lnTo>
                  <a:pt x="1050" y="311"/>
                </a:lnTo>
                <a:lnTo>
                  <a:pt x="1110" y="258"/>
                </a:lnTo>
                <a:lnTo>
                  <a:pt x="1164" y="211"/>
                </a:lnTo>
                <a:lnTo>
                  <a:pt x="1217" y="167"/>
                </a:lnTo>
                <a:lnTo>
                  <a:pt x="1264" y="128"/>
                </a:lnTo>
                <a:lnTo>
                  <a:pt x="1308" y="93"/>
                </a:lnTo>
                <a:lnTo>
                  <a:pt x="1347" y="62"/>
                </a:lnTo>
                <a:lnTo>
                  <a:pt x="1378" y="35"/>
                </a:lnTo>
                <a:lnTo>
                  <a:pt x="1406" y="16"/>
                </a:lnTo>
                <a:lnTo>
                  <a:pt x="1426"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8581C3D0-D65F-405F-899E-210604C0671D}"/>
              </a:ext>
            </a:extLst>
          </p:cNvPr>
          <p:cNvSpPr txBox="1"/>
          <p:nvPr/>
        </p:nvSpPr>
        <p:spPr>
          <a:xfrm>
            <a:off x="7310074" y="2952683"/>
            <a:ext cx="1454244" cy="1107996"/>
          </a:xfrm>
          <a:prstGeom prst="rect">
            <a:avLst/>
          </a:prstGeom>
          <a:noFill/>
          <a:effectLst>
            <a:outerShdw blurRad="50800" dist="38100" dir="8100000" algn="tr" rotWithShape="0">
              <a:prstClr val="black">
                <a:alpha val="40000"/>
              </a:prstClr>
            </a:outerShdw>
          </a:effectLst>
        </p:spPr>
        <p:txBody>
          <a:bodyPr wrap="none" rtlCol="0">
            <a:spAutoFit/>
          </a:bodyPr>
          <a:lstStyle/>
          <a:p>
            <a:r>
              <a:rPr lang="en-ZA" sz="6600" b="1">
                <a:solidFill>
                  <a:schemeClr val="bg1"/>
                </a:solidFill>
                <a:latin typeface="Arial" panose="020B0604020202020204" pitchFamily="34" charset="0"/>
                <a:cs typeface="Arial" panose="020B0604020202020204" pitchFamily="34" charset="0"/>
              </a:rPr>
              <a:t>W4</a:t>
            </a:r>
          </a:p>
        </p:txBody>
      </p:sp>
      <p:sp>
        <p:nvSpPr>
          <p:cNvPr id="46" name="TextBox 45">
            <a:extLst>
              <a:ext uri="{FF2B5EF4-FFF2-40B4-BE49-F238E27FC236}">
                <a16:creationId xmlns:a16="http://schemas.microsoft.com/office/drawing/2014/main" id="{0A3FA9DC-90A8-4CFB-BB9E-C14E71A1B003}"/>
              </a:ext>
            </a:extLst>
          </p:cNvPr>
          <p:cNvSpPr txBox="1"/>
          <p:nvPr/>
        </p:nvSpPr>
        <p:spPr>
          <a:xfrm>
            <a:off x="6894863" y="4614847"/>
            <a:ext cx="2626040" cy="584775"/>
          </a:xfrm>
          <a:prstGeom prst="rect">
            <a:avLst/>
          </a:prstGeom>
          <a:noFill/>
        </p:spPr>
        <p:txBody>
          <a:bodyPr wrap="none" rtlCol="0">
            <a:spAutoFit/>
          </a:bodyPr>
          <a:lstStyle/>
          <a:p>
            <a:pPr algn="ctr"/>
            <a:r>
              <a:rPr lang="en-ZA" sz="1600" b="1">
                <a:solidFill>
                  <a:srgbClr val="393464"/>
                </a:solidFill>
                <a:latin typeface="Arial" panose="020B0604020202020204" pitchFamily="34" charset="0"/>
                <a:cs typeface="Arial" panose="020B0604020202020204" pitchFamily="34" charset="0"/>
              </a:rPr>
              <a:t>Communicate effectively</a:t>
            </a:r>
            <a:br>
              <a:rPr lang="en-ZA" sz="1600" b="1">
                <a:solidFill>
                  <a:srgbClr val="393464"/>
                </a:solidFill>
                <a:latin typeface="Arial" panose="020B0604020202020204" pitchFamily="34" charset="0"/>
                <a:cs typeface="Arial" panose="020B0604020202020204" pitchFamily="34" charset="0"/>
              </a:rPr>
            </a:br>
            <a:r>
              <a:rPr lang="en-ZA" sz="1600" b="1">
                <a:solidFill>
                  <a:srgbClr val="393464"/>
                </a:solidFill>
                <a:latin typeface="Arial" panose="020B0604020202020204" pitchFamily="34" charset="0"/>
                <a:cs typeface="Arial" panose="020B0604020202020204" pitchFamily="34" charset="0"/>
              </a:rPr>
              <a:t>during campus closure?</a:t>
            </a:r>
          </a:p>
        </p:txBody>
      </p:sp>
      <p:sp>
        <p:nvSpPr>
          <p:cNvPr id="16" name="Rectangle 15">
            <a:extLst>
              <a:ext uri="{FF2B5EF4-FFF2-40B4-BE49-F238E27FC236}">
                <a16:creationId xmlns:a16="http://schemas.microsoft.com/office/drawing/2014/main" id="{AA074805-57F0-4BB2-AE6B-BD1D5004D677}"/>
              </a:ext>
            </a:extLst>
          </p:cNvPr>
          <p:cNvSpPr/>
          <p:nvPr/>
        </p:nvSpPr>
        <p:spPr>
          <a:xfrm>
            <a:off x="1462171" y="1962292"/>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0BF5F2C-9909-44DB-9ACF-B3DD3D0BAEFE}"/>
              </a:ext>
            </a:extLst>
          </p:cNvPr>
          <p:cNvSpPr/>
          <p:nvPr/>
        </p:nvSpPr>
        <p:spPr>
          <a:xfrm>
            <a:off x="2172204" y="2094306"/>
            <a:ext cx="1188720" cy="1188720"/>
          </a:xfrm>
          <a:prstGeom prst="ellipse">
            <a:avLst/>
          </a:prstGeom>
          <a:solidFill>
            <a:schemeClr val="accent2"/>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F7A6F2-8F28-4D7F-B9C1-4873B9DC10CB}"/>
              </a:ext>
            </a:extLst>
          </p:cNvPr>
          <p:cNvSpPr/>
          <p:nvPr/>
        </p:nvSpPr>
        <p:spPr>
          <a:xfrm>
            <a:off x="1543224" y="3186166"/>
            <a:ext cx="2429359" cy="1938992"/>
          </a:xfrm>
          <a:prstGeom prst="rect">
            <a:avLst/>
          </a:prstGeom>
        </p:spPr>
        <p:txBody>
          <a:bodyPr wrap="square">
            <a:spAutoFit/>
          </a:bodyPr>
          <a:lstStyle/>
          <a:p>
            <a:pPr algn="ctr">
              <a:lnSpc>
                <a:spcPct val="150000"/>
              </a:lnSpc>
            </a:pPr>
            <a:r>
              <a:rPr lang="en-US" sz="2000" b="1" kern="0">
                <a:solidFill>
                  <a:schemeClr val="accent2">
                    <a:lumMod val="75000"/>
                  </a:schemeClr>
                </a:solidFill>
                <a:latin typeface="Arial" pitchFamily="34" charset="0"/>
                <a:cs typeface="Arial" pitchFamily="34" charset="0"/>
              </a:rPr>
              <a:t>Resources</a:t>
            </a:r>
            <a:endParaRPr lang="en-US" sz="2000" b="1">
              <a:solidFill>
                <a:schemeClr val="tx1">
                  <a:lumMod val="75000"/>
                  <a:lumOff val="25000"/>
                </a:schemeClr>
              </a:solidFill>
            </a:endParaRPr>
          </a:p>
          <a:p>
            <a:pPr algn="ctr"/>
            <a:r>
              <a:rPr lang="en-US" sz="1600" kern="0">
                <a:latin typeface="Arial" panose="020B0604020202020204" pitchFamily="34" charset="0"/>
                <a:cs typeface="Arial" pitchFamily="34" charset="0"/>
              </a:rPr>
              <a:t>Access the webinar  resources in our Google classroom:</a:t>
            </a:r>
          </a:p>
          <a:p>
            <a:pPr algn="ctr"/>
            <a:r>
              <a:rPr lang="en-US" sz="1300" kern="0">
                <a:latin typeface="Arial" panose="020B0604020202020204" pitchFamily="34" charset="0"/>
                <a:cs typeface="Arial" pitchFamily="34" charset="0"/>
                <a:hlinkClick r:id="rId2"/>
              </a:rPr>
              <a:t>https://classroom.google.com/</a:t>
            </a:r>
            <a:endParaRPr lang="en-US" sz="1300" kern="0">
              <a:latin typeface="Arial" panose="020B0604020202020204" pitchFamily="34" charset="0"/>
              <a:cs typeface="Arial" pitchFamily="34" charset="0"/>
            </a:endParaRPr>
          </a:p>
          <a:p>
            <a:pPr algn="ctr"/>
            <a:r>
              <a:rPr lang="en-US" sz="1300" kern="0">
                <a:latin typeface="Arial" panose="020B0604020202020204" pitchFamily="34" charset="0"/>
                <a:cs typeface="Arial" pitchFamily="34" charset="0"/>
              </a:rPr>
              <a:t> </a:t>
            </a:r>
          </a:p>
          <a:p>
            <a:pPr algn="ctr"/>
            <a:r>
              <a:rPr lang="en-US" sz="1600" kern="0">
                <a:latin typeface="Arial" panose="020B0604020202020204" pitchFamily="34" charset="0"/>
                <a:cs typeface="Arial" pitchFamily="34" charset="0"/>
              </a:rPr>
              <a:t> code </a:t>
            </a:r>
            <a:r>
              <a:rPr lang="en-GB" sz="1600" b="1">
                <a:latin typeface="Arial" panose="020B0604020202020204" pitchFamily="34" charset="0"/>
                <a:cs typeface="Arial" panose="020B0604020202020204" pitchFamily="34" charset="0"/>
              </a:rPr>
              <a:t>m7p5bd5 </a:t>
            </a:r>
            <a:endParaRPr lang="en-US" sz="1600" b="1">
              <a:latin typeface="Arial" panose="020B0604020202020204" pitchFamily="34" charset="0"/>
              <a:cs typeface="Arial" panose="020B0604020202020204" pitchFamily="34" charset="0"/>
            </a:endParaRPr>
          </a:p>
        </p:txBody>
      </p:sp>
      <p:pic>
        <p:nvPicPr>
          <p:cNvPr id="8" name="Picture 7" descr="A picture containing drawing&#10;&#10;Description automatically generated">
            <a:extLst>
              <a:ext uri="{FF2B5EF4-FFF2-40B4-BE49-F238E27FC236}">
                <a16:creationId xmlns:a16="http://schemas.microsoft.com/office/drawing/2014/main" id="{F9F647BE-D1A3-4EB6-A685-BDF76B60637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02236" y="2389207"/>
            <a:ext cx="753684" cy="620511"/>
          </a:xfrm>
          <a:prstGeom prst="rect">
            <a:avLst/>
          </a:prstGeom>
        </p:spPr>
      </p:pic>
      <p:sp>
        <p:nvSpPr>
          <p:cNvPr id="14" name="Oval 13">
            <a:extLst>
              <a:ext uri="{FF2B5EF4-FFF2-40B4-BE49-F238E27FC236}">
                <a16:creationId xmlns:a16="http://schemas.microsoft.com/office/drawing/2014/main" id="{12E6453C-EB18-4720-ABCF-33DB71A9D335}"/>
              </a:ext>
            </a:extLst>
          </p:cNvPr>
          <p:cNvSpPr/>
          <p:nvPr/>
        </p:nvSpPr>
        <p:spPr>
          <a:xfrm>
            <a:off x="4834445" y="2080761"/>
            <a:ext cx="1188720" cy="1188720"/>
          </a:xfrm>
          <a:prstGeom prst="ellipse">
            <a:avLst/>
          </a:prstGeom>
          <a:solidFill>
            <a:srgbClr val="F0F0F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D73055A-BDFB-4647-8E24-F893F32C8AE0}"/>
              </a:ext>
            </a:extLst>
          </p:cNvPr>
          <p:cNvSpPr/>
          <p:nvPr/>
        </p:nvSpPr>
        <p:spPr>
          <a:xfrm>
            <a:off x="4134690" y="1962292"/>
            <a:ext cx="2591466" cy="3360146"/>
          </a:xfrm>
          <a:prstGeom prst="rect">
            <a:avLst/>
          </a:prstGeom>
          <a:noFill/>
          <a:ln w="19050">
            <a:solidFill>
              <a:schemeClr val="accent2"/>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903CE6-9CF9-470C-8B8F-7B486038E24D}"/>
              </a:ext>
            </a:extLst>
          </p:cNvPr>
          <p:cNvSpPr/>
          <p:nvPr/>
        </p:nvSpPr>
        <p:spPr>
          <a:xfrm>
            <a:off x="4180960" y="3187029"/>
            <a:ext cx="2429359" cy="1646605"/>
          </a:xfrm>
          <a:prstGeom prst="rect">
            <a:avLst/>
          </a:prstGeom>
        </p:spPr>
        <p:txBody>
          <a:bodyPr wrap="square">
            <a:spAutoFit/>
          </a:bodyPr>
          <a:lstStyle/>
          <a:p>
            <a:pPr algn="ctr">
              <a:lnSpc>
                <a:spcPct val="150000"/>
              </a:lnSpc>
            </a:pPr>
            <a:r>
              <a:rPr lang="en-US" sz="2000" b="1" kern="0">
                <a:solidFill>
                  <a:schemeClr val="accent2">
                    <a:lumMod val="75000"/>
                  </a:schemeClr>
                </a:solidFill>
                <a:latin typeface="Arial" pitchFamily="34" charset="0"/>
                <a:cs typeface="Arial" pitchFamily="34" charset="0"/>
              </a:rPr>
              <a:t>Resources</a:t>
            </a:r>
            <a:endParaRPr lang="en-US" sz="2000" b="1">
              <a:solidFill>
                <a:schemeClr val="tx1">
                  <a:lumMod val="75000"/>
                  <a:lumOff val="25000"/>
                </a:schemeClr>
              </a:solidFill>
            </a:endParaRPr>
          </a:p>
          <a:p>
            <a:pPr algn="ctr"/>
            <a:r>
              <a:rPr lang="en-US" sz="1600" kern="0">
                <a:latin typeface="Arial" panose="020B0604020202020204" pitchFamily="34" charset="0"/>
                <a:cs typeface="Arial" pitchFamily="34" charset="0"/>
              </a:rPr>
              <a:t>Access resources on OER Africa: </a:t>
            </a:r>
          </a:p>
          <a:p>
            <a:pPr algn="ctr"/>
            <a:r>
              <a:rPr lang="en-US" sz="1300" kern="0">
                <a:latin typeface="Arial" panose="020B0604020202020204" pitchFamily="34" charset="0"/>
                <a:cs typeface="Arial" pitchFamily="34" charset="0"/>
                <a:hlinkClick r:id="rId5"/>
              </a:rPr>
              <a:t>https://www.oerafrica.org/aau-oer-africa-emergency-remote-teaching-webinar-series</a:t>
            </a:r>
            <a:r>
              <a:rPr lang="en-US" sz="1300" kern="0">
                <a:latin typeface="Arial" panose="020B0604020202020204" pitchFamily="34" charset="0"/>
                <a:cs typeface="Arial" pitchFamily="34" charset="0"/>
              </a:rPr>
              <a:t> </a:t>
            </a:r>
          </a:p>
        </p:txBody>
      </p:sp>
      <p:pic>
        <p:nvPicPr>
          <p:cNvPr id="19" name="Picture 18" descr="A picture containing food, drawing&#10;&#10;Description automatically generated">
            <a:extLst>
              <a:ext uri="{FF2B5EF4-FFF2-40B4-BE49-F238E27FC236}">
                <a16:creationId xmlns:a16="http://schemas.microsoft.com/office/drawing/2014/main" id="{1F1DC1D7-96DC-484F-BD4B-1A489B011DE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70511" y="2341168"/>
            <a:ext cx="716588" cy="716588"/>
          </a:xfrm>
          <a:prstGeom prst="rect">
            <a:avLst/>
          </a:prstGeom>
        </p:spPr>
      </p:pic>
    </p:spTree>
    <p:extLst>
      <p:ext uri="{BB962C8B-B14F-4D97-AF65-F5344CB8AC3E}">
        <p14:creationId xmlns:p14="http://schemas.microsoft.com/office/powerpoint/2010/main" val="2415045051"/>
      </p:ext>
    </p:extLst>
  </p:cSld>
  <p:clrMapOvr>
    <a:masterClrMapping/>
  </p:clrMapOvr>
  <p:transition spd="slow">
    <p:wipe/>
  </p:transition>
</p:sld>
</file>

<file path=ppt/theme/theme1.xml><?xml version="1.0" encoding="utf-8"?>
<a:theme xmlns:a="http://schemas.openxmlformats.org/drawingml/2006/main" name="Office Theme">
  <a:themeElements>
    <a:clrScheme name="Corporate blue">
      <a:dk1>
        <a:sysClr val="windowText" lastClr="000000"/>
      </a:dk1>
      <a:lt1>
        <a:sysClr val="window" lastClr="FFFFFF"/>
      </a:lt1>
      <a:dk2>
        <a:srgbClr val="44546A"/>
      </a:dk2>
      <a:lt2>
        <a:srgbClr val="E7E6E6"/>
      </a:lt2>
      <a:accent1>
        <a:srgbClr val="009FEB"/>
      </a:accent1>
      <a:accent2>
        <a:srgbClr val="9EA9B4"/>
      </a:accent2>
      <a:accent3>
        <a:srgbClr val="0078B6"/>
      </a:accent3>
      <a:accent4>
        <a:srgbClr val="434F5A"/>
      </a:accent4>
      <a:accent5>
        <a:srgbClr val="009FEB"/>
      </a:accent5>
      <a:accent6>
        <a:srgbClr val="0078B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D71C1CDAF967A46A79000F98DB7E18D" ma:contentTypeVersion="12" ma:contentTypeDescription="Create a new document." ma:contentTypeScope="" ma:versionID="633702bb9756f9c61daae11ec871d527">
  <xsd:schema xmlns:xsd="http://www.w3.org/2001/XMLSchema" xmlns:xs="http://www.w3.org/2001/XMLSchema" xmlns:p="http://schemas.microsoft.com/office/2006/metadata/properties" xmlns:ns2="924b1161-432c-455c-a55a-309c1c07533a" xmlns:ns3="85282a53-827d-4236-8de6-76a7d51d147d" targetNamespace="http://schemas.microsoft.com/office/2006/metadata/properties" ma:root="true" ma:fieldsID="e8b66be98d88d20da6f3fa46a89acc6b" ns2:_="" ns3:_="">
    <xsd:import namespace="924b1161-432c-455c-a55a-309c1c07533a"/>
    <xsd:import namespace="85282a53-827d-4236-8de6-76a7d51d14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4b1161-432c-455c-a55a-309c1c07533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282a53-827d-4236-8de6-76a7d51d147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381A58A-12A5-4DD1-B91C-51FAAC4C921E}">
  <ds:schemaRefs>
    <ds:schemaRef ds:uri="http://schemas.microsoft.com/sharepoint/v3/contenttype/forms"/>
  </ds:schemaRefs>
</ds:datastoreItem>
</file>

<file path=customXml/itemProps2.xml><?xml version="1.0" encoding="utf-8"?>
<ds:datastoreItem xmlns:ds="http://schemas.openxmlformats.org/officeDocument/2006/customXml" ds:itemID="{D11F0304-A228-4B29-A816-BF89B38C03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4b1161-432c-455c-a55a-309c1c07533a"/>
    <ds:schemaRef ds:uri="85282a53-827d-4236-8de6-76a7d51d14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4D9DDD5-7B6F-462C-843D-D3041153F352}">
  <ds:schemaRefs>
    <ds:schemaRef ds:uri="http://www.w3.org/XML/1998/namespace"/>
    <ds:schemaRef ds:uri="http://purl.org/dc/dcmitype/"/>
    <ds:schemaRef ds:uri="924b1161-432c-455c-a55a-309c1c07533a"/>
    <ds:schemaRef ds:uri="http://purl.org/dc/elements/1.1/"/>
    <ds:schemaRef ds:uri="http://schemas.microsoft.com/office/2006/documentManagement/types"/>
    <ds:schemaRef ds:uri="http://schemas.microsoft.com/office/2006/metadata/properties"/>
    <ds:schemaRef ds:uri="85282a53-827d-4236-8de6-76a7d51d147d"/>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1558</Words>
  <Application>Microsoft Office PowerPoint</Application>
  <PresentationFormat>Widescreen</PresentationFormat>
  <Paragraphs>260</Paragraphs>
  <Slides>39</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Arial Black</vt:lpstr>
      <vt:lpstr>Calibri</vt:lpstr>
      <vt:lpstr>Calibri Light</vt:lpstr>
      <vt:lpstr>Open Sans</vt:lpstr>
      <vt:lpstr>Office Theme</vt:lpstr>
      <vt:lpstr>PowerPoint Presentation</vt:lpstr>
      <vt:lpstr>Webinar rules and etiquette</vt:lpstr>
      <vt:lpstr>AAU messages</vt:lpstr>
      <vt:lpstr>Today’s team</vt:lpstr>
      <vt:lpstr>Your facilitator</vt:lpstr>
      <vt:lpstr>ERT webinar series</vt:lpstr>
      <vt:lpstr>Webinar 4 – Agenda Communicate effectively during campus closure</vt:lpstr>
      <vt:lpstr>Demonstration: tips and tricks</vt:lpstr>
      <vt:lpstr>Webinar 4 resources </vt:lpstr>
      <vt:lpstr>Communication strategy</vt:lpstr>
      <vt:lpstr>Communication strategy</vt:lpstr>
      <vt:lpstr>PowerPoint Presentation</vt:lpstr>
      <vt:lpstr>PowerPoint Presentation</vt:lpstr>
      <vt:lpstr>Communication strategy</vt:lpstr>
      <vt:lpstr>Communication strategy</vt:lpstr>
      <vt:lpstr>Some open resources</vt:lpstr>
      <vt:lpstr>PowerPoint Presentation</vt:lpstr>
      <vt:lpstr>Communication practice</vt:lpstr>
      <vt:lpstr>Communication practice</vt:lpstr>
      <vt:lpstr>Communication practice</vt:lpstr>
      <vt:lpstr>Some open resources</vt:lpstr>
      <vt:lpstr>PowerPoint Presentation</vt:lpstr>
      <vt:lpstr>Communication tools</vt:lpstr>
      <vt:lpstr>Communication tools</vt:lpstr>
      <vt:lpstr>PowerPoint Presentation</vt:lpstr>
      <vt:lpstr>Synchronous tips</vt:lpstr>
      <vt:lpstr>Synchronous tips</vt:lpstr>
      <vt:lpstr>Synchronous tips</vt:lpstr>
      <vt:lpstr>Synchronous tips</vt:lpstr>
      <vt:lpstr>Some open resources</vt:lpstr>
      <vt:lpstr>PowerPoint Presentation</vt:lpstr>
      <vt:lpstr>Demonstration</vt:lpstr>
      <vt:lpstr>PowerPoint Presentation</vt:lpstr>
      <vt:lpstr>PowerPoint Presentation</vt:lpstr>
      <vt:lpstr>Demonstration</vt:lpstr>
      <vt:lpstr>PowerPoint Presentation</vt:lpstr>
      <vt:lpstr>PowerPoint Presentation</vt:lpstr>
      <vt:lpstr>Webinar 4 – Summary Communicate effectively during campus closure</vt:lpstr>
      <vt:lpstr>Webinar 4 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Farjana Jaman</dc:creator>
  <cp:lastModifiedBy>Andrew Moore</cp:lastModifiedBy>
  <cp:revision>1</cp:revision>
  <dcterms:created xsi:type="dcterms:W3CDTF">2015-09-14T06:09:18Z</dcterms:created>
  <dcterms:modified xsi:type="dcterms:W3CDTF">2020-05-08T11:57:26Z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0x010100ED71C1CDAF967A46A79000F98DB7E18D</vt:lpwstr>
  </property>
</Properties>
</file>