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rgbClr val="000000"/>
                </a:solidFill>
                <a:latin typeface="Comic Sans MS"/>
                <a:ea typeface="Comic Sans MS"/>
                <a:cs typeface="Comic Sans MS"/>
                <a:sym typeface="Comic Sans MS"/>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7" name="Google Shape;247;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5" name="Google Shape;25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9" name="Google Shape;27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Google Shape;167;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Google Shape;21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38" name="Shape 38"/>
        <p:cNvGrpSpPr/>
        <p:nvPr/>
      </p:nvGrpSpPr>
      <p:grpSpPr>
        <a:xfrm>
          <a:off x="0" y="0"/>
          <a:ext cx="0" cy="0"/>
          <a:chOff x="0" y="0"/>
          <a:chExt cx="0" cy="0"/>
        </a:xfrm>
      </p:grpSpPr>
      <p:sp>
        <p:nvSpPr>
          <p:cNvPr id="39" name="Google Shape;39;p2"/>
          <p:cNvSpPr txBox="1"/>
          <p:nvPr>
            <p:ph type="ctrTitle"/>
          </p:nvPr>
        </p:nvSpPr>
        <p:spPr>
          <a:xfrm>
            <a:off x="1371600" y="1511300"/>
            <a:ext cx="6400800" cy="2273300"/>
          </a:xfrm>
          <a:prstGeom prst="rect">
            <a:avLst/>
          </a:prstGeom>
          <a:noFill/>
          <a:ln>
            <a:noFill/>
          </a:ln>
          <a:effectLst>
            <a:outerShdw rotWithShape="0" algn="ctr" dir="2021404" dist="45791">
              <a:schemeClr val="lt2"/>
            </a:outerShdw>
          </a:effectLst>
        </p:spPr>
        <p:txBody>
          <a:bodyPr anchorCtr="0" anchor="b" bIns="45700" lIns="91425" spcFirstLastPara="1" rIns="91425" wrap="square" tIns="45700"/>
          <a:lstStyle>
            <a:lvl1pPr lvl="0" algn="ctr">
              <a:spcBef>
                <a:spcPts val="0"/>
              </a:spcBef>
              <a:spcAft>
                <a:spcPts val="0"/>
              </a:spcAft>
              <a:buSzPts val="1400"/>
              <a:buNone/>
              <a:defRPr>
                <a:solidFill>
                  <a:schemeClr val="dk2"/>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0" name="Google Shape;40;p2"/>
          <p:cNvSpPr txBox="1"/>
          <p:nvPr>
            <p:ph idx="1" type="subTitle"/>
          </p:nvPr>
        </p:nvSpPr>
        <p:spPr>
          <a:xfrm>
            <a:off x="1549400" y="4051300"/>
            <a:ext cx="6032500" cy="1003300"/>
          </a:xfrm>
          <a:prstGeom prst="rect">
            <a:avLst/>
          </a:prstGeom>
          <a:noFill/>
          <a:ln>
            <a:noFill/>
          </a:ln>
        </p:spPr>
        <p:txBody>
          <a:bodyPr anchorCtr="0" anchor="t" bIns="45700" lIns="91425" spcFirstLastPara="1" rIns="91425" wrap="square" tIns="45700"/>
          <a:lstStyle>
            <a:lvl1pPr lvl="0" algn="ctr">
              <a:spcBef>
                <a:spcPts val="560"/>
              </a:spcBef>
              <a:spcAft>
                <a:spcPts val="0"/>
              </a:spcAft>
              <a:buClr>
                <a:schemeClr val="dk1"/>
              </a:buClr>
              <a:buSzPts val="2800"/>
              <a:buFont typeface="Comic Sans MS"/>
              <a:buNone/>
              <a:defRPr sz="2800"/>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p:txBody>
      </p:sp>
      <p:sp>
        <p:nvSpPr>
          <p:cNvPr id="41" name="Google Shape;41;p2"/>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46" name="Shape 146"/>
        <p:cNvGrpSpPr/>
        <p:nvPr/>
      </p:nvGrpSpPr>
      <p:grpSpPr>
        <a:xfrm>
          <a:off x="0" y="0"/>
          <a:ext cx="0" cy="0"/>
          <a:chOff x="0" y="0"/>
          <a:chExt cx="0" cy="0"/>
        </a:xfrm>
      </p:grpSpPr>
      <p:sp>
        <p:nvSpPr>
          <p:cNvPr id="147" name="Google Shape;147;p12"/>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8" name="Google Shape;148;p12"/>
          <p:cNvSpPr txBox="1"/>
          <p:nvPr>
            <p:ph idx="1" type="body"/>
          </p:nvPr>
        </p:nvSpPr>
        <p:spPr>
          <a:xfrm>
            <a:off x="685800" y="1828800"/>
            <a:ext cx="3771900" cy="3657600"/>
          </a:xfrm>
          <a:prstGeom prst="rect">
            <a:avLst/>
          </a:prstGeom>
          <a:noFill/>
          <a:ln>
            <a:noFill/>
          </a:ln>
        </p:spPr>
        <p:txBody>
          <a:bodyPr anchorCtr="0" anchor="t" bIns="45700" lIns="91425" spcFirstLastPara="1" rIns="91425" wrap="square" tIns="45700"/>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49" name="Google Shape;149;p12"/>
          <p:cNvSpPr txBox="1"/>
          <p:nvPr>
            <p:ph idx="2" type="body"/>
          </p:nvPr>
        </p:nvSpPr>
        <p:spPr>
          <a:xfrm>
            <a:off x="4610100" y="1828800"/>
            <a:ext cx="3771900" cy="3657600"/>
          </a:xfrm>
          <a:prstGeom prst="rect">
            <a:avLst/>
          </a:prstGeom>
          <a:noFill/>
          <a:ln>
            <a:noFill/>
          </a:ln>
        </p:spPr>
        <p:txBody>
          <a:bodyPr anchorCtr="0" anchor="t" bIns="45700" lIns="91425" spcFirstLastPara="1" rIns="91425" wrap="square" tIns="45700"/>
          <a:lstStyle>
            <a:lvl1pPr indent="-406400" lvl="0" marL="457200" algn="l">
              <a:spcBef>
                <a:spcPts val="560"/>
              </a:spcBef>
              <a:spcAft>
                <a:spcPts val="0"/>
              </a:spcAft>
              <a:buClr>
                <a:schemeClr val="dk1"/>
              </a:buClr>
              <a:buSzPts val="2800"/>
              <a:buFont typeface="Comic Sans MS"/>
              <a:buChar char="•"/>
              <a:defRPr sz="2800"/>
            </a:lvl1pPr>
            <a:lvl2pPr indent="-381000" lvl="1" marL="914400" algn="l">
              <a:spcBef>
                <a:spcPts val="480"/>
              </a:spcBef>
              <a:spcAft>
                <a:spcPts val="0"/>
              </a:spcAft>
              <a:buClr>
                <a:schemeClr val="dk1"/>
              </a:buClr>
              <a:buSzPts val="2400"/>
              <a:buFont typeface="Comic Sans MS"/>
              <a:buChar char="–"/>
              <a:defRPr sz="2400"/>
            </a:lvl2pPr>
            <a:lvl3pPr indent="-355600" lvl="2" marL="1371600" algn="l">
              <a:spcBef>
                <a:spcPts val="400"/>
              </a:spcBef>
              <a:spcAft>
                <a:spcPts val="0"/>
              </a:spcAft>
              <a:buClr>
                <a:schemeClr val="dk1"/>
              </a:buClr>
              <a:buSzPts val="2000"/>
              <a:buFont typeface="Comic Sans MS"/>
              <a:buChar char="•"/>
              <a:defRPr sz="2000"/>
            </a:lvl3pPr>
            <a:lvl4pPr indent="-342900" lvl="3" marL="1828800" algn="l">
              <a:spcBef>
                <a:spcPts val="360"/>
              </a:spcBef>
              <a:spcAft>
                <a:spcPts val="0"/>
              </a:spcAft>
              <a:buClr>
                <a:schemeClr val="dk1"/>
              </a:buClr>
              <a:buSzPts val="1800"/>
              <a:buFont typeface="Comic Sans MS"/>
              <a:buChar char="–"/>
              <a:defRPr sz="1800"/>
            </a:lvl4pPr>
            <a:lvl5pPr indent="-342900" lvl="4" marL="2286000" algn="l">
              <a:spcBef>
                <a:spcPts val="360"/>
              </a:spcBef>
              <a:spcAft>
                <a:spcPts val="0"/>
              </a:spcAft>
              <a:buClr>
                <a:schemeClr val="dk1"/>
              </a:buClr>
              <a:buSzPts val="1800"/>
              <a:buFont typeface="Comic Sans MS"/>
              <a:buChar char="»"/>
              <a:defRPr sz="1800"/>
            </a:lvl5pPr>
            <a:lvl6pPr indent="-342900" lvl="5" marL="2743200" algn="l">
              <a:spcBef>
                <a:spcPts val="360"/>
              </a:spcBef>
              <a:spcAft>
                <a:spcPts val="0"/>
              </a:spcAft>
              <a:buClr>
                <a:schemeClr val="dk1"/>
              </a:buClr>
              <a:buSzPts val="1800"/>
              <a:buFont typeface="Comic Sans MS"/>
              <a:buChar char="»"/>
              <a:defRPr sz="1800"/>
            </a:lvl6pPr>
            <a:lvl7pPr indent="-342900" lvl="6" marL="3200400" algn="l">
              <a:spcBef>
                <a:spcPts val="360"/>
              </a:spcBef>
              <a:spcAft>
                <a:spcPts val="0"/>
              </a:spcAft>
              <a:buClr>
                <a:schemeClr val="dk1"/>
              </a:buClr>
              <a:buSzPts val="1800"/>
              <a:buFont typeface="Comic Sans MS"/>
              <a:buChar char="»"/>
              <a:defRPr sz="1800"/>
            </a:lvl7pPr>
            <a:lvl8pPr indent="-342900" lvl="7" marL="3657600" algn="l">
              <a:spcBef>
                <a:spcPts val="360"/>
              </a:spcBef>
              <a:spcAft>
                <a:spcPts val="0"/>
              </a:spcAft>
              <a:buClr>
                <a:schemeClr val="dk1"/>
              </a:buClr>
              <a:buSzPts val="1800"/>
              <a:buFont typeface="Comic Sans MS"/>
              <a:buChar char="»"/>
              <a:defRPr sz="1800"/>
            </a:lvl8pPr>
            <a:lvl9pPr indent="-342900" lvl="8" marL="4114800" algn="l">
              <a:spcBef>
                <a:spcPts val="360"/>
              </a:spcBef>
              <a:spcAft>
                <a:spcPts val="0"/>
              </a:spcAft>
              <a:buClr>
                <a:schemeClr val="dk1"/>
              </a:buClr>
              <a:buSzPts val="1800"/>
              <a:buFont typeface="Comic Sans MS"/>
              <a:buChar char="»"/>
              <a:defRPr sz="1800"/>
            </a:lvl9pPr>
          </a:lstStyle>
          <a:p/>
        </p:txBody>
      </p:sp>
      <p:sp>
        <p:nvSpPr>
          <p:cNvPr id="150" name="Google Shape;150;p12"/>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12"/>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2" name="Google Shape;152;p12"/>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3" name="Shape 153"/>
        <p:cNvGrpSpPr/>
        <p:nvPr/>
      </p:nvGrpSpPr>
      <p:grpSpPr>
        <a:xfrm>
          <a:off x="0" y="0"/>
          <a:ext cx="0" cy="0"/>
          <a:chOff x="0" y="0"/>
          <a:chExt cx="0" cy="0"/>
        </a:xfrm>
      </p:grpSpPr>
      <p:sp>
        <p:nvSpPr>
          <p:cNvPr id="154" name="Google Shape;154;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5" name="Google Shape;155;p13"/>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lstStyle>
            <a:lvl1pPr indent="-228600" lvl="0" marL="457200" algn="l">
              <a:spcBef>
                <a:spcPts val="400"/>
              </a:spcBef>
              <a:spcAft>
                <a:spcPts val="0"/>
              </a:spcAft>
              <a:buClr>
                <a:schemeClr val="dk1"/>
              </a:buClr>
              <a:buSzPts val="2000"/>
              <a:buFont typeface="Comic Sans MS"/>
              <a:buNone/>
              <a:defRPr sz="2000"/>
            </a:lvl1pPr>
            <a:lvl2pPr indent="-228600" lvl="1" marL="914400" algn="l">
              <a:spcBef>
                <a:spcPts val="360"/>
              </a:spcBef>
              <a:spcAft>
                <a:spcPts val="0"/>
              </a:spcAft>
              <a:buClr>
                <a:schemeClr val="dk1"/>
              </a:buClr>
              <a:buSzPts val="1800"/>
              <a:buFont typeface="Comic Sans MS"/>
              <a:buNone/>
              <a:defRPr sz="1800"/>
            </a:lvl2pPr>
            <a:lvl3pPr indent="-228600" lvl="2" marL="1371600" algn="l">
              <a:spcBef>
                <a:spcPts val="320"/>
              </a:spcBef>
              <a:spcAft>
                <a:spcPts val="0"/>
              </a:spcAft>
              <a:buClr>
                <a:schemeClr val="dk1"/>
              </a:buClr>
              <a:buSzPts val="1600"/>
              <a:buFont typeface="Comic Sans MS"/>
              <a:buNone/>
              <a:defRPr sz="1600"/>
            </a:lvl3pPr>
            <a:lvl4pPr indent="-228600" lvl="3" marL="1828800" algn="l">
              <a:spcBef>
                <a:spcPts val="280"/>
              </a:spcBef>
              <a:spcAft>
                <a:spcPts val="0"/>
              </a:spcAft>
              <a:buClr>
                <a:schemeClr val="dk1"/>
              </a:buClr>
              <a:buSzPts val="1400"/>
              <a:buFont typeface="Comic Sans MS"/>
              <a:buNone/>
              <a:defRPr sz="1400"/>
            </a:lvl4pPr>
            <a:lvl5pPr indent="-228600" lvl="4" marL="2286000" algn="l">
              <a:spcBef>
                <a:spcPts val="280"/>
              </a:spcBef>
              <a:spcAft>
                <a:spcPts val="0"/>
              </a:spcAft>
              <a:buClr>
                <a:schemeClr val="dk1"/>
              </a:buClr>
              <a:buSzPts val="1400"/>
              <a:buFont typeface="Comic Sans MS"/>
              <a:buNone/>
              <a:defRPr sz="1400"/>
            </a:lvl5pPr>
            <a:lvl6pPr indent="-228600" lvl="5" marL="2743200" algn="l">
              <a:spcBef>
                <a:spcPts val="280"/>
              </a:spcBef>
              <a:spcAft>
                <a:spcPts val="0"/>
              </a:spcAft>
              <a:buClr>
                <a:schemeClr val="dk1"/>
              </a:buClr>
              <a:buSzPts val="1400"/>
              <a:buFont typeface="Comic Sans MS"/>
              <a:buNone/>
              <a:defRPr sz="1400"/>
            </a:lvl6pPr>
            <a:lvl7pPr indent="-228600" lvl="6" marL="3200400" algn="l">
              <a:spcBef>
                <a:spcPts val="280"/>
              </a:spcBef>
              <a:spcAft>
                <a:spcPts val="0"/>
              </a:spcAft>
              <a:buClr>
                <a:schemeClr val="dk1"/>
              </a:buClr>
              <a:buSzPts val="1400"/>
              <a:buFont typeface="Comic Sans MS"/>
              <a:buNone/>
              <a:defRPr sz="1400"/>
            </a:lvl7pPr>
            <a:lvl8pPr indent="-228600" lvl="7" marL="3657600" algn="l">
              <a:spcBef>
                <a:spcPts val="280"/>
              </a:spcBef>
              <a:spcAft>
                <a:spcPts val="0"/>
              </a:spcAft>
              <a:buClr>
                <a:schemeClr val="dk1"/>
              </a:buClr>
              <a:buSzPts val="1400"/>
              <a:buFont typeface="Comic Sans MS"/>
              <a:buNone/>
              <a:defRPr sz="1400"/>
            </a:lvl8pPr>
            <a:lvl9pPr indent="-228600" lvl="8" marL="4114800" algn="l">
              <a:spcBef>
                <a:spcPts val="280"/>
              </a:spcBef>
              <a:spcAft>
                <a:spcPts val="0"/>
              </a:spcAft>
              <a:buClr>
                <a:schemeClr val="dk1"/>
              </a:buClr>
              <a:buSzPts val="1400"/>
              <a:buFont typeface="Comic Sans MS"/>
              <a:buNone/>
              <a:defRPr sz="1400"/>
            </a:lvl9pPr>
          </a:lstStyle>
          <a:p/>
        </p:txBody>
      </p:sp>
      <p:sp>
        <p:nvSpPr>
          <p:cNvPr id="156" name="Google Shape;156;p13"/>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13"/>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8" name="Google Shape;158;p1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96" name="Shape 96"/>
        <p:cNvGrpSpPr/>
        <p:nvPr/>
      </p:nvGrpSpPr>
      <p:grpSpPr>
        <a:xfrm>
          <a:off x="0" y="0"/>
          <a:ext cx="0" cy="0"/>
          <a:chOff x="0" y="0"/>
          <a:chExt cx="0" cy="0"/>
        </a:xfrm>
      </p:grpSpPr>
      <p:sp>
        <p:nvSpPr>
          <p:cNvPr id="97" name="Google Shape;97;p4"/>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8" name="Google Shape;98;p4"/>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9" name="Google Shape;99;p4"/>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4"/>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4"/>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02" name="Shape 102"/>
        <p:cNvGrpSpPr/>
        <p:nvPr/>
      </p:nvGrpSpPr>
      <p:grpSpPr>
        <a:xfrm>
          <a:off x="0" y="0"/>
          <a:ext cx="0" cy="0"/>
          <a:chOff x="0" y="0"/>
          <a:chExt cx="0" cy="0"/>
        </a:xfrm>
      </p:grpSpPr>
      <p:sp>
        <p:nvSpPr>
          <p:cNvPr id="103" name="Google Shape;103;p5"/>
          <p:cNvSpPr txBox="1"/>
          <p:nvPr>
            <p:ph type="title"/>
          </p:nvPr>
        </p:nvSpPr>
        <p:spPr>
          <a:xfrm rot="5400000">
            <a:off x="4752975" y="1857375"/>
            <a:ext cx="5334000" cy="1924050"/>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4" name="Google Shape;104;p5"/>
          <p:cNvSpPr txBox="1"/>
          <p:nvPr>
            <p:ph idx="1" type="body"/>
          </p:nvPr>
        </p:nvSpPr>
        <p:spPr>
          <a:xfrm rot="5400000">
            <a:off x="828675" y="9525"/>
            <a:ext cx="5334000" cy="5619750"/>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5" name="Google Shape;105;p5"/>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5"/>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5"/>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08" name="Shape 108"/>
        <p:cNvGrpSpPr/>
        <p:nvPr/>
      </p:nvGrpSpPr>
      <p:grpSpPr>
        <a:xfrm>
          <a:off x="0" y="0"/>
          <a:ext cx="0" cy="0"/>
          <a:chOff x="0" y="0"/>
          <a:chExt cx="0" cy="0"/>
        </a:xfrm>
      </p:grpSpPr>
      <p:sp>
        <p:nvSpPr>
          <p:cNvPr id="109" name="Google Shape;109;p6"/>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0" name="Google Shape;110;p6"/>
          <p:cNvSpPr txBox="1"/>
          <p:nvPr>
            <p:ph idx="1" type="body"/>
          </p:nvPr>
        </p:nvSpPr>
        <p:spPr>
          <a:xfrm rot="5400000">
            <a:off x="2705100" y="-190500"/>
            <a:ext cx="3657600" cy="7696200"/>
          </a:xfrm>
          <a:prstGeom prst="rect">
            <a:avLst/>
          </a:prstGeom>
          <a:noFill/>
          <a:ln>
            <a:noFill/>
          </a:ln>
        </p:spPr>
        <p:txBody>
          <a:bodyPr anchorCtr="0" anchor="t" bIns="45700" lIns="91425" spcFirstLastPara="1" rIns="91425" wrap="square" tIns="45700"/>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1" name="Google Shape;111;p6"/>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6"/>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6"/>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14" name="Shape 114"/>
        <p:cNvGrpSpPr/>
        <p:nvPr/>
      </p:nvGrpSpPr>
      <p:grpSpPr>
        <a:xfrm>
          <a:off x="0" y="0"/>
          <a:ext cx="0" cy="0"/>
          <a:chOff x="0" y="0"/>
          <a:chExt cx="0" cy="0"/>
        </a:xfrm>
      </p:grpSpPr>
      <p:sp>
        <p:nvSpPr>
          <p:cNvPr id="115" name="Google Shape;115;p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6" name="Google Shape;116;p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Comic Sans MS"/>
              <a:buNone/>
              <a:defRPr sz="3200">
                <a:solidFill>
                  <a:schemeClr val="dk1"/>
                </a:solidFill>
                <a:latin typeface="Comic Sans MS"/>
                <a:ea typeface="Comic Sans MS"/>
                <a:cs typeface="Comic Sans MS"/>
                <a:sym typeface="Comic Sans MS"/>
              </a:defRPr>
            </a:lvl1pPr>
            <a:lvl2pPr lvl="1" marR="0" rtl="0" algn="l">
              <a:spcBef>
                <a:spcPts val="560"/>
              </a:spcBef>
              <a:spcAft>
                <a:spcPts val="0"/>
              </a:spcAft>
              <a:buClr>
                <a:schemeClr val="dk1"/>
              </a:buClr>
              <a:buSzPts val="2800"/>
              <a:buFont typeface="Comic Sans MS"/>
              <a:buNone/>
              <a:defRPr b="0" i="0" sz="2800" u="none" cap="none" strike="noStrike">
                <a:solidFill>
                  <a:schemeClr val="dk1"/>
                </a:solidFill>
                <a:latin typeface="Comic Sans MS"/>
                <a:ea typeface="Comic Sans MS"/>
                <a:cs typeface="Comic Sans MS"/>
                <a:sym typeface="Comic Sans MS"/>
              </a:defRPr>
            </a:lvl2pPr>
            <a:lvl3pPr lvl="2" marR="0" rtl="0" algn="l">
              <a:spcBef>
                <a:spcPts val="480"/>
              </a:spcBef>
              <a:spcAft>
                <a:spcPts val="0"/>
              </a:spcAft>
              <a:buClr>
                <a:schemeClr val="dk1"/>
              </a:buClr>
              <a:buSzPts val="2400"/>
              <a:buFont typeface="Comic Sans MS"/>
              <a:buNone/>
              <a:defRPr b="0" i="0" sz="2400" u="none" cap="none" strike="noStrike">
                <a:solidFill>
                  <a:schemeClr val="dk1"/>
                </a:solidFill>
                <a:latin typeface="Comic Sans MS"/>
                <a:ea typeface="Comic Sans MS"/>
                <a:cs typeface="Comic Sans MS"/>
                <a:sym typeface="Comic Sans MS"/>
              </a:defRPr>
            </a:lvl3pPr>
            <a:lvl4pPr lvl="3"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4pPr>
            <a:lvl5pPr lvl="4"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5pPr>
            <a:lvl6pPr lvl="5"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6pPr>
            <a:lvl7pPr lvl="6"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7pPr>
            <a:lvl8pPr lvl="7"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8pPr>
            <a:lvl9pPr lvl="8" marR="0" rtl="0" algn="l">
              <a:spcBef>
                <a:spcPts val="400"/>
              </a:spcBef>
              <a:spcAft>
                <a:spcPts val="0"/>
              </a:spcAft>
              <a:buClr>
                <a:schemeClr val="dk1"/>
              </a:buClr>
              <a:buSzPts val="2000"/>
              <a:buFont typeface="Comic Sans MS"/>
              <a:buNone/>
              <a:defRPr b="0" i="0" sz="2000" u="none" cap="none" strike="noStrike">
                <a:solidFill>
                  <a:schemeClr val="dk1"/>
                </a:solidFill>
                <a:latin typeface="Comic Sans MS"/>
                <a:ea typeface="Comic Sans MS"/>
                <a:cs typeface="Comic Sans MS"/>
                <a:sym typeface="Comic Sans MS"/>
              </a:defRPr>
            </a:lvl9pPr>
          </a:lstStyle>
          <a:p/>
        </p:txBody>
      </p:sp>
      <p:sp>
        <p:nvSpPr>
          <p:cNvPr id="117" name="Google Shape;117;p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18" name="Google Shape;118;p7"/>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7"/>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7"/>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21" name="Shape 121"/>
        <p:cNvGrpSpPr/>
        <p:nvPr/>
      </p:nvGrpSpPr>
      <p:grpSpPr>
        <a:xfrm>
          <a:off x="0" y="0"/>
          <a:ext cx="0" cy="0"/>
          <a:chOff x="0" y="0"/>
          <a:chExt cx="0" cy="0"/>
        </a:xfrm>
      </p:grpSpPr>
      <p:sp>
        <p:nvSpPr>
          <p:cNvPr id="122" name="Google Shape;122;p8"/>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3" name="Google Shape;123;p8"/>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lstStyle>
            <a:lvl1pPr indent="-431800" lvl="0" marL="457200" algn="l">
              <a:spcBef>
                <a:spcPts val="640"/>
              </a:spcBef>
              <a:spcAft>
                <a:spcPts val="0"/>
              </a:spcAft>
              <a:buClr>
                <a:schemeClr val="dk1"/>
              </a:buClr>
              <a:buSzPts val="3200"/>
              <a:buFont typeface="Comic Sans MS"/>
              <a:buChar char="•"/>
              <a:defRPr sz="3200"/>
            </a:lvl1pPr>
            <a:lvl2pPr indent="-406400" lvl="1" marL="914400" algn="l">
              <a:spcBef>
                <a:spcPts val="560"/>
              </a:spcBef>
              <a:spcAft>
                <a:spcPts val="0"/>
              </a:spcAft>
              <a:buClr>
                <a:schemeClr val="dk1"/>
              </a:buClr>
              <a:buSzPts val="2800"/>
              <a:buFont typeface="Comic Sans MS"/>
              <a:buChar char="–"/>
              <a:defRPr sz="2800"/>
            </a:lvl2pPr>
            <a:lvl3pPr indent="-381000" lvl="2" marL="1371600" algn="l">
              <a:spcBef>
                <a:spcPts val="480"/>
              </a:spcBef>
              <a:spcAft>
                <a:spcPts val="0"/>
              </a:spcAft>
              <a:buClr>
                <a:schemeClr val="dk1"/>
              </a:buClr>
              <a:buSzPts val="2400"/>
              <a:buFont typeface="Comic Sans MS"/>
              <a:buChar char="•"/>
              <a:defRPr sz="2400"/>
            </a:lvl3pPr>
            <a:lvl4pPr indent="-355600" lvl="3" marL="1828800" algn="l">
              <a:spcBef>
                <a:spcPts val="400"/>
              </a:spcBef>
              <a:spcAft>
                <a:spcPts val="0"/>
              </a:spcAft>
              <a:buClr>
                <a:schemeClr val="dk1"/>
              </a:buClr>
              <a:buSzPts val="2000"/>
              <a:buFont typeface="Comic Sans MS"/>
              <a:buChar char="–"/>
              <a:defRPr sz="2000"/>
            </a:lvl4pPr>
            <a:lvl5pPr indent="-355600" lvl="4" marL="2286000" algn="l">
              <a:spcBef>
                <a:spcPts val="400"/>
              </a:spcBef>
              <a:spcAft>
                <a:spcPts val="0"/>
              </a:spcAft>
              <a:buClr>
                <a:schemeClr val="dk1"/>
              </a:buClr>
              <a:buSzPts val="2000"/>
              <a:buFont typeface="Comic Sans MS"/>
              <a:buChar char="»"/>
              <a:defRPr sz="2000"/>
            </a:lvl5pPr>
            <a:lvl6pPr indent="-355600" lvl="5" marL="2743200" algn="l">
              <a:spcBef>
                <a:spcPts val="400"/>
              </a:spcBef>
              <a:spcAft>
                <a:spcPts val="0"/>
              </a:spcAft>
              <a:buClr>
                <a:schemeClr val="dk1"/>
              </a:buClr>
              <a:buSzPts val="2000"/>
              <a:buFont typeface="Comic Sans MS"/>
              <a:buChar char="»"/>
              <a:defRPr sz="2000"/>
            </a:lvl6pPr>
            <a:lvl7pPr indent="-355600" lvl="6" marL="3200400" algn="l">
              <a:spcBef>
                <a:spcPts val="400"/>
              </a:spcBef>
              <a:spcAft>
                <a:spcPts val="0"/>
              </a:spcAft>
              <a:buClr>
                <a:schemeClr val="dk1"/>
              </a:buClr>
              <a:buSzPts val="2000"/>
              <a:buFont typeface="Comic Sans MS"/>
              <a:buChar char="»"/>
              <a:defRPr sz="2000"/>
            </a:lvl7pPr>
            <a:lvl8pPr indent="-355600" lvl="7" marL="3657600" algn="l">
              <a:spcBef>
                <a:spcPts val="400"/>
              </a:spcBef>
              <a:spcAft>
                <a:spcPts val="0"/>
              </a:spcAft>
              <a:buClr>
                <a:schemeClr val="dk1"/>
              </a:buClr>
              <a:buSzPts val="2000"/>
              <a:buFont typeface="Comic Sans MS"/>
              <a:buChar char="»"/>
              <a:defRPr sz="2000"/>
            </a:lvl8pPr>
            <a:lvl9pPr indent="-355600" lvl="8" marL="4114800" algn="l">
              <a:spcBef>
                <a:spcPts val="400"/>
              </a:spcBef>
              <a:spcAft>
                <a:spcPts val="0"/>
              </a:spcAft>
              <a:buClr>
                <a:schemeClr val="dk1"/>
              </a:buClr>
              <a:buSzPts val="2000"/>
              <a:buFont typeface="Comic Sans MS"/>
              <a:buChar char="»"/>
              <a:defRPr sz="2000"/>
            </a:lvl9pPr>
          </a:lstStyle>
          <a:p/>
        </p:txBody>
      </p:sp>
      <p:sp>
        <p:nvSpPr>
          <p:cNvPr id="124" name="Google Shape;124;p8"/>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algn="l">
              <a:spcBef>
                <a:spcPts val="280"/>
              </a:spcBef>
              <a:spcAft>
                <a:spcPts val="0"/>
              </a:spcAft>
              <a:buClr>
                <a:schemeClr val="dk1"/>
              </a:buClr>
              <a:buSzPts val="1400"/>
              <a:buFont typeface="Comic Sans MS"/>
              <a:buNone/>
              <a:defRPr sz="1400"/>
            </a:lvl1pPr>
            <a:lvl2pPr indent="-228600" lvl="1" marL="914400" algn="l">
              <a:spcBef>
                <a:spcPts val="240"/>
              </a:spcBef>
              <a:spcAft>
                <a:spcPts val="0"/>
              </a:spcAft>
              <a:buClr>
                <a:schemeClr val="dk1"/>
              </a:buClr>
              <a:buSzPts val="1200"/>
              <a:buFont typeface="Comic Sans MS"/>
              <a:buNone/>
              <a:defRPr sz="1200"/>
            </a:lvl2pPr>
            <a:lvl3pPr indent="-228600" lvl="2" marL="1371600" algn="l">
              <a:spcBef>
                <a:spcPts val="200"/>
              </a:spcBef>
              <a:spcAft>
                <a:spcPts val="0"/>
              </a:spcAft>
              <a:buClr>
                <a:schemeClr val="dk1"/>
              </a:buClr>
              <a:buSzPts val="1000"/>
              <a:buFont typeface="Comic Sans MS"/>
              <a:buNone/>
              <a:defRPr sz="1000"/>
            </a:lvl3pPr>
            <a:lvl4pPr indent="-228600" lvl="3" marL="1828800" algn="l">
              <a:spcBef>
                <a:spcPts val="180"/>
              </a:spcBef>
              <a:spcAft>
                <a:spcPts val="0"/>
              </a:spcAft>
              <a:buClr>
                <a:schemeClr val="dk1"/>
              </a:buClr>
              <a:buSzPts val="900"/>
              <a:buFont typeface="Comic Sans MS"/>
              <a:buNone/>
              <a:defRPr sz="900"/>
            </a:lvl4pPr>
            <a:lvl5pPr indent="-228600" lvl="4" marL="2286000" algn="l">
              <a:spcBef>
                <a:spcPts val="180"/>
              </a:spcBef>
              <a:spcAft>
                <a:spcPts val="0"/>
              </a:spcAft>
              <a:buClr>
                <a:schemeClr val="dk1"/>
              </a:buClr>
              <a:buSzPts val="900"/>
              <a:buFont typeface="Comic Sans MS"/>
              <a:buNone/>
              <a:defRPr sz="900"/>
            </a:lvl5pPr>
            <a:lvl6pPr indent="-228600" lvl="5" marL="2743200" algn="l">
              <a:spcBef>
                <a:spcPts val="180"/>
              </a:spcBef>
              <a:spcAft>
                <a:spcPts val="0"/>
              </a:spcAft>
              <a:buClr>
                <a:schemeClr val="dk1"/>
              </a:buClr>
              <a:buSzPts val="900"/>
              <a:buFont typeface="Comic Sans MS"/>
              <a:buNone/>
              <a:defRPr sz="900"/>
            </a:lvl6pPr>
            <a:lvl7pPr indent="-228600" lvl="6" marL="3200400" algn="l">
              <a:spcBef>
                <a:spcPts val="180"/>
              </a:spcBef>
              <a:spcAft>
                <a:spcPts val="0"/>
              </a:spcAft>
              <a:buClr>
                <a:schemeClr val="dk1"/>
              </a:buClr>
              <a:buSzPts val="900"/>
              <a:buFont typeface="Comic Sans MS"/>
              <a:buNone/>
              <a:defRPr sz="900"/>
            </a:lvl7pPr>
            <a:lvl8pPr indent="-228600" lvl="7" marL="3657600" algn="l">
              <a:spcBef>
                <a:spcPts val="180"/>
              </a:spcBef>
              <a:spcAft>
                <a:spcPts val="0"/>
              </a:spcAft>
              <a:buClr>
                <a:schemeClr val="dk1"/>
              </a:buClr>
              <a:buSzPts val="900"/>
              <a:buFont typeface="Comic Sans MS"/>
              <a:buNone/>
              <a:defRPr sz="900"/>
            </a:lvl8pPr>
            <a:lvl9pPr indent="-228600" lvl="8" marL="4114800" algn="l">
              <a:spcBef>
                <a:spcPts val="180"/>
              </a:spcBef>
              <a:spcAft>
                <a:spcPts val="0"/>
              </a:spcAft>
              <a:buClr>
                <a:schemeClr val="dk1"/>
              </a:buClr>
              <a:buSzPts val="900"/>
              <a:buFont typeface="Comic Sans MS"/>
              <a:buNone/>
              <a:defRPr sz="900"/>
            </a:lvl9pPr>
          </a:lstStyle>
          <a:p/>
        </p:txBody>
      </p:sp>
      <p:sp>
        <p:nvSpPr>
          <p:cNvPr id="125" name="Google Shape;125;p8"/>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8"/>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8"/>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9"/>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9"/>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9"/>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32" name="Shape 132"/>
        <p:cNvGrpSpPr/>
        <p:nvPr/>
      </p:nvGrpSpPr>
      <p:grpSpPr>
        <a:xfrm>
          <a:off x="0" y="0"/>
          <a:ext cx="0" cy="0"/>
          <a:chOff x="0" y="0"/>
          <a:chExt cx="0" cy="0"/>
        </a:xfrm>
      </p:grpSpPr>
      <p:sp>
        <p:nvSpPr>
          <p:cNvPr id="133" name="Google Shape;133;p10"/>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4" name="Google Shape;134;p10"/>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10"/>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10"/>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37" name="Shape 137"/>
        <p:cNvGrpSpPr/>
        <p:nvPr/>
      </p:nvGrpSpPr>
      <p:grpSpPr>
        <a:xfrm>
          <a:off x="0" y="0"/>
          <a:ext cx="0" cy="0"/>
          <a:chOff x="0" y="0"/>
          <a:chExt cx="0" cy="0"/>
        </a:xfrm>
      </p:grpSpPr>
      <p:sp>
        <p:nvSpPr>
          <p:cNvPr id="138" name="Google Shape;138;p11"/>
          <p:cNvSpPr txBox="1"/>
          <p:nvPr>
            <p:ph type="title"/>
          </p:nvPr>
        </p:nvSpPr>
        <p:spPr>
          <a:xfrm>
            <a:off x="457200" y="274638"/>
            <a:ext cx="8229600" cy="1143000"/>
          </a:xfrm>
          <a:prstGeom prst="rect">
            <a:avLst/>
          </a:prstGeom>
          <a:noFill/>
          <a:ln>
            <a:noFill/>
          </a:ln>
        </p:spPr>
        <p:txBody>
          <a:bodyPr anchorCtr="0" anchor="b" bIns="45700" lIns="91425" spcFirstLastPara="1" rIns="91425" wrap="square" tIns="4570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9" name="Google Shape;139;p11"/>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40" name="Google Shape;140;p11"/>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41" name="Google Shape;141;p11"/>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algn="l">
              <a:spcBef>
                <a:spcPts val="480"/>
              </a:spcBef>
              <a:spcAft>
                <a:spcPts val="0"/>
              </a:spcAft>
              <a:buClr>
                <a:schemeClr val="dk1"/>
              </a:buClr>
              <a:buSzPts val="2400"/>
              <a:buFont typeface="Comic Sans MS"/>
              <a:buNone/>
              <a:defRPr b="1" sz="2400"/>
            </a:lvl1pPr>
            <a:lvl2pPr indent="-228600" lvl="1" marL="914400" algn="l">
              <a:spcBef>
                <a:spcPts val="400"/>
              </a:spcBef>
              <a:spcAft>
                <a:spcPts val="0"/>
              </a:spcAft>
              <a:buClr>
                <a:schemeClr val="dk1"/>
              </a:buClr>
              <a:buSzPts val="2000"/>
              <a:buFont typeface="Comic Sans MS"/>
              <a:buNone/>
              <a:defRPr b="1" sz="2000"/>
            </a:lvl2pPr>
            <a:lvl3pPr indent="-228600" lvl="2" marL="1371600" algn="l">
              <a:spcBef>
                <a:spcPts val="360"/>
              </a:spcBef>
              <a:spcAft>
                <a:spcPts val="0"/>
              </a:spcAft>
              <a:buClr>
                <a:schemeClr val="dk1"/>
              </a:buClr>
              <a:buSzPts val="1800"/>
              <a:buFont typeface="Comic Sans MS"/>
              <a:buNone/>
              <a:defRPr b="1" sz="1800"/>
            </a:lvl3pPr>
            <a:lvl4pPr indent="-228600" lvl="3" marL="1828800" algn="l">
              <a:spcBef>
                <a:spcPts val="320"/>
              </a:spcBef>
              <a:spcAft>
                <a:spcPts val="0"/>
              </a:spcAft>
              <a:buClr>
                <a:schemeClr val="dk1"/>
              </a:buClr>
              <a:buSzPts val="1600"/>
              <a:buFont typeface="Comic Sans MS"/>
              <a:buNone/>
              <a:defRPr b="1" sz="1600"/>
            </a:lvl4pPr>
            <a:lvl5pPr indent="-228600" lvl="4" marL="2286000" algn="l">
              <a:spcBef>
                <a:spcPts val="320"/>
              </a:spcBef>
              <a:spcAft>
                <a:spcPts val="0"/>
              </a:spcAft>
              <a:buClr>
                <a:schemeClr val="dk1"/>
              </a:buClr>
              <a:buSzPts val="1600"/>
              <a:buFont typeface="Comic Sans MS"/>
              <a:buNone/>
              <a:defRPr b="1" sz="1600"/>
            </a:lvl5pPr>
            <a:lvl6pPr indent="-228600" lvl="5" marL="2743200" algn="l">
              <a:spcBef>
                <a:spcPts val="320"/>
              </a:spcBef>
              <a:spcAft>
                <a:spcPts val="0"/>
              </a:spcAft>
              <a:buClr>
                <a:schemeClr val="dk1"/>
              </a:buClr>
              <a:buSzPts val="1600"/>
              <a:buFont typeface="Comic Sans MS"/>
              <a:buNone/>
              <a:defRPr b="1" sz="1600"/>
            </a:lvl6pPr>
            <a:lvl7pPr indent="-228600" lvl="6" marL="3200400" algn="l">
              <a:spcBef>
                <a:spcPts val="320"/>
              </a:spcBef>
              <a:spcAft>
                <a:spcPts val="0"/>
              </a:spcAft>
              <a:buClr>
                <a:schemeClr val="dk1"/>
              </a:buClr>
              <a:buSzPts val="1600"/>
              <a:buFont typeface="Comic Sans MS"/>
              <a:buNone/>
              <a:defRPr b="1" sz="1600"/>
            </a:lvl7pPr>
            <a:lvl8pPr indent="-228600" lvl="7" marL="3657600" algn="l">
              <a:spcBef>
                <a:spcPts val="320"/>
              </a:spcBef>
              <a:spcAft>
                <a:spcPts val="0"/>
              </a:spcAft>
              <a:buClr>
                <a:schemeClr val="dk1"/>
              </a:buClr>
              <a:buSzPts val="1600"/>
              <a:buFont typeface="Comic Sans MS"/>
              <a:buNone/>
              <a:defRPr b="1" sz="1600"/>
            </a:lvl8pPr>
            <a:lvl9pPr indent="-228600" lvl="8" marL="4114800" algn="l">
              <a:spcBef>
                <a:spcPts val="320"/>
              </a:spcBef>
              <a:spcAft>
                <a:spcPts val="0"/>
              </a:spcAft>
              <a:buClr>
                <a:schemeClr val="dk1"/>
              </a:buClr>
              <a:buSzPts val="1600"/>
              <a:buFont typeface="Comic Sans MS"/>
              <a:buNone/>
              <a:defRPr b="1" sz="1600"/>
            </a:lvl9pPr>
          </a:lstStyle>
          <a:p/>
        </p:txBody>
      </p:sp>
      <p:sp>
        <p:nvSpPr>
          <p:cNvPr id="142" name="Google Shape;142;p11"/>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381000" lvl="0" marL="457200" algn="l">
              <a:spcBef>
                <a:spcPts val="480"/>
              </a:spcBef>
              <a:spcAft>
                <a:spcPts val="0"/>
              </a:spcAft>
              <a:buClr>
                <a:schemeClr val="dk1"/>
              </a:buClr>
              <a:buSzPts val="2400"/>
              <a:buFont typeface="Comic Sans MS"/>
              <a:buChar char="•"/>
              <a:defRPr sz="2400"/>
            </a:lvl1pPr>
            <a:lvl2pPr indent="-355600" lvl="1" marL="914400" algn="l">
              <a:spcBef>
                <a:spcPts val="400"/>
              </a:spcBef>
              <a:spcAft>
                <a:spcPts val="0"/>
              </a:spcAft>
              <a:buClr>
                <a:schemeClr val="dk1"/>
              </a:buClr>
              <a:buSzPts val="2000"/>
              <a:buFont typeface="Comic Sans MS"/>
              <a:buChar char="–"/>
              <a:defRPr sz="2000"/>
            </a:lvl2pPr>
            <a:lvl3pPr indent="-342900" lvl="2" marL="1371600" algn="l">
              <a:spcBef>
                <a:spcPts val="360"/>
              </a:spcBef>
              <a:spcAft>
                <a:spcPts val="0"/>
              </a:spcAft>
              <a:buClr>
                <a:schemeClr val="dk1"/>
              </a:buClr>
              <a:buSzPts val="1800"/>
              <a:buFont typeface="Comic Sans MS"/>
              <a:buChar char="•"/>
              <a:defRPr sz="1800"/>
            </a:lvl3pPr>
            <a:lvl4pPr indent="-330200" lvl="3" marL="1828800" algn="l">
              <a:spcBef>
                <a:spcPts val="320"/>
              </a:spcBef>
              <a:spcAft>
                <a:spcPts val="0"/>
              </a:spcAft>
              <a:buClr>
                <a:schemeClr val="dk1"/>
              </a:buClr>
              <a:buSzPts val="1600"/>
              <a:buFont typeface="Comic Sans MS"/>
              <a:buChar char="–"/>
              <a:defRPr sz="1600"/>
            </a:lvl4pPr>
            <a:lvl5pPr indent="-330200" lvl="4" marL="2286000" algn="l">
              <a:spcBef>
                <a:spcPts val="320"/>
              </a:spcBef>
              <a:spcAft>
                <a:spcPts val="0"/>
              </a:spcAft>
              <a:buClr>
                <a:schemeClr val="dk1"/>
              </a:buClr>
              <a:buSzPts val="1600"/>
              <a:buFont typeface="Comic Sans MS"/>
              <a:buChar char="»"/>
              <a:defRPr sz="1600"/>
            </a:lvl5pPr>
            <a:lvl6pPr indent="-330200" lvl="5" marL="2743200" algn="l">
              <a:spcBef>
                <a:spcPts val="320"/>
              </a:spcBef>
              <a:spcAft>
                <a:spcPts val="0"/>
              </a:spcAft>
              <a:buClr>
                <a:schemeClr val="dk1"/>
              </a:buClr>
              <a:buSzPts val="1600"/>
              <a:buFont typeface="Comic Sans MS"/>
              <a:buChar char="»"/>
              <a:defRPr sz="1600"/>
            </a:lvl6pPr>
            <a:lvl7pPr indent="-330200" lvl="6" marL="3200400" algn="l">
              <a:spcBef>
                <a:spcPts val="320"/>
              </a:spcBef>
              <a:spcAft>
                <a:spcPts val="0"/>
              </a:spcAft>
              <a:buClr>
                <a:schemeClr val="dk1"/>
              </a:buClr>
              <a:buSzPts val="1600"/>
              <a:buFont typeface="Comic Sans MS"/>
              <a:buChar char="»"/>
              <a:defRPr sz="1600"/>
            </a:lvl7pPr>
            <a:lvl8pPr indent="-330200" lvl="7" marL="3657600" algn="l">
              <a:spcBef>
                <a:spcPts val="320"/>
              </a:spcBef>
              <a:spcAft>
                <a:spcPts val="0"/>
              </a:spcAft>
              <a:buClr>
                <a:schemeClr val="dk1"/>
              </a:buClr>
              <a:buSzPts val="1600"/>
              <a:buFont typeface="Comic Sans MS"/>
              <a:buChar char="»"/>
              <a:defRPr sz="1600"/>
            </a:lvl8pPr>
            <a:lvl9pPr indent="-330200" lvl="8" marL="4114800" algn="l">
              <a:spcBef>
                <a:spcPts val="320"/>
              </a:spcBef>
              <a:spcAft>
                <a:spcPts val="0"/>
              </a:spcAft>
              <a:buClr>
                <a:schemeClr val="dk1"/>
              </a:buClr>
              <a:buSzPts val="1600"/>
              <a:buFont typeface="Comic Sans MS"/>
              <a:buChar char="»"/>
              <a:defRPr sz="1600"/>
            </a:lvl9pPr>
          </a:lstStyle>
          <a:p/>
        </p:txBody>
      </p:sp>
      <p:sp>
        <p:nvSpPr>
          <p:cNvPr id="143" name="Google Shape;143;p11"/>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algn="l">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11"/>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algn="ctr">
              <a:lnSpc>
                <a:spcPct val="100000"/>
              </a:lnSpc>
              <a:spcBef>
                <a:spcPts val="0"/>
              </a:spcBef>
              <a:spcAft>
                <a:spcPts val="0"/>
              </a:spcAft>
              <a:buSzPts val="1400"/>
              <a:buNone/>
              <a:defRPr sz="1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11"/>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20637" y="12700"/>
            <a:ext cx="8896350" cy="6780212"/>
          </a:xfrm>
          <a:custGeom>
            <a:rect b="b" l="l" r="r" t="t"/>
            <a:pathLst>
              <a:path extrusionOk="0" h="3619" w="3985">
                <a:moveTo>
                  <a:pt x="2822" y="0"/>
                </a:moveTo>
                <a:lnTo>
                  <a:pt x="0" y="975"/>
                </a:lnTo>
                <a:lnTo>
                  <a:pt x="2169" y="3619"/>
                </a:lnTo>
                <a:lnTo>
                  <a:pt x="3985" y="1125"/>
                </a:lnTo>
                <a:lnTo>
                  <a:pt x="282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11" name="Google Shape;11;p1"/>
          <p:cNvGrpSpPr/>
          <p:nvPr/>
        </p:nvGrpSpPr>
        <p:grpSpPr>
          <a:xfrm>
            <a:off x="195262" y="234950"/>
            <a:ext cx="3787775" cy="1777999"/>
            <a:chOff x="195262" y="234950"/>
            <a:chExt cx="3787775" cy="1777999"/>
          </a:xfrm>
        </p:grpSpPr>
        <p:sp>
          <p:nvSpPr>
            <p:cNvPr id="12" name="Google Shape;12;p1"/>
            <p:cNvSpPr/>
            <p:nvPr/>
          </p:nvSpPr>
          <p:spPr>
            <a:xfrm>
              <a:off x="280987" y="280987"/>
              <a:ext cx="3571875" cy="1614487"/>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3" name="Google Shape;13;p1"/>
            <p:cNvSpPr/>
            <p:nvPr/>
          </p:nvSpPr>
          <p:spPr>
            <a:xfrm>
              <a:off x="263525" y="414337"/>
              <a:ext cx="3562350" cy="1598612"/>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4" name="Google Shape;14;p1"/>
            <p:cNvSpPr/>
            <p:nvPr/>
          </p:nvSpPr>
          <p:spPr>
            <a:xfrm>
              <a:off x="752475" y="546100"/>
              <a:ext cx="2362200" cy="1458912"/>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15" name="Google Shape;15;p1"/>
            <p:cNvGrpSpPr/>
            <p:nvPr/>
          </p:nvGrpSpPr>
          <p:grpSpPr>
            <a:xfrm>
              <a:off x="195262" y="234950"/>
              <a:ext cx="3787775" cy="1716087"/>
              <a:chOff x="195262" y="234950"/>
              <a:chExt cx="3787775" cy="1716087"/>
            </a:xfrm>
          </p:grpSpPr>
          <p:sp>
            <p:nvSpPr>
              <p:cNvPr id="16" name="Google Shape;16;p1"/>
              <p:cNvSpPr/>
              <p:nvPr/>
            </p:nvSpPr>
            <p:spPr>
              <a:xfrm>
                <a:off x="3182937" y="1482725"/>
                <a:ext cx="336550" cy="339725"/>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7" name="Google Shape;17;p1"/>
              <p:cNvSpPr/>
              <p:nvPr/>
            </p:nvSpPr>
            <p:spPr>
              <a:xfrm>
                <a:off x="195262" y="234950"/>
                <a:ext cx="3787775" cy="1716087"/>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8" name="Google Shape;18;p1"/>
              <p:cNvSpPr/>
              <p:nvPr/>
            </p:nvSpPr>
            <p:spPr>
              <a:xfrm>
                <a:off x="514350" y="250825"/>
                <a:ext cx="2676525" cy="974725"/>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19" name="Google Shape;19;p1"/>
              <p:cNvSpPr/>
              <p:nvPr/>
            </p:nvSpPr>
            <p:spPr>
              <a:xfrm>
                <a:off x="649287" y="398462"/>
                <a:ext cx="360362" cy="650875"/>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0" name="Google Shape;20;p1"/>
              <p:cNvSpPr/>
              <p:nvPr/>
            </p:nvSpPr>
            <p:spPr>
              <a:xfrm>
                <a:off x="1343025" y="850900"/>
                <a:ext cx="1096962" cy="577850"/>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grpSp>
        <p:nvGrpSpPr>
          <p:cNvPr id="21" name="Google Shape;21;p1"/>
          <p:cNvGrpSpPr/>
          <p:nvPr/>
        </p:nvGrpSpPr>
        <p:grpSpPr>
          <a:xfrm>
            <a:off x="7797642" y="4318434"/>
            <a:ext cx="979803" cy="1159593"/>
            <a:chOff x="7797642" y="4318434"/>
            <a:chExt cx="979803" cy="1159593"/>
          </a:xfrm>
        </p:grpSpPr>
        <p:sp>
          <p:nvSpPr>
            <p:cNvPr id="22" name="Google Shape;22;p1"/>
            <p:cNvSpPr/>
            <p:nvPr/>
          </p:nvSpPr>
          <p:spPr>
            <a:xfrm rot="7320000">
              <a:off x="7793037" y="4660900"/>
              <a:ext cx="998537" cy="465137"/>
            </a:xfrm>
            <a:custGeom>
              <a:rect b="b" l="l" r="r" t="t"/>
              <a:pathLst>
                <a:path extrusionOk="0" h="414" w="79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3" name="Google Shape;23;p1"/>
            <p:cNvSpPr/>
            <p:nvPr/>
          </p:nvSpPr>
          <p:spPr>
            <a:xfrm rot="7320000">
              <a:off x="7768431" y="4639468"/>
              <a:ext cx="995362" cy="460375"/>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4" name="Google Shape;24;p1"/>
            <p:cNvSpPr/>
            <p:nvPr/>
          </p:nvSpPr>
          <p:spPr>
            <a:xfrm rot="7320000">
              <a:off x="7936706" y="4625181"/>
              <a:ext cx="660400" cy="420687"/>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25" name="Google Shape;25;p1"/>
            <p:cNvGrpSpPr/>
            <p:nvPr/>
          </p:nvGrpSpPr>
          <p:grpSpPr>
            <a:xfrm>
              <a:off x="7797642" y="4318434"/>
              <a:ext cx="979803" cy="1159593"/>
              <a:chOff x="7797642" y="4318434"/>
              <a:chExt cx="979803" cy="1159593"/>
            </a:xfrm>
          </p:grpSpPr>
          <p:sp>
            <p:nvSpPr>
              <p:cNvPr id="26" name="Google Shape;26;p1"/>
              <p:cNvSpPr/>
              <p:nvPr/>
            </p:nvSpPr>
            <p:spPr>
              <a:xfrm rot="7320000">
                <a:off x="7916862" y="5064125"/>
                <a:ext cx="93662" cy="96837"/>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7" name="Google Shape;27;p1"/>
              <p:cNvSpPr/>
              <p:nvPr/>
            </p:nvSpPr>
            <p:spPr>
              <a:xfrm rot="7320000">
                <a:off x="7758112" y="4651375"/>
                <a:ext cx="1058862" cy="493712"/>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8" name="Google Shape;28;p1"/>
              <p:cNvSpPr/>
              <p:nvPr/>
            </p:nvSpPr>
            <p:spPr>
              <a:xfrm rot="7320000">
                <a:off x="8035925" y="4757737"/>
                <a:ext cx="749300" cy="279400"/>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29" name="Google Shape;29;p1"/>
              <p:cNvSpPr/>
              <p:nvPr/>
            </p:nvSpPr>
            <p:spPr>
              <a:xfrm rot="7320000">
                <a:off x="8516143" y="4560093"/>
                <a:ext cx="100012" cy="187325"/>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30" name="Google Shape;30;p1"/>
              <p:cNvSpPr/>
              <p:nvPr/>
            </p:nvSpPr>
            <p:spPr>
              <a:xfrm rot="7320000">
                <a:off x="8155781" y="4761706"/>
                <a:ext cx="306387" cy="165100"/>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sp>
        <p:nvSpPr>
          <p:cNvPr id="31" name="Google Shape;31;p1"/>
          <p:cNvSpPr/>
          <p:nvPr/>
        </p:nvSpPr>
        <p:spPr>
          <a:xfrm>
            <a:off x="901700" y="5054600"/>
            <a:ext cx="6807200" cy="728662"/>
          </a:xfrm>
          <a:custGeom>
            <a:rect b="b" l="l" r="r" t="t"/>
            <a:pathLst>
              <a:path extrusionOk="0" h="459" w="4288">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cap="flat" cmpd="sng" w="76200">
            <a:solidFill>
              <a:schemeClr val="folHlink"/>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32" name="Google Shape;32;p1"/>
          <p:cNvSpPr/>
          <p:nvPr/>
        </p:nvSpPr>
        <p:spPr>
          <a:xfrm>
            <a:off x="4076700" y="1930400"/>
            <a:ext cx="889000" cy="381000"/>
          </a:xfrm>
          <a:custGeom>
            <a:rect b="b" l="l" r="r" t="t"/>
            <a:pathLst>
              <a:path extrusionOk="0" h="240" w="560">
                <a:moveTo>
                  <a:pt x="0" y="32"/>
                </a:moveTo>
                <a:cubicBezTo>
                  <a:pt x="102" y="89"/>
                  <a:pt x="205" y="147"/>
                  <a:pt x="280" y="144"/>
                </a:cubicBezTo>
                <a:cubicBezTo>
                  <a:pt x="355" y="141"/>
                  <a:pt x="401" y="0"/>
                  <a:pt x="448" y="16"/>
                </a:cubicBezTo>
                <a:cubicBezTo>
                  <a:pt x="495" y="32"/>
                  <a:pt x="541" y="201"/>
                  <a:pt x="560" y="240"/>
                </a:cubicBezTo>
              </a:path>
            </a:pathLst>
          </a:custGeom>
          <a:noFill/>
          <a:ln cap="flat" cmpd="sng" w="114300">
            <a:solidFill>
              <a:schemeClr val="dk2"/>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33" name="Google Shape;33;p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34" name="Google Shape;34;p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35" name="Google Shape;35;p1"/>
          <p:cNvSpPr txBox="1"/>
          <p:nvPr>
            <p:ph idx="10" type="dt"/>
          </p:nvPr>
        </p:nvSpPr>
        <p:spPr>
          <a:xfrm>
            <a:off x="6858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6" name="Google Shape;36;p1"/>
          <p:cNvSpPr txBox="1"/>
          <p:nvPr>
            <p:ph idx="11" type="ftr"/>
          </p:nvPr>
        </p:nvSpPr>
        <p:spPr>
          <a:xfrm>
            <a:off x="3124200" y="6248400"/>
            <a:ext cx="2895600" cy="457200"/>
          </a:xfrm>
          <a:prstGeom prst="rect">
            <a:avLst/>
          </a:prstGeom>
          <a:noFill/>
          <a:ln>
            <a:noFill/>
          </a:ln>
        </p:spPr>
        <p:txBody>
          <a:bodyPr anchorCtr="0" anchor="t" bIns="45700" lIns="91425" spcFirstLastPara="1" rIns="91425" wrap="square" tIns="45700"/>
          <a:lstStyle>
            <a:lvl1pPr lvl="0" marR="0" rtl="0" algn="ctr">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37" name="Google Shape;37;p1"/>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44" name="Shape 44"/>
        <p:cNvGrpSpPr/>
        <p:nvPr/>
      </p:nvGrpSpPr>
      <p:grpSpPr>
        <a:xfrm>
          <a:off x="0" y="0"/>
          <a:ext cx="0" cy="0"/>
          <a:chOff x="0" y="0"/>
          <a:chExt cx="0" cy="0"/>
        </a:xfrm>
      </p:grpSpPr>
      <p:sp>
        <p:nvSpPr>
          <p:cNvPr id="45" name="Google Shape;45;p3"/>
          <p:cNvSpPr/>
          <p:nvPr/>
        </p:nvSpPr>
        <p:spPr>
          <a:xfrm rot="-3180000">
            <a:off x="7777956" y="-15081"/>
            <a:ext cx="1162050" cy="2084387"/>
          </a:xfrm>
          <a:custGeom>
            <a:rect b="b" l="l" r="r" t="t"/>
            <a:pathLst>
              <a:path extrusionOk="0" h="3686" w="2903">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46" name="Google Shape;46;p3"/>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1pPr>
            <a:lvl2pPr lvl="1"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2pPr>
            <a:lvl3pPr lvl="2"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3pPr>
            <a:lvl4pPr lvl="3"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4pPr>
            <a:lvl5pPr lvl="4"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5pPr>
            <a:lvl6pPr lvl="5"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6pPr>
            <a:lvl7pPr lvl="6"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7pPr>
            <a:lvl8pPr lvl="7"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8pPr>
            <a:lvl9pPr lvl="8" marR="0" rtl="0" algn="ctr">
              <a:spcBef>
                <a:spcPts val="0"/>
              </a:spcBef>
              <a:spcAft>
                <a:spcPts val="0"/>
              </a:spcAft>
              <a:buSzPts val="1400"/>
              <a:buNone/>
              <a:defRPr b="0" i="0" sz="4400" u="none" cap="none" strike="noStrike">
                <a:solidFill>
                  <a:schemeClr val="dk1"/>
                </a:solidFill>
                <a:latin typeface="Comic Sans MS"/>
                <a:ea typeface="Comic Sans MS"/>
                <a:cs typeface="Comic Sans MS"/>
                <a:sym typeface="Comic Sans MS"/>
              </a:defRPr>
            </a:lvl9pPr>
          </a:lstStyle>
          <a:p/>
        </p:txBody>
      </p:sp>
      <p:sp>
        <p:nvSpPr>
          <p:cNvPr id="47" name="Google Shape;47;p3"/>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lstStyle>
            <a:lvl1pPr indent="-431800" lvl="0" marL="457200" marR="0" rtl="0" algn="l">
              <a:spcBef>
                <a:spcPts val="640"/>
              </a:spcBef>
              <a:spcAft>
                <a:spcPts val="0"/>
              </a:spcAft>
              <a:buClr>
                <a:schemeClr val="dk1"/>
              </a:buClr>
              <a:buSzPts val="3200"/>
              <a:buFont typeface="Comic Sans MS"/>
              <a:buChar char="•"/>
              <a:defRPr b="0" i="0" sz="3200" u="none" cap="none" strike="noStrike">
                <a:solidFill>
                  <a:schemeClr val="dk1"/>
                </a:solidFill>
                <a:latin typeface="Comic Sans MS"/>
                <a:ea typeface="Comic Sans MS"/>
                <a:cs typeface="Comic Sans MS"/>
                <a:sym typeface="Comic Sans MS"/>
              </a:defRPr>
            </a:lvl1pPr>
            <a:lvl2pPr indent="-406400" lvl="1" marL="914400" marR="0" rtl="0" algn="l">
              <a:spcBef>
                <a:spcPts val="560"/>
              </a:spcBef>
              <a:spcAft>
                <a:spcPts val="0"/>
              </a:spcAft>
              <a:buClr>
                <a:schemeClr val="dk1"/>
              </a:buClr>
              <a:buSzPts val="2800"/>
              <a:buFont typeface="Comic Sans MS"/>
              <a:buChar char="–"/>
              <a:defRPr b="0" i="0" sz="2800" u="none" cap="none" strike="noStrike">
                <a:solidFill>
                  <a:schemeClr val="dk1"/>
                </a:solidFill>
                <a:latin typeface="Comic Sans MS"/>
                <a:ea typeface="Comic Sans MS"/>
                <a:cs typeface="Comic Sans MS"/>
                <a:sym typeface="Comic Sans MS"/>
              </a:defRPr>
            </a:lvl2pPr>
            <a:lvl3pPr indent="-381000" lvl="2" marL="1371600" marR="0" rtl="0" algn="l">
              <a:spcBef>
                <a:spcPts val="480"/>
              </a:spcBef>
              <a:spcAft>
                <a:spcPts val="0"/>
              </a:spcAft>
              <a:buClr>
                <a:schemeClr val="dk1"/>
              </a:buClr>
              <a:buSzPts val="2400"/>
              <a:buFont typeface="Comic Sans MS"/>
              <a:buChar char="•"/>
              <a:defRPr b="0" i="0" sz="2400" u="none" cap="none" strike="noStrike">
                <a:solidFill>
                  <a:schemeClr val="dk1"/>
                </a:solidFill>
                <a:latin typeface="Comic Sans MS"/>
                <a:ea typeface="Comic Sans MS"/>
                <a:cs typeface="Comic Sans MS"/>
                <a:sym typeface="Comic Sans MS"/>
              </a:defRPr>
            </a:lvl3pPr>
            <a:lvl4pPr indent="-355600" lvl="3" marL="1828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4pPr>
            <a:lvl5pPr indent="-355600" lvl="4" marL="22860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5pPr>
            <a:lvl6pPr indent="-355600" lvl="5" marL="27432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6pPr>
            <a:lvl7pPr indent="-355600" lvl="6" marL="32004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7pPr>
            <a:lvl8pPr indent="-355600" lvl="7" marL="36576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8pPr>
            <a:lvl9pPr indent="-355600" lvl="8" marL="4114800" marR="0" rtl="0" algn="l">
              <a:spcBef>
                <a:spcPts val="400"/>
              </a:spcBef>
              <a:spcAft>
                <a:spcPts val="0"/>
              </a:spcAft>
              <a:buClr>
                <a:schemeClr val="dk1"/>
              </a:buClr>
              <a:buSzPts val="2000"/>
              <a:buFont typeface="Comic Sans MS"/>
              <a:buChar char="»"/>
              <a:defRPr b="0" i="0" sz="2000" u="none" cap="none" strike="noStrike">
                <a:solidFill>
                  <a:schemeClr val="dk1"/>
                </a:solidFill>
                <a:latin typeface="Comic Sans MS"/>
                <a:ea typeface="Comic Sans MS"/>
                <a:cs typeface="Comic Sans MS"/>
                <a:sym typeface="Comic Sans MS"/>
              </a:defRPr>
            </a:lvl9pPr>
          </a:lstStyle>
          <a:p/>
        </p:txBody>
      </p:sp>
      <p:sp>
        <p:nvSpPr>
          <p:cNvPr id="48" name="Google Shape;48;p3"/>
          <p:cNvSpPr txBox="1"/>
          <p:nvPr>
            <p:ph idx="10" type="dt"/>
          </p:nvPr>
        </p:nvSpPr>
        <p:spPr>
          <a:xfrm>
            <a:off x="1371600" y="6248400"/>
            <a:ext cx="1905000" cy="457200"/>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49" name="Google Shape;49;p3"/>
          <p:cNvSpPr txBox="1"/>
          <p:nvPr>
            <p:ph idx="11" type="ftr"/>
          </p:nvPr>
        </p:nvSpPr>
        <p:spPr>
          <a:xfrm>
            <a:off x="3556000" y="6248400"/>
            <a:ext cx="2895600" cy="457200"/>
          </a:xfrm>
          <a:prstGeom prst="rect">
            <a:avLst/>
          </a:prstGeom>
          <a:noFill/>
          <a:ln>
            <a:noFill/>
          </a:ln>
        </p:spPr>
        <p:txBody>
          <a:bodyPr anchorCtr="0" anchor="t" bIns="45700" lIns="91425" spcFirstLastPara="1" rIns="91425" wrap="square" tIns="45700"/>
          <a:lstStyle>
            <a:lvl1pPr lvl="0" marR="0" rtl="0" algn="ctr">
              <a:lnSpc>
                <a:spcPct val="100000"/>
              </a:lnSpc>
              <a:spcBef>
                <a:spcPts val="0"/>
              </a:spcBef>
              <a:spcAft>
                <a:spcPts val="0"/>
              </a:spcAft>
              <a:buSzPts val="1400"/>
              <a:buNone/>
              <a:defRPr b="0" i="0" sz="1400" u="none">
                <a:solidFill>
                  <a:schemeClr val="dk1"/>
                </a:solidFill>
                <a:latin typeface="Comic Sans MS"/>
                <a:ea typeface="Comic Sans MS"/>
                <a:cs typeface="Comic Sans MS"/>
                <a:sym typeface="Comic Sans MS"/>
              </a:defRPr>
            </a:lvl1pPr>
            <a:lvl2pPr lvl="1"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2pPr>
            <a:lvl3pPr lvl="2"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3pPr>
            <a:lvl4pPr lvl="3"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4pPr>
            <a:lvl5pPr lvl="4"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5pPr>
            <a:lvl6pPr lvl="5"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6pPr>
            <a:lvl7pPr lvl="6"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7pPr>
            <a:lvl8pPr lvl="7"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8pPr>
            <a:lvl9pPr lvl="8" marR="0" rtl="0" algn="l">
              <a:lnSpc>
                <a:spcPct val="100000"/>
              </a:lnSpc>
              <a:spcBef>
                <a:spcPts val="0"/>
              </a:spcBef>
              <a:spcAft>
                <a:spcPts val="0"/>
              </a:spcAft>
              <a:buSzPts val="1400"/>
              <a:buNone/>
              <a:defRPr b="0" i="0" sz="1800" u="none" cap="none" strike="noStrike">
                <a:solidFill>
                  <a:schemeClr val="dk1"/>
                </a:solidFill>
                <a:latin typeface="Comic Sans MS"/>
                <a:ea typeface="Comic Sans MS"/>
                <a:cs typeface="Comic Sans MS"/>
                <a:sym typeface="Comic Sans MS"/>
              </a:defRPr>
            </a:lvl9pPr>
          </a:lstStyle>
          <a:p/>
        </p:txBody>
      </p:sp>
      <p:sp>
        <p:nvSpPr>
          <p:cNvPr id="50" name="Google Shape;50;p3"/>
          <p:cNvSpPr txBox="1"/>
          <p:nvPr>
            <p:ph idx="12" type="sldNum"/>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1pPr>
            <a:lvl2pPr indent="0" lvl="1"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2pPr>
            <a:lvl3pPr indent="0" lvl="2"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3pPr>
            <a:lvl4pPr indent="0" lvl="3"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4pPr>
            <a:lvl5pPr indent="0" lvl="4"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5pPr>
            <a:lvl6pPr indent="0" lvl="5"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6pPr>
            <a:lvl7pPr indent="0" lvl="6"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7pPr>
            <a:lvl8pPr indent="0" lvl="7"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8pPr>
            <a:lvl9pPr indent="0" lvl="8" marL="0" marR="0" rtl="0" algn="r">
              <a:lnSpc>
                <a:spcPct val="100000"/>
              </a:lnSpc>
              <a:spcBef>
                <a:spcPts val="0"/>
              </a:spcBef>
              <a:spcAft>
                <a:spcPts val="0"/>
              </a:spcAft>
              <a:buClr>
                <a:schemeClr val="dk1"/>
              </a:buClr>
              <a:buSzPts val="1400"/>
              <a:buFont typeface="Comic Sans MS"/>
              <a:buNone/>
              <a:defRPr b="0" i="0" sz="1400" u="none">
                <a:solidFill>
                  <a:schemeClr val="dk1"/>
                </a:solidFill>
                <a:latin typeface="Comic Sans MS"/>
                <a:ea typeface="Comic Sans MS"/>
                <a:cs typeface="Comic Sans MS"/>
                <a:sym typeface="Comic Sans MS"/>
              </a:defRPr>
            </a:lvl9pPr>
          </a:lstStyle>
          <a:p>
            <a:pPr indent="0" lvl="0" marL="0" rtl="0" algn="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
        <p:nvSpPr>
          <p:cNvPr id="51" name="Google Shape;51;p3"/>
          <p:cNvSpPr/>
          <p:nvPr/>
        </p:nvSpPr>
        <p:spPr>
          <a:xfrm rot="-3180000">
            <a:off x="7865268" y="24606"/>
            <a:ext cx="1165225" cy="2097087"/>
          </a:xfrm>
          <a:custGeom>
            <a:rect b="b" l="l" r="r" t="t"/>
            <a:pathLst>
              <a:path extrusionOk="0" h="3703" w="2911">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2" name="Google Shape;52;p3"/>
          <p:cNvSpPr/>
          <p:nvPr/>
        </p:nvSpPr>
        <p:spPr>
          <a:xfrm rot="-3180000">
            <a:off x="7831137" y="192087"/>
            <a:ext cx="1025525" cy="1571625"/>
          </a:xfrm>
          <a:custGeom>
            <a:rect b="b" l="l" r="r" t="t"/>
            <a:pathLst>
              <a:path extrusionOk="0" h="2777" w="2561">
                <a:moveTo>
                  <a:pt x="0" y="2485"/>
                </a:moveTo>
                <a:lnTo>
                  <a:pt x="432" y="2553"/>
                </a:lnTo>
                <a:lnTo>
                  <a:pt x="736" y="2777"/>
                </a:lnTo>
                <a:lnTo>
                  <a:pt x="2561" y="399"/>
                </a:lnTo>
                <a:lnTo>
                  <a:pt x="2118" y="82"/>
                </a:lnTo>
                <a:lnTo>
                  <a:pt x="1898" y="0"/>
                </a:lnTo>
                <a:lnTo>
                  <a:pt x="0" y="248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53" name="Google Shape;53;p3"/>
          <p:cNvGrpSpPr/>
          <p:nvPr/>
        </p:nvGrpSpPr>
        <p:grpSpPr>
          <a:xfrm>
            <a:off x="7937" y="5540375"/>
            <a:ext cx="1784350" cy="1246187"/>
            <a:chOff x="7937" y="5540375"/>
            <a:chExt cx="1784350" cy="1246187"/>
          </a:xfrm>
        </p:grpSpPr>
        <p:sp>
          <p:nvSpPr>
            <p:cNvPr id="54" name="Google Shape;54;p3"/>
            <p:cNvSpPr/>
            <p:nvPr/>
          </p:nvSpPr>
          <p:spPr>
            <a:xfrm>
              <a:off x="38100" y="5564187"/>
              <a:ext cx="1728787" cy="1030287"/>
            </a:xfrm>
            <a:custGeom>
              <a:rect b="b" l="l" r="r" t="t"/>
              <a:pathLst>
                <a:path extrusionOk="0" h="1298" w="2177">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5" name="Google Shape;55;p3"/>
            <p:cNvSpPr/>
            <p:nvPr/>
          </p:nvSpPr>
          <p:spPr>
            <a:xfrm>
              <a:off x="1622425" y="5686425"/>
              <a:ext cx="112712" cy="204787"/>
            </a:xfrm>
            <a:custGeom>
              <a:rect b="b" l="l" r="r" t="t"/>
              <a:pathLst>
                <a:path extrusionOk="0" h="258" w="143">
                  <a:moveTo>
                    <a:pt x="0" y="7"/>
                  </a:moveTo>
                  <a:lnTo>
                    <a:pt x="120" y="0"/>
                  </a:lnTo>
                  <a:lnTo>
                    <a:pt x="143" y="233"/>
                  </a:lnTo>
                  <a:lnTo>
                    <a:pt x="8" y="258"/>
                  </a:lnTo>
                  <a:lnTo>
                    <a:pt x="0" y="7"/>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6" name="Google Shape;56;p3"/>
            <p:cNvSpPr/>
            <p:nvPr/>
          </p:nvSpPr>
          <p:spPr>
            <a:xfrm>
              <a:off x="31750" y="5991225"/>
              <a:ext cx="1257300" cy="650875"/>
            </a:xfrm>
            <a:custGeom>
              <a:rect b="b" l="l" r="r" t="t"/>
              <a:pathLst>
                <a:path extrusionOk="0" h="821" w="1586">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7" name="Google Shape;57;p3"/>
            <p:cNvSpPr/>
            <p:nvPr/>
          </p:nvSpPr>
          <p:spPr>
            <a:xfrm>
              <a:off x="204787" y="6045200"/>
              <a:ext cx="833437" cy="593725"/>
            </a:xfrm>
            <a:custGeom>
              <a:rect b="b" l="l" r="r" t="t"/>
              <a:pathLst>
                <a:path extrusionOk="0" h="747" w="1049">
                  <a:moveTo>
                    <a:pt x="0" y="325"/>
                  </a:moveTo>
                  <a:lnTo>
                    <a:pt x="922" y="747"/>
                  </a:lnTo>
                  <a:lnTo>
                    <a:pt x="939" y="534"/>
                  </a:lnTo>
                  <a:lnTo>
                    <a:pt x="1049" y="422"/>
                  </a:lnTo>
                  <a:lnTo>
                    <a:pt x="78" y="0"/>
                  </a:lnTo>
                  <a:lnTo>
                    <a:pt x="0" y="127"/>
                  </a:lnTo>
                  <a:lnTo>
                    <a:pt x="0" y="325"/>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8" name="Google Shape;58;p3"/>
            <p:cNvSpPr/>
            <p:nvPr/>
          </p:nvSpPr>
          <p:spPr>
            <a:xfrm>
              <a:off x="769937" y="5607050"/>
              <a:ext cx="214312" cy="192087"/>
            </a:xfrm>
            <a:custGeom>
              <a:rect b="b" l="l" r="r" t="t"/>
              <a:pathLst>
                <a:path extrusionOk="0" h="241" w="272">
                  <a:moveTo>
                    <a:pt x="0" y="28"/>
                  </a:moveTo>
                  <a:lnTo>
                    <a:pt x="160" y="0"/>
                  </a:lnTo>
                  <a:lnTo>
                    <a:pt x="251" y="36"/>
                  </a:lnTo>
                  <a:lnTo>
                    <a:pt x="272" y="139"/>
                  </a:lnTo>
                  <a:lnTo>
                    <a:pt x="164" y="146"/>
                  </a:lnTo>
                  <a:lnTo>
                    <a:pt x="32" y="241"/>
                  </a:lnTo>
                  <a:lnTo>
                    <a:pt x="0" y="28"/>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59" name="Google Shape;59;p3"/>
            <p:cNvSpPr/>
            <p:nvPr/>
          </p:nvSpPr>
          <p:spPr>
            <a:xfrm>
              <a:off x="1017587" y="6608762"/>
              <a:ext cx="120650" cy="177800"/>
            </a:xfrm>
            <a:custGeom>
              <a:rect b="b" l="l" r="r" t="t"/>
              <a:pathLst>
                <a:path extrusionOk="0" h="224" w="152">
                  <a:moveTo>
                    <a:pt x="152" y="4"/>
                  </a:moveTo>
                  <a:lnTo>
                    <a:pt x="152" y="224"/>
                  </a:lnTo>
                  <a:lnTo>
                    <a:pt x="0" y="8"/>
                  </a:lnTo>
                  <a:lnTo>
                    <a:pt x="72" y="0"/>
                  </a:lnTo>
                  <a:lnTo>
                    <a:pt x="152" y="4"/>
                  </a:lnTo>
                  <a:close/>
                </a:path>
              </a:pathLst>
            </a:custGeom>
            <a:solidFill>
              <a:schemeClr va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0" name="Google Shape;60;p3"/>
            <p:cNvSpPr/>
            <p:nvPr/>
          </p:nvSpPr>
          <p:spPr>
            <a:xfrm>
              <a:off x="800100" y="5726112"/>
              <a:ext cx="306387" cy="608012"/>
            </a:xfrm>
            <a:custGeom>
              <a:rect b="b" l="l" r="r" t="t"/>
              <a:pathLst>
                <a:path extrusionOk="0" h="764" w="386">
                  <a:moveTo>
                    <a:pt x="0" y="80"/>
                  </a:moveTo>
                  <a:lnTo>
                    <a:pt x="87" y="0"/>
                  </a:lnTo>
                  <a:lnTo>
                    <a:pt x="232" y="6"/>
                  </a:lnTo>
                  <a:lnTo>
                    <a:pt x="386" y="764"/>
                  </a:lnTo>
                  <a:lnTo>
                    <a:pt x="279" y="720"/>
                  </a:lnTo>
                  <a:lnTo>
                    <a:pt x="152" y="677"/>
                  </a:lnTo>
                  <a:lnTo>
                    <a:pt x="0" y="8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1" name="Google Shape;61;p3"/>
            <p:cNvSpPr/>
            <p:nvPr/>
          </p:nvSpPr>
          <p:spPr>
            <a:xfrm>
              <a:off x="1060450" y="5699125"/>
              <a:ext cx="577850" cy="276225"/>
            </a:xfrm>
            <a:custGeom>
              <a:rect b="b" l="l" r="r" t="t"/>
              <a:pathLst>
                <a:path extrusionOk="0" h="348" w="728">
                  <a:moveTo>
                    <a:pt x="692" y="0"/>
                  </a:moveTo>
                  <a:lnTo>
                    <a:pt x="0" y="106"/>
                  </a:lnTo>
                  <a:lnTo>
                    <a:pt x="28" y="348"/>
                  </a:lnTo>
                  <a:lnTo>
                    <a:pt x="715" y="237"/>
                  </a:lnTo>
                  <a:lnTo>
                    <a:pt x="728" y="43"/>
                  </a:lnTo>
                  <a:lnTo>
                    <a:pt x="692" y="0"/>
                  </a:lnTo>
                  <a:close/>
                </a:path>
              </a:pathLst>
            </a:cu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2" name="Google Shape;62;p3"/>
            <p:cNvSpPr/>
            <p:nvPr/>
          </p:nvSpPr>
          <p:spPr>
            <a:xfrm>
              <a:off x="550862" y="5862637"/>
              <a:ext cx="247650" cy="106362"/>
            </a:xfrm>
            <a:custGeom>
              <a:rect b="b" l="l" r="r" t="t"/>
              <a:pathLst>
                <a:path extrusionOk="0" h="135" w="312">
                  <a:moveTo>
                    <a:pt x="272" y="0"/>
                  </a:moveTo>
                  <a:lnTo>
                    <a:pt x="0" y="78"/>
                  </a:lnTo>
                  <a:lnTo>
                    <a:pt x="312" y="135"/>
                  </a:lnTo>
                  <a:lnTo>
                    <a:pt x="272" y="0"/>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63" name="Google Shape;63;p3"/>
            <p:cNvGrpSpPr/>
            <p:nvPr/>
          </p:nvGrpSpPr>
          <p:grpSpPr>
            <a:xfrm>
              <a:off x="7937" y="5540375"/>
              <a:ext cx="1784350" cy="1238249"/>
              <a:chOff x="7937" y="5540375"/>
              <a:chExt cx="1784350" cy="1238249"/>
            </a:xfrm>
          </p:grpSpPr>
          <p:grpSp>
            <p:nvGrpSpPr>
              <p:cNvPr id="64" name="Google Shape;64;p3"/>
              <p:cNvGrpSpPr/>
              <p:nvPr/>
            </p:nvGrpSpPr>
            <p:grpSpPr>
              <a:xfrm>
                <a:off x="792162" y="5654675"/>
                <a:ext cx="869950" cy="1123949"/>
                <a:chOff x="792162" y="5654675"/>
                <a:chExt cx="869950" cy="1123949"/>
              </a:xfrm>
            </p:grpSpPr>
            <p:sp>
              <p:nvSpPr>
                <p:cNvPr id="65" name="Google Shape;65;p3"/>
                <p:cNvSpPr/>
                <p:nvPr/>
              </p:nvSpPr>
              <p:spPr>
                <a:xfrm>
                  <a:off x="792162" y="5694362"/>
                  <a:ext cx="249237" cy="138112"/>
                </a:xfrm>
                <a:custGeom>
                  <a:rect b="b" l="l" r="r" t="t"/>
                  <a:pathLst>
                    <a:path extrusionOk="0" h="175" w="313">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6" name="Google Shape;66;p3"/>
                <p:cNvSpPr/>
                <p:nvPr/>
              </p:nvSpPr>
              <p:spPr>
                <a:xfrm>
                  <a:off x="1009650" y="6567487"/>
                  <a:ext cx="182562" cy="211137"/>
                </a:xfrm>
                <a:custGeom>
                  <a:rect b="b" l="l" r="r" t="t"/>
                  <a:pathLst>
                    <a:path extrusionOk="0" h="266" w="230">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7" name="Google Shape;67;p3"/>
                <p:cNvSpPr/>
                <p:nvPr/>
              </p:nvSpPr>
              <p:spPr>
                <a:xfrm>
                  <a:off x="1593850" y="5654675"/>
                  <a:ext cx="68262" cy="185737"/>
                </a:xfrm>
                <a:custGeom>
                  <a:rect b="b" l="l" r="r" t="t"/>
                  <a:pathLst>
                    <a:path extrusionOk="0" h="234" w="87">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sp>
            <p:nvSpPr>
              <p:cNvPr id="68" name="Google Shape;68;p3"/>
              <p:cNvSpPr/>
              <p:nvPr/>
            </p:nvSpPr>
            <p:spPr>
              <a:xfrm>
                <a:off x="120650" y="5924550"/>
                <a:ext cx="944562" cy="396875"/>
              </a:xfrm>
              <a:custGeom>
                <a:rect b="b" l="l" r="r" t="t"/>
                <a:pathLst>
                  <a:path extrusionOk="0" h="500" w="1190">
                    <a:moveTo>
                      <a:pt x="100" y="0"/>
                    </a:moveTo>
                    <a:lnTo>
                      <a:pt x="1190" y="490"/>
                    </a:lnTo>
                    <a:lnTo>
                      <a:pt x="1076" y="500"/>
                    </a:lnTo>
                    <a:lnTo>
                      <a:pt x="0" y="27"/>
                    </a:lnTo>
                    <a:lnTo>
                      <a:pt x="10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69" name="Google Shape;69;p3"/>
              <p:cNvSpPr/>
              <p:nvPr/>
            </p:nvSpPr>
            <p:spPr>
              <a:xfrm>
                <a:off x="412750" y="6169025"/>
                <a:ext cx="387350" cy="234950"/>
              </a:xfrm>
              <a:custGeom>
                <a:rect b="b" l="l" r="r" t="t"/>
                <a:pathLst>
                  <a:path extrusionOk="0" h="296" w="489">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0" name="Google Shape;70;p3"/>
              <p:cNvSpPr/>
              <p:nvPr/>
            </p:nvSpPr>
            <p:spPr>
              <a:xfrm>
                <a:off x="896937" y="5842000"/>
                <a:ext cx="169862" cy="377825"/>
              </a:xfrm>
              <a:custGeom>
                <a:rect b="b" l="l" r="r" t="t"/>
                <a:pathLst>
                  <a:path extrusionOk="0" h="478" w="213">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71" name="Google Shape;71;p3"/>
              <p:cNvGrpSpPr/>
              <p:nvPr/>
            </p:nvGrpSpPr>
            <p:grpSpPr>
              <a:xfrm>
                <a:off x="7937" y="5540375"/>
                <a:ext cx="1784350" cy="1076325"/>
                <a:chOff x="7937" y="5540375"/>
                <a:chExt cx="1784350" cy="1076325"/>
              </a:xfrm>
            </p:grpSpPr>
            <p:sp>
              <p:nvSpPr>
                <p:cNvPr id="72" name="Google Shape;72;p3"/>
                <p:cNvSpPr/>
                <p:nvPr/>
              </p:nvSpPr>
              <p:spPr>
                <a:xfrm>
                  <a:off x="1062037" y="6426200"/>
                  <a:ext cx="119062" cy="138112"/>
                </a:xfrm>
                <a:custGeom>
                  <a:rect b="b" l="l" r="r" t="t"/>
                  <a:pathLst>
                    <a:path extrusionOk="0" h="173" w="150">
                      <a:moveTo>
                        <a:pt x="110" y="0"/>
                      </a:moveTo>
                      <a:lnTo>
                        <a:pt x="40" y="66"/>
                      </a:lnTo>
                      <a:lnTo>
                        <a:pt x="0" y="173"/>
                      </a:lnTo>
                      <a:lnTo>
                        <a:pt x="80" y="160"/>
                      </a:lnTo>
                      <a:lnTo>
                        <a:pt x="103" y="84"/>
                      </a:lnTo>
                      <a:lnTo>
                        <a:pt x="150" y="27"/>
                      </a:lnTo>
                      <a:lnTo>
                        <a:pt x="11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3" name="Google Shape;73;p3"/>
                <p:cNvSpPr/>
                <p:nvPr/>
              </p:nvSpPr>
              <p:spPr>
                <a:xfrm>
                  <a:off x="7937" y="5918200"/>
                  <a:ext cx="1336675" cy="698500"/>
                </a:xfrm>
                <a:custGeom>
                  <a:rect b="b" l="l" r="r" t="t"/>
                  <a:pathLst>
                    <a:path extrusionOk="0" h="880" w="1684">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4" name="Google Shape;74;p3"/>
                <p:cNvSpPr/>
                <p:nvPr/>
              </p:nvSpPr>
              <p:spPr>
                <a:xfrm>
                  <a:off x="168275" y="5984875"/>
                  <a:ext cx="127000" cy="265112"/>
                </a:xfrm>
                <a:custGeom>
                  <a:rect b="b" l="l" r="r" t="t"/>
                  <a:pathLst>
                    <a:path extrusionOk="0" h="335" w="160">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5" name="Google Shape;75;p3"/>
                <p:cNvSpPr/>
                <p:nvPr/>
              </p:nvSpPr>
              <p:spPr>
                <a:xfrm>
                  <a:off x="712787" y="5540375"/>
                  <a:ext cx="511175" cy="942975"/>
                </a:xfrm>
                <a:custGeom>
                  <a:rect b="b" l="l" r="r" t="t"/>
                  <a:pathLst>
                    <a:path extrusionOk="0" h="1188" w="642">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6" name="Google Shape;76;p3"/>
                <p:cNvSpPr/>
                <p:nvPr/>
              </p:nvSpPr>
              <p:spPr>
                <a:xfrm>
                  <a:off x="917575" y="5794375"/>
                  <a:ext cx="152400" cy="400050"/>
                </a:xfrm>
                <a:custGeom>
                  <a:rect b="b" l="l" r="r" t="t"/>
                  <a:pathLst>
                    <a:path extrusionOk="0" h="504" w="192">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7" name="Google Shape;77;p3"/>
                <p:cNvSpPr/>
                <p:nvPr/>
              </p:nvSpPr>
              <p:spPr>
                <a:xfrm>
                  <a:off x="520700" y="5762625"/>
                  <a:ext cx="309562" cy="214312"/>
                </a:xfrm>
                <a:custGeom>
                  <a:rect b="b" l="l" r="r" t="t"/>
                  <a:pathLst>
                    <a:path extrusionOk="0" h="269" w="390">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8" name="Google Shape;78;p3"/>
                <p:cNvSpPr/>
                <p:nvPr/>
              </p:nvSpPr>
              <p:spPr>
                <a:xfrm>
                  <a:off x="1044575" y="5616575"/>
                  <a:ext cx="747712" cy="336550"/>
                </a:xfrm>
                <a:custGeom>
                  <a:rect b="b" l="l" r="r" t="t"/>
                  <a:pathLst>
                    <a:path extrusionOk="0" h="424" w="941">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79" name="Google Shape;79;p3"/>
                <p:cNvSpPr/>
                <p:nvPr/>
              </p:nvSpPr>
              <p:spPr>
                <a:xfrm>
                  <a:off x="1138237" y="5724525"/>
                  <a:ext cx="388937" cy="136525"/>
                </a:xfrm>
                <a:custGeom>
                  <a:rect b="b" l="l" r="r" t="t"/>
                  <a:pathLst>
                    <a:path extrusionOk="0" h="173" w="488">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grpSp>
      <p:grpSp>
        <p:nvGrpSpPr>
          <p:cNvPr id="80" name="Google Shape;80;p3"/>
          <p:cNvGrpSpPr/>
          <p:nvPr/>
        </p:nvGrpSpPr>
        <p:grpSpPr>
          <a:xfrm>
            <a:off x="8680450" y="2116137"/>
            <a:ext cx="385762" cy="4308475"/>
            <a:chOff x="8680450" y="2116137"/>
            <a:chExt cx="385762" cy="4308475"/>
          </a:xfrm>
        </p:grpSpPr>
        <p:sp>
          <p:nvSpPr>
            <p:cNvPr id="81" name="Google Shape;81;p3"/>
            <p:cNvSpPr/>
            <p:nvPr/>
          </p:nvSpPr>
          <p:spPr>
            <a:xfrm flipH="1">
              <a:off x="8680450" y="4159250"/>
              <a:ext cx="325437" cy="2265362"/>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2" name="Google Shape;82;p3"/>
            <p:cNvSpPr/>
            <p:nvPr/>
          </p:nvSpPr>
          <p:spPr>
            <a:xfrm flipH="1">
              <a:off x="8740775" y="2116137"/>
              <a:ext cx="325437" cy="2592387"/>
            </a:xfrm>
            <a:custGeom>
              <a:rect b="b" l="l" r="r" t="t"/>
              <a:pathLst>
                <a:path extrusionOk="0" h="3266" w="772">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nvGrpSpPr>
          <p:cNvPr id="83" name="Google Shape;83;p3"/>
          <p:cNvGrpSpPr/>
          <p:nvPr/>
        </p:nvGrpSpPr>
        <p:grpSpPr>
          <a:xfrm>
            <a:off x="7171101" y="-85887"/>
            <a:ext cx="2428148" cy="2245051"/>
            <a:chOff x="7171101" y="-85887"/>
            <a:chExt cx="2428148" cy="2245051"/>
          </a:xfrm>
        </p:grpSpPr>
        <p:grpSp>
          <p:nvGrpSpPr>
            <p:cNvPr id="84" name="Google Shape;84;p3"/>
            <p:cNvGrpSpPr/>
            <p:nvPr/>
          </p:nvGrpSpPr>
          <p:grpSpPr>
            <a:xfrm>
              <a:off x="7171101" y="-85887"/>
              <a:ext cx="2428148" cy="2245051"/>
              <a:chOff x="7171101" y="-85887"/>
              <a:chExt cx="2428148" cy="2245051"/>
            </a:xfrm>
          </p:grpSpPr>
          <p:sp>
            <p:nvSpPr>
              <p:cNvPr id="85" name="Google Shape;85;p3"/>
              <p:cNvSpPr/>
              <p:nvPr/>
            </p:nvSpPr>
            <p:spPr>
              <a:xfrm rot="-3180000">
                <a:off x="8620125" y="1724025"/>
                <a:ext cx="98425" cy="457200"/>
              </a:xfrm>
              <a:custGeom>
                <a:rect b="b" l="l" r="r" t="t"/>
                <a:pathLst>
                  <a:path extrusionOk="0" h="806" w="245">
                    <a:moveTo>
                      <a:pt x="123" y="9"/>
                    </a:moveTo>
                    <a:lnTo>
                      <a:pt x="131" y="342"/>
                    </a:lnTo>
                    <a:lnTo>
                      <a:pt x="0" y="806"/>
                    </a:lnTo>
                    <a:lnTo>
                      <a:pt x="79" y="789"/>
                    </a:lnTo>
                    <a:lnTo>
                      <a:pt x="218" y="376"/>
                    </a:lnTo>
                    <a:lnTo>
                      <a:pt x="245" y="0"/>
                    </a:lnTo>
                    <a:lnTo>
                      <a:pt x="123" y="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nvGrpSpPr>
              <p:cNvPr id="86" name="Google Shape;86;p3"/>
              <p:cNvGrpSpPr/>
              <p:nvPr/>
            </p:nvGrpSpPr>
            <p:grpSpPr>
              <a:xfrm>
                <a:off x="7171101" y="-85887"/>
                <a:ext cx="2428148" cy="2245051"/>
                <a:chOff x="7171101" y="-85887"/>
                <a:chExt cx="2428148" cy="2245051"/>
              </a:xfrm>
            </p:grpSpPr>
            <p:sp>
              <p:nvSpPr>
                <p:cNvPr id="87" name="Google Shape;87;p3"/>
                <p:cNvSpPr/>
                <p:nvPr/>
              </p:nvSpPr>
              <p:spPr>
                <a:xfrm rot="-3180000">
                  <a:off x="7883525" y="112712"/>
                  <a:ext cx="242887" cy="198437"/>
                </a:xfrm>
                <a:custGeom>
                  <a:rect b="b" l="l" r="r" t="t"/>
                  <a:pathLst>
                    <a:path extrusionOk="0" h="349" w="604">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8" name="Google Shape;88;p3"/>
                <p:cNvSpPr/>
                <p:nvPr/>
              </p:nvSpPr>
              <p:spPr>
                <a:xfrm rot="-3180000">
                  <a:off x="8024018" y="516731"/>
                  <a:ext cx="427037" cy="695325"/>
                </a:xfrm>
                <a:custGeom>
                  <a:rect b="b" l="l" r="r" t="t"/>
                  <a:pathLst>
                    <a:path extrusionOk="0" h="1230" w="1064">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89" name="Google Shape;89;p3"/>
                <p:cNvSpPr/>
                <p:nvPr/>
              </p:nvSpPr>
              <p:spPr>
                <a:xfrm rot="-3180000">
                  <a:off x="7722393" y="278606"/>
                  <a:ext cx="801687" cy="1425575"/>
                </a:xfrm>
                <a:custGeom>
                  <a:rect b="b" l="l" r="r" t="t"/>
                  <a:pathLst>
                    <a:path extrusionOk="0" h="2521" w="2002">
                      <a:moveTo>
                        <a:pt x="1941" y="0"/>
                      </a:moveTo>
                      <a:lnTo>
                        <a:pt x="0" y="2521"/>
                      </a:lnTo>
                      <a:lnTo>
                        <a:pt x="192" y="2450"/>
                      </a:lnTo>
                      <a:lnTo>
                        <a:pt x="2002" y="61"/>
                      </a:lnTo>
                      <a:lnTo>
                        <a:pt x="1941"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0" name="Google Shape;90;p3"/>
                <p:cNvSpPr/>
                <p:nvPr/>
              </p:nvSpPr>
              <p:spPr>
                <a:xfrm rot="-3180000">
                  <a:off x="7783512" y="-30162"/>
                  <a:ext cx="1203325" cy="2133600"/>
                </a:xfrm>
                <a:custGeom>
                  <a:rect b="b" l="l" r="r" t="t"/>
                  <a:pathLst>
                    <a:path extrusionOk="0" h="3771" w="3007">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1" name="Google Shape;91;p3"/>
                <p:cNvSpPr/>
                <p:nvPr/>
              </p:nvSpPr>
              <p:spPr>
                <a:xfrm rot="-3180000">
                  <a:off x="8419306" y="1413668"/>
                  <a:ext cx="268287" cy="193675"/>
                </a:xfrm>
                <a:custGeom>
                  <a:rect b="b" l="l" r="r" t="t"/>
                  <a:pathLst>
                    <a:path extrusionOk="0" h="342" w="673">
                      <a:moveTo>
                        <a:pt x="0" y="80"/>
                      </a:moveTo>
                      <a:lnTo>
                        <a:pt x="255" y="106"/>
                      </a:lnTo>
                      <a:lnTo>
                        <a:pt x="639" y="342"/>
                      </a:lnTo>
                      <a:lnTo>
                        <a:pt x="673" y="289"/>
                      </a:lnTo>
                      <a:lnTo>
                        <a:pt x="447" y="114"/>
                      </a:lnTo>
                      <a:lnTo>
                        <a:pt x="26" y="0"/>
                      </a:lnTo>
                      <a:lnTo>
                        <a:pt x="0" y="8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2" name="Google Shape;92;p3"/>
                <p:cNvSpPr/>
                <p:nvPr/>
              </p:nvSpPr>
              <p:spPr>
                <a:xfrm rot="-3180000">
                  <a:off x="8339931" y="1269206"/>
                  <a:ext cx="287337" cy="228600"/>
                </a:xfrm>
                <a:custGeom>
                  <a:rect b="b" l="l" r="r" t="t"/>
                  <a:pathLst>
                    <a:path extrusionOk="0" h="403" w="716">
                      <a:moveTo>
                        <a:pt x="0" y="78"/>
                      </a:moveTo>
                      <a:lnTo>
                        <a:pt x="340" y="148"/>
                      </a:lnTo>
                      <a:lnTo>
                        <a:pt x="638" y="403"/>
                      </a:lnTo>
                      <a:lnTo>
                        <a:pt x="716" y="296"/>
                      </a:lnTo>
                      <a:lnTo>
                        <a:pt x="420" y="114"/>
                      </a:lnTo>
                      <a:lnTo>
                        <a:pt x="70"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3" name="Google Shape;93;p3"/>
                <p:cNvSpPr/>
                <p:nvPr/>
              </p:nvSpPr>
              <p:spPr>
                <a:xfrm rot="-3180000">
                  <a:off x="7913687" y="333375"/>
                  <a:ext cx="287337" cy="233362"/>
                </a:xfrm>
                <a:custGeom>
                  <a:rect b="b" l="l" r="r" t="t"/>
                  <a:pathLst>
                    <a:path extrusionOk="0" h="411" w="717">
                      <a:moveTo>
                        <a:pt x="0" y="78"/>
                      </a:moveTo>
                      <a:lnTo>
                        <a:pt x="316" y="139"/>
                      </a:lnTo>
                      <a:lnTo>
                        <a:pt x="649" y="411"/>
                      </a:lnTo>
                      <a:lnTo>
                        <a:pt x="717" y="314"/>
                      </a:lnTo>
                      <a:lnTo>
                        <a:pt x="394" y="87"/>
                      </a:lnTo>
                      <a:lnTo>
                        <a:pt x="54" y="0"/>
                      </a:lnTo>
                      <a:lnTo>
                        <a:pt x="0" y="7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sp>
              <p:nvSpPr>
                <p:cNvPr id="94" name="Google Shape;94;p3"/>
                <p:cNvSpPr/>
                <p:nvPr/>
              </p:nvSpPr>
              <p:spPr>
                <a:xfrm rot="-3180000">
                  <a:off x="7863681" y="215106"/>
                  <a:ext cx="284162" cy="219075"/>
                </a:xfrm>
                <a:custGeom>
                  <a:rect b="b" l="l" r="r" t="t"/>
                  <a:pathLst>
                    <a:path extrusionOk="0" h="386" w="709">
                      <a:moveTo>
                        <a:pt x="0" y="88"/>
                      </a:moveTo>
                      <a:lnTo>
                        <a:pt x="272" y="131"/>
                      </a:lnTo>
                      <a:lnTo>
                        <a:pt x="665" y="386"/>
                      </a:lnTo>
                      <a:lnTo>
                        <a:pt x="709" y="308"/>
                      </a:lnTo>
                      <a:lnTo>
                        <a:pt x="306" y="53"/>
                      </a:lnTo>
                      <a:lnTo>
                        <a:pt x="43" y="0"/>
                      </a:lnTo>
                      <a:lnTo>
                        <a:pt x="0" y="8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Comic Sans MS"/>
                    <a:ea typeface="Comic Sans MS"/>
                    <a:cs typeface="Comic Sans MS"/>
                    <a:sym typeface="Comic Sans MS"/>
                  </a:endParaRPr>
                </a:p>
              </p:txBody>
            </p:sp>
          </p:grpSp>
        </p:grpSp>
        <p:cxnSp>
          <p:nvCxnSpPr>
            <p:cNvPr id="95" name="Google Shape;95;p3"/>
            <p:cNvCxnSpPr/>
            <p:nvPr/>
          </p:nvCxnSpPr>
          <p:spPr>
            <a:xfrm>
              <a:off x="7731125" y="133350"/>
              <a:ext cx="66675" cy="152400"/>
            </a:xfrm>
            <a:prstGeom prst="straightConnector1">
              <a:avLst/>
            </a:prstGeom>
            <a:noFill/>
            <a:ln cap="flat" cmpd="sng" w="38100">
              <a:solidFill>
                <a:schemeClr val="accent2"/>
              </a:solidFill>
              <a:prstDash val="solid"/>
              <a:miter lim="800000"/>
              <a:headEnd len="med" w="med" type="none"/>
              <a:tailEnd len="med" w="med" type="none"/>
            </a:ln>
          </p:spPr>
        </p:cxnSp>
      </p:gr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4"/>
          <p:cNvSpPr txBox="1"/>
          <p:nvPr>
            <p:ph type="ctrTitle"/>
          </p:nvPr>
        </p:nvSpPr>
        <p:spPr>
          <a:xfrm>
            <a:off x="1371600" y="1511300"/>
            <a:ext cx="6400800" cy="2832100"/>
          </a:xfrm>
          <a:prstGeom prst="rect">
            <a:avLst/>
          </a:prstGeom>
          <a:noFill/>
          <a:ln>
            <a:noFill/>
          </a:ln>
          <a:effectLst>
            <a:outerShdw blurRad="63500" dir="2021404" dist="45790">
              <a:schemeClr val="lt2"/>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6600"/>
              <a:buFont typeface="Comic Sans MS"/>
              <a:buNone/>
            </a:pPr>
            <a:r>
              <a:rPr b="0" i="0" lang="en-US" sz="6600" u="none">
                <a:solidFill>
                  <a:schemeClr val="dk2"/>
                </a:solidFill>
                <a:latin typeface="Comic Sans MS"/>
                <a:ea typeface="Comic Sans MS"/>
                <a:cs typeface="Comic Sans MS"/>
                <a:sym typeface="Comic Sans MS"/>
              </a:rPr>
              <a:t>Scheme of Work</a:t>
            </a:r>
            <a:endParaRPr/>
          </a:p>
        </p:txBody>
      </p:sp>
      <p:sp>
        <p:nvSpPr>
          <p:cNvPr id="164" name="Google Shape;164;p14"/>
          <p:cNvSpPr txBox="1"/>
          <p:nvPr/>
        </p:nvSpPr>
        <p:spPr>
          <a:xfrm>
            <a:off x="685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165" name="Google Shape;165;p14"/>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23"/>
          <p:cNvSpPr txBox="1"/>
          <p:nvPr>
            <p:ph type="title"/>
          </p:nvPr>
        </p:nvSpPr>
        <p:spPr>
          <a:xfrm>
            <a:off x="685800" y="152400"/>
            <a:ext cx="6870700" cy="7620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Meaning </a:t>
            </a:r>
            <a:endParaRPr/>
          </a:p>
        </p:txBody>
      </p:sp>
      <p:sp>
        <p:nvSpPr>
          <p:cNvPr id="234" name="Google Shape;234;p23"/>
          <p:cNvSpPr txBox="1"/>
          <p:nvPr>
            <p:ph idx="1" type="body"/>
          </p:nvPr>
        </p:nvSpPr>
        <p:spPr>
          <a:xfrm>
            <a:off x="685800" y="990600"/>
            <a:ext cx="7696200" cy="4800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A lesson plan is a design which shows how the elements of the lesson are systematically organized and sequenced for presented over a period of time.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 A lesson plan is a framework of a lesson in which teachers make decisions in advance about what techniques, activities and materials 		  will be used in the class. </a:t>
            </a:r>
            <a:endParaRPr/>
          </a:p>
        </p:txBody>
      </p:sp>
      <p:sp>
        <p:nvSpPr>
          <p:cNvPr id="235" name="Google Shape;235;p23"/>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36" name="Google Shape;236;p23"/>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24"/>
          <p:cNvSpPr txBox="1"/>
          <p:nvPr>
            <p:ph type="title"/>
          </p:nvPr>
        </p:nvSpPr>
        <p:spPr>
          <a:xfrm>
            <a:off x="685800" y="152400"/>
            <a:ext cx="6870700" cy="838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Cont…</a:t>
            </a:r>
            <a:endParaRPr/>
          </a:p>
        </p:txBody>
      </p:sp>
      <p:sp>
        <p:nvSpPr>
          <p:cNvPr id="242" name="Google Shape;242;p24"/>
          <p:cNvSpPr txBox="1"/>
          <p:nvPr>
            <p:ph idx="1" type="body"/>
          </p:nvPr>
        </p:nvSpPr>
        <p:spPr>
          <a:xfrm>
            <a:off x="685800" y="1143000"/>
            <a:ext cx="78486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Lesson plans should be detailed enough to guide your teaching.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As a teacher you must have a lesson plan for every lesson. </a:t>
            </a:r>
            <a:endParaRPr/>
          </a:p>
        </p:txBody>
      </p:sp>
      <p:sp>
        <p:nvSpPr>
          <p:cNvPr id="243" name="Google Shape;243;p24"/>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44" name="Google Shape;244;p24"/>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25"/>
          <p:cNvSpPr txBox="1"/>
          <p:nvPr>
            <p:ph type="title"/>
          </p:nvPr>
        </p:nvSpPr>
        <p:spPr>
          <a:xfrm>
            <a:off x="685800" y="152400"/>
            <a:ext cx="6870700" cy="7620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Cont…</a:t>
            </a:r>
            <a:endParaRPr/>
          </a:p>
        </p:txBody>
      </p:sp>
      <p:sp>
        <p:nvSpPr>
          <p:cNvPr id="250" name="Google Shape;250;p25"/>
          <p:cNvSpPr txBox="1"/>
          <p:nvPr>
            <p:ph idx="1" type="body"/>
          </p:nvPr>
        </p:nvSpPr>
        <p:spPr>
          <a:xfrm>
            <a:off x="685800" y="990600"/>
            <a:ext cx="7696200" cy="4876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There are different types of lesson plans a theory, a practical, a quiz, a revision, a field or excursion. According to the list lesson plans should be tailor made to suit the lesson.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However, what constitutes a good lesson plan varies in the minds of educators.</a:t>
            </a:r>
            <a:endParaRPr/>
          </a:p>
        </p:txBody>
      </p:sp>
      <p:sp>
        <p:nvSpPr>
          <p:cNvPr id="251" name="Google Shape;251;p25"/>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52" name="Google Shape;252;p25"/>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Google Shape;257;p26"/>
          <p:cNvSpPr txBox="1"/>
          <p:nvPr>
            <p:ph type="title"/>
          </p:nvPr>
        </p:nvSpPr>
        <p:spPr>
          <a:xfrm>
            <a:off x="457200" y="152400"/>
            <a:ext cx="7315200" cy="838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Comic Sans MS"/>
              <a:buNone/>
            </a:pPr>
            <a:r>
              <a:rPr b="0" i="0" lang="en-US" sz="4400" u="none">
                <a:solidFill>
                  <a:schemeClr val="dk2"/>
                </a:solidFill>
                <a:latin typeface="Comic Sans MS"/>
                <a:ea typeface="Comic Sans MS"/>
                <a:cs typeface="Comic Sans MS"/>
                <a:sym typeface="Comic Sans MS"/>
              </a:rPr>
              <a:t>Importance of Lesson Plan</a:t>
            </a:r>
            <a:endParaRPr/>
          </a:p>
        </p:txBody>
      </p:sp>
      <p:sp>
        <p:nvSpPr>
          <p:cNvPr id="258" name="Google Shape;258;p26"/>
          <p:cNvSpPr txBox="1"/>
          <p:nvPr>
            <p:ph idx="1" type="body"/>
          </p:nvPr>
        </p:nvSpPr>
        <p:spPr>
          <a:xfrm>
            <a:off x="533400" y="990600"/>
            <a:ext cx="8229600" cy="5486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Proper lesson planning is essential for both novice and experienced teachers.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Unprepared teachers receive much less trust and cooperation from the pupils.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There is a common misconception that experienced teachers needn’t do lesson planning. Though the contents may be the same, pupils are different, the time is different, so is the mood. 		  	  experienced teachers also need 	plan lessons</a:t>
            </a:r>
            <a:endParaRPr b="0" i="0" sz="3200" u="none">
              <a:solidFill>
                <a:schemeClr val="dk1"/>
              </a:solidFill>
              <a:latin typeface="Comic Sans MS"/>
              <a:ea typeface="Comic Sans MS"/>
              <a:cs typeface="Comic Sans MS"/>
              <a:sym typeface="Comic Sans MS"/>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
        <p:nvSpPr>
          <p:cNvPr id="259" name="Google Shape;259;p26"/>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60" name="Google Shape;260;p26"/>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27"/>
          <p:cNvSpPr txBox="1"/>
          <p:nvPr>
            <p:ph type="title"/>
          </p:nvPr>
        </p:nvSpPr>
        <p:spPr>
          <a:xfrm>
            <a:off x="685800" y="0"/>
            <a:ext cx="7391400" cy="15240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Elements of A Lesson Plan</a:t>
            </a:r>
            <a:br>
              <a:rPr b="0" i="0" lang="en-US" sz="4400" u="none">
                <a:solidFill>
                  <a:schemeClr val="dk1"/>
                </a:solidFill>
                <a:latin typeface="Comic Sans MS"/>
                <a:ea typeface="Comic Sans MS"/>
                <a:cs typeface="Comic Sans MS"/>
                <a:sym typeface="Comic Sans MS"/>
              </a:rPr>
            </a:br>
            <a:endParaRPr/>
          </a:p>
        </p:txBody>
      </p:sp>
      <p:sp>
        <p:nvSpPr>
          <p:cNvPr id="266" name="Google Shape;266;p27"/>
          <p:cNvSpPr txBox="1"/>
          <p:nvPr>
            <p:ph idx="1" type="body"/>
          </p:nvPr>
        </p:nvSpPr>
        <p:spPr>
          <a:xfrm>
            <a:off x="685800" y="914400"/>
            <a:ext cx="7924800" cy="5029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Elements of a lesson plan are listed below.</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Subject , Class , Date , Topic , Time of the lesson , Sub-topic , competence, Objectives of the lessons , Resources , References, Timing of the stages , lesson development, Stages, time for each stage, pupils’ evaluation, pupils’ work, teacher’s evaluation and self reflection.</a:t>
            </a:r>
            <a:endParaRPr/>
          </a:p>
        </p:txBody>
      </p:sp>
      <p:sp>
        <p:nvSpPr>
          <p:cNvPr id="267" name="Google Shape;267;p27"/>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68" name="Google Shape;268;p27"/>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28"/>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1" i="0" lang="en-US" sz="4400" u="none">
                <a:solidFill>
                  <a:schemeClr val="dk1"/>
                </a:solidFill>
                <a:latin typeface="Comic Sans MS"/>
                <a:ea typeface="Comic Sans MS"/>
                <a:cs typeface="Comic Sans MS"/>
                <a:sym typeface="Comic Sans MS"/>
              </a:rPr>
              <a:t>Activity 2: Individual work</a:t>
            </a:r>
            <a:endParaRPr/>
          </a:p>
        </p:txBody>
      </p:sp>
      <p:sp>
        <p:nvSpPr>
          <p:cNvPr id="274" name="Google Shape;274;p28"/>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Prepare Lesson Plans from your prepared scheme of work for two lessons</a:t>
            </a:r>
            <a:endParaRPr/>
          </a:p>
          <a:p>
            <a:pPr indent="-285750" lvl="1" marL="742950" marR="0" rtl="0" algn="l">
              <a:lnSpc>
                <a:spcPct val="100000"/>
              </a:lnSpc>
              <a:spcBef>
                <a:spcPts val="560"/>
              </a:spcBef>
              <a:spcAft>
                <a:spcPts val="0"/>
              </a:spcAft>
              <a:buClr>
                <a:schemeClr val="dk1"/>
              </a:buClr>
              <a:buSzPts val="2800"/>
              <a:buFont typeface="Comic Sans MS"/>
              <a:buChar char="–"/>
            </a:pPr>
            <a:r>
              <a:rPr b="0" i="0" lang="en-US" sz="2800" u="none" cap="none" strike="noStrike">
                <a:solidFill>
                  <a:schemeClr val="dk1"/>
                </a:solidFill>
                <a:latin typeface="Comic Sans MS"/>
                <a:ea typeface="Comic Sans MS"/>
                <a:cs typeface="Comic Sans MS"/>
                <a:sym typeface="Comic Sans MS"/>
              </a:rPr>
              <a:t>ONE for theory lesson</a:t>
            </a:r>
            <a:endParaRPr/>
          </a:p>
          <a:p>
            <a:pPr indent="-285750" lvl="1" marL="742950" marR="0" rtl="0" algn="l">
              <a:lnSpc>
                <a:spcPct val="100000"/>
              </a:lnSpc>
              <a:spcBef>
                <a:spcPts val="560"/>
              </a:spcBef>
              <a:spcAft>
                <a:spcPts val="0"/>
              </a:spcAft>
              <a:buClr>
                <a:schemeClr val="dk1"/>
              </a:buClr>
              <a:buSzPts val="2800"/>
              <a:buFont typeface="Comic Sans MS"/>
              <a:buChar char="–"/>
            </a:pPr>
            <a:r>
              <a:rPr b="0" i="0" lang="en-US" sz="2800" u="none" cap="none" strike="noStrike">
                <a:solidFill>
                  <a:schemeClr val="dk1"/>
                </a:solidFill>
                <a:latin typeface="Comic Sans MS"/>
                <a:ea typeface="Comic Sans MS"/>
                <a:cs typeface="Comic Sans MS"/>
                <a:sym typeface="Comic Sans MS"/>
              </a:rPr>
              <a:t>And One for practical lesson in the computer lab</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Keep them  in your E-portfolio</a:t>
            </a:r>
            <a:endParaRPr/>
          </a:p>
          <a:p>
            <a:pPr indent="-107950" lvl="1" marL="742950" marR="0" rtl="0" algn="l">
              <a:lnSpc>
                <a:spcPct val="100000"/>
              </a:lnSpc>
              <a:spcBef>
                <a:spcPts val="560"/>
              </a:spcBef>
              <a:spcAft>
                <a:spcPts val="0"/>
              </a:spcAft>
              <a:buClr>
                <a:schemeClr val="dk1"/>
              </a:buClr>
              <a:buSzPts val="2800"/>
              <a:buFont typeface="Comic Sans MS"/>
              <a:buNone/>
            </a:pPr>
            <a:r>
              <a:t/>
            </a:r>
            <a:endParaRPr b="0" i="0" sz="2800" u="none" cap="none" strike="noStrike">
              <a:solidFill>
                <a:schemeClr val="dk1"/>
              </a:solidFill>
              <a:latin typeface="Comic Sans MS"/>
              <a:ea typeface="Comic Sans MS"/>
              <a:cs typeface="Comic Sans MS"/>
              <a:sym typeface="Comic Sans MS"/>
            </a:endParaRPr>
          </a:p>
          <a:p>
            <a:pPr indent="-165100" lvl="0" marL="342900" marR="0" rtl="0" algn="l">
              <a:spcBef>
                <a:spcPts val="560"/>
              </a:spcBef>
              <a:spcAft>
                <a:spcPts val="0"/>
              </a:spcAft>
              <a:buClr>
                <a:schemeClr val="dk1"/>
              </a:buClr>
              <a:buSzPts val="2800"/>
              <a:buFont typeface="Comic Sans MS"/>
              <a:buNone/>
            </a:pPr>
            <a:r>
              <a:t/>
            </a:r>
            <a:endParaRPr b="0" i="0" sz="2800" u="none" cap="none" strike="noStrike">
              <a:solidFill>
                <a:schemeClr val="dk1"/>
              </a:solidFill>
              <a:latin typeface="Comic Sans MS"/>
              <a:ea typeface="Comic Sans MS"/>
              <a:cs typeface="Comic Sans MS"/>
              <a:sym typeface="Comic Sans MS"/>
            </a:endParaRPr>
          </a:p>
        </p:txBody>
      </p:sp>
      <p:sp>
        <p:nvSpPr>
          <p:cNvPr id="275" name="Google Shape;275;p28"/>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76" name="Google Shape;276;p28"/>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29"/>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Individual Assignment</a:t>
            </a:r>
            <a:endParaRPr/>
          </a:p>
        </p:txBody>
      </p:sp>
      <p:sp>
        <p:nvSpPr>
          <p:cNvPr id="282" name="Google Shape;282;p29"/>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Microteaching</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Prepare a 5 min lesson plan on the topic of your choice from ICT syllabus. To be presented in the next week sessions.</a:t>
            </a:r>
            <a:endParaRPr/>
          </a:p>
        </p:txBody>
      </p:sp>
      <p:sp>
        <p:nvSpPr>
          <p:cNvPr id="283" name="Google Shape;283;p29"/>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84" name="Google Shape;284;p29"/>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30"/>
          <p:cNvSpPr txBox="1"/>
          <p:nvPr>
            <p:ph type="ctrTitle"/>
          </p:nvPr>
        </p:nvSpPr>
        <p:spPr>
          <a:xfrm>
            <a:off x="1371600" y="1511300"/>
            <a:ext cx="6400800" cy="2273300"/>
          </a:xfrm>
          <a:prstGeom prst="rect">
            <a:avLst/>
          </a:prstGeom>
          <a:noFill/>
          <a:ln>
            <a:noFill/>
          </a:ln>
          <a:effectLst>
            <a:outerShdw blurRad="63500" dir="2021404" dist="45790">
              <a:schemeClr val="lt2"/>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4400"/>
              <a:buFont typeface="Comic Sans MS"/>
              <a:buNone/>
            </a:pPr>
            <a:r>
              <a:rPr b="0" i="0" lang="en-US" sz="4400" u="none">
                <a:solidFill>
                  <a:schemeClr val="dk2"/>
                </a:solidFill>
                <a:latin typeface="Comic Sans MS"/>
                <a:ea typeface="Comic Sans MS"/>
                <a:cs typeface="Comic Sans MS"/>
                <a:sym typeface="Comic Sans MS"/>
              </a:rPr>
              <a:t>SHUKRAN</a:t>
            </a:r>
            <a:endParaRPr/>
          </a:p>
        </p:txBody>
      </p:sp>
      <p:sp>
        <p:nvSpPr>
          <p:cNvPr id="290" name="Google Shape;290;p30"/>
          <p:cNvSpPr txBox="1"/>
          <p:nvPr>
            <p:ph idx="1" type="subTitle"/>
          </p:nvPr>
        </p:nvSpPr>
        <p:spPr>
          <a:xfrm>
            <a:off x="1549400" y="4051300"/>
            <a:ext cx="6032500" cy="10033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Clr>
                <a:schemeClr val="dk1"/>
              </a:buClr>
              <a:buSzPts val="2800"/>
              <a:buFont typeface="Comic Sans MS"/>
              <a:buNone/>
            </a:pPr>
            <a:r>
              <a:t/>
            </a:r>
            <a:endParaRPr sz="2800"/>
          </a:p>
        </p:txBody>
      </p:sp>
      <p:sp>
        <p:nvSpPr>
          <p:cNvPr id="291" name="Google Shape;291;p30"/>
          <p:cNvSpPr txBox="1"/>
          <p:nvPr/>
        </p:nvSpPr>
        <p:spPr>
          <a:xfrm>
            <a:off x="685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92" name="Google Shape;292;p30"/>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Google Shape;170;p15"/>
          <p:cNvSpPr txBox="1"/>
          <p:nvPr>
            <p:ph type="title"/>
          </p:nvPr>
        </p:nvSpPr>
        <p:spPr>
          <a:xfrm>
            <a:off x="685800" y="0"/>
            <a:ext cx="6870700" cy="9144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Scheme of Work</a:t>
            </a:r>
            <a:endParaRPr/>
          </a:p>
        </p:txBody>
      </p:sp>
      <p:sp>
        <p:nvSpPr>
          <p:cNvPr id="171" name="Google Shape;171;p15"/>
          <p:cNvSpPr txBox="1"/>
          <p:nvPr>
            <p:ph idx="1" type="body"/>
          </p:nvPr>
        </p:nvSpPr>
        <p:spPr>
          <a:xfrm>
            <a:off x="304800" y="990600"/>
            <a:ext cx="8458200" cy="5029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A scheme of work is a plan made by the teachers.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It enables them to implement a syllabus as required by the Ministry of Education.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It is intended to help you project your teaching activities for the term or the year. Before you prepare a scheme of work the following information and resources must be gathered.</a:t>
            </a:r>
            <a:endParaRPr/>
          </a:p>
        </p:txBody>
      </p:sp>
      <p:sp>
        <p:nvSpPr>
          <p:cNvPr id="172" name="Google Shape;172;p15"/>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173" name="Google Shape;173;p15"/>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16"/>
          <p:cNvSpPr txBox="1"/>
          <p:nvPr>
            <p:ph type="title"/>
          </p:nvPr>
        </p:nvSpPr>
        <p:spPr>
          <a:xfrm>
            <a:off x="685800" y="152400"/>
            <a:ext cx="6870700" cy="6858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Cont..</a:t>
            </a:r>
            <a:endParaRPr/>
          </a:p>
        </p:txBody>
      </p:sp>
      <p:sp>
        <p:nvSpPr>
          <p:cNvPr id="179" name="Google Shape;179;p16"/>
          <p:cNvSpPr txBox="1"/>
          <p:nvPr>
            <p:ph idx="1" type="body"/>
          </p:nvPr>
        </p:nvSpPr>
        <p:spPr>
          <a:xfrm>
            <a:off x="381000" y="914400"/>
            <a:ext cx="8229600" cy="5029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Number of lessons per week for each of the subjects.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Time allocated for lessons 40 or 35 minutes or 1 hour.</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Duration of the lessons, single or double lessons.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Length of the term 10, 12 or 14 weeks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 Facilities available i.e. classroom or laboratory for sciences</a:t>
            </a:r>
            <a:endParaRPr/>
          </a:p>
        </p:txBody>
      </p:sp>
      <p:sp>
        <p:nvSpPr>
          <p:cNvPr id="180" name="Google Shape;180;p16"/>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181" name="Google Shape;181;p16"/>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17"/>
          <p:cNvSpPr txBox="1"/>
          <p:nvPr>
            <p:ph type="title"/>
          </p:nvPr>
        </p:nvSpPr>
        <p:spPr>
          <a:xfrm>
            <a:off x="685800" y="152400"/>
            <a:ext cx="6870700" cy="838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Cont…</a:t>
            </a:r>
            <a:endParaRPr/>
          </a:p>
        </p:txBody>
      </p:sp>
      <p:sp>
        <p:nvSpPr>
          <p:cNvPr id="187" name="Google Shape;187;p17"/>
          <p:cNvSpPr txBox="1"/>
          <p:nvPr>
            <p:ph idx="1" type="body"/>
          </p:nvPr>
        </p:nvSpPr>
        <p:spPr>
          <a:xfrm>
            <a:off x="914400" y="1219200"/>
            <a:ext cx="7467600" cy="4724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Size of the class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Classes you will teach Form 1,2,3 or 4</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Previous topic taught</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Record of work</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Term dates i.e. end of term, half term, sports day, public holidays, exams,</a:t>
            </a:r>
            <a:endParaRPr/>
          </a:p>
        </p:txBody>
      </p:sp>
      <p:sp>
        <p:nvSpPr>
          <p:cNvPr id="188" name="Google Shape;188;p17"/>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189" name="Google Shape;189;p17"/>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18"/>
          <p:cNvSpPr txBox="1"/>
          <p:nvPr>
            <p:ph type="title"/>
          </p:nvPr>
        </p:nvSpPr>
        <p:spPr>
          <a:xfrm>
            <a:off x="685800" y="152400"/>
            <a:ext cx="6870700" cy="8382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Cont…</a:t>
            </a:r>
            <a:endParaRPr/>
          </a:p>
        </p:txBody>
      </p:sp>
      <p:sp>
        <p:nvSpPr>
          <p:cNvPr id="195" name="Google Shape;195;p18"/>
          <p:cNvSpPr txBox="1"/>
          <p:nvPr>
            <p:ph idx="1" type="body"/>
          </p:nvPr>
        </p:nvSpPr>
        <p:spPr>
          <a:xfrm>
            <a:off x="685800" y="1066800"/>
            <a:ext cx="7924800" cy="4724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Resources i.e. reference books at least 4 different ones, teaching aids,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ensure laboratories have resources needed for practical lessons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Availability of resources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cap="none" strike="noStrike">
                <a:solidFill>
                  <a:schemeClr val="dk1"/>
                </a:solidFill>
                <a:latin typeface="Comic Sans MS"/>
                <a:ea typeface="Comic Sans MS"/>
                <a:cs typeface="Comic Sans MS"/>
                <a:sym typeface="Comic Sans MS"/>
              </a:rPr>
              <a:t>Provision for field trips, excursions</a:t>
            </a:r>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
        <p:nvSpPr>
          <p:cNvPr id="196" name="Google Shape;196;p18"/>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197" name="Google Shape;197;p18"/>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19"/>
          <p:cNvSpPr txBox="1"/>
          <p:nvPr>
            <p:ph type="title"/>
          </p:nvPr>
        </p:nvSpPr>
        <p:spPr>
          <a:xfrm>
            <a:off x="0" y="152400"/>
            <a:ext cx="8305800" cy="1219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Components of a Scheme of Work</a:t>
            </a:r>
            <a:endParaRPr/>
          </a:p>
        </p:txBody>
      </p:sp>
      <p:sp>
        <p:nvSpPr>
          <p:cNvPr id="203" name="Google Shape;203;p19"/>
          <p:cNvSpPr txBox="1"/>
          <p:nvPr>
            <p:ph idx="1" type="body"/>
          </p:nvPr>
        </p:nvSpPr>
        <p:spPr>
          <a:xfrm>
            <a:off x="762000" y="1219200"/>
            <a:ext cx="7696200" cy="46482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000"/>
              <a:buFont typeface="Comic Sans MS"/>
              <a:buChar char="•"/>
            </a:pPr>
            <a:r>
              <a:rPr b="0" i="0" lang="en-US" sz="3000" u="none">
                <a:solidFill>
                  <a:schemeClr val="dk1"/>
                </a:solidFill>
                <a:latin typeface="Comic Sans MS"/>
                <a:ea typeface="Comic Sans MS"/>
                <a:cs typeface="Comic Sans MS"/>
                <a:sym typeface="Comic Sans MS"/>
              </a:rPr>
              <a:t>A standard scheme of work should have the following essential components: </a:t>
            </a:r>
            <a:endParaRPr/>
          </a:p>
          <a:p>
            <a:pPr indent="-342900" lvl="0" marL="342900" marR="0" rtl="0" algn="l">
              <a:lnSpc>
                <a:spcPct val="100000"/>
              </a:lnSpc>
              <a:spcBef>
                <a:spcPts val="600"/>
              </a:spcBef>
              <a:spcAft>
                <a:spcPts val="0"/>
              </a:spcAft>
              <a:buClr>
                <a:schemeClr val="dk1"/>
              </a:buClr>
              <a:buSzPts val="3000"/>
              <a:buFont typeface="Comic Sans MS"/>
              <a:buChar char="•"/>
            </a:pPr>
            <a:r>
              <a:rPr b="0" i="0" lang="en-US" sz="3000" u="none">
                <a:solidFill>
                  <a:schemeClr val="dk1"/>
                </a:solidFill>
                <a:latin typeface="Comic Sans MS"/>
                <a:ea typeface="Comic Sans MS"/>
                <a:cs typeface="Comic Sans MS"/>
                <a:sym typeface="Comic Sans MS"/>
              </a:rPr>
              <a:t>Term, subject, class and number of weeks. These should be outside the table</a:t>
            </a:r>
            <a:endParaRPr/>
          </a:p>
          <a:p>
            <a:pPr indent="-342900" lvl="0" marL="342900" marR="0" rtl="0" algn="l">
              <a:lnSpc>
                <a:spcPct val="100000"/>
              </a:lnSpc>
              <a:spcBef>
                <a:spcPts val="600"/>
              </a:spcBef>
              <a:spcAft>
                <a:spcPts val="0"/>
              </a:spcAft>
              <a:buClr>
                <a:schemeClr val="dk1"/>
              </a:buClr>
              <a:buSzPts val="3000"/>
              <a:buFont typeface="Comic Sans MS"/>
              <a:buChar char="•"/>
            </a:pPr>
            <a:r>
              <a:rPr b="0" i="0" lang="en-US" sz="3000" u="none">
                <a:solidFill>
                  <a:schemeClr val="dk1"/>
                </a:solidFill>
                <a:latin typeface="Comic Sans MS"/>
                <a:ea typeface="Comic Sans MS"/>
                <a:cs typeface="Comic Sans MS"/>
                <a:sym typeface="Comic Sans MS"/>
              </a:rPr>
              <a:t>Week, date, lesson, topic, sub-topic, competences,  learning objectives, teaching /learning activities, learning resources, references and remarks. These should be inside the table.</a:t>
            </a:r>
            <a:endParaRPr/>
          </a:p>
          <a:p>
            <a:pPr indent="-152400" lvl="0" marL="342900" marR="0" rtl="0" algn="l">
              <a:spcBef>
                <a:spcPts val="600"/>
              </a:spcBef>
              <a:spcAft>
                <a:spcPts val="0"/>
              </a:spcAft>
              <a:buClr>
                <a:schemeClr val="dk1"/>
              </a:buClr>
              <a:buSzPts val="3000"/>
              <a:buFont typeface="Comic Sans MS"/>
              <a:buNone/>
            </a:pPr>
            <a:r>
              <a:t/>
            </a:r>
            <a:endParaRPr b="0" i="0" sz="3000" u="none">
              <a:solidFill>
                <a:schemeClr val="dk1"/>
              </a:solidFill>
              <a:latin typeface="Comic Sans MS"/>
              <a:ea typeface="Comic Sans MS"/>
              <a:cs typeface="Comic Sans MS"/>
              <a:sym typeface="Comic Sans MS"/>
            </a:endParaRPr>
          </a:p>
        </p:txBody>
      </p:sp>
      <p:sp>
        <p:nvSpPr>
          <p:cNvPr id="204" name="Google Shape;204;p19"/>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05" name="Google Shape;205;p19"/>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20"/>
          <p:cNvSpPr txBox="1"/>
          <p:nvPr>
            <p:ph type="title"/>
          </p:nvPr>
        </p:nvSpPr>
        <p:spPr>
          <a:xfrm>
            <a:off x="685800" y="152400"/>
            <a:ext cx="6870700" cy="6858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dk1"/>
              </a:buClr>
              <a:buSzPts val="4400"/>
              <a:buFont typeface="Comic Sans MS"/>
              <a:buNone/>
            </a:pPr>
            <a:r>
              <a:rPr b="0" i="0" lang="en-US" sz="4400" u="none">
                <a:solidFill>
                  <a:schemeClr val="dk1"/>
                </a:solidFill>
                <a:latin typeface="Comic Sans MS"/>
                <a:ea typeface="Comic Sans MS"/>
                <a:cs typeface="Comic Sans MS"/>
                <a:sym typeface="Comic Sans MS"/>
              </a:rPr>
              <a:t>Cont…</a:t>
            </a:r>
            <a:endParaRPr/>
          </a:p>
        </p:txBody>
      </p:sp>
      <p:sp>
        <p:nvSpPr>
          <p:cNvPr id="211" name="Google Shape;211;p20"/>
          <p:cNvSpPr txBox="1"/>
          <p:nvPr>
            <p:ph idx="1" type="body"/>
          </p:nvPr>
        </p:nvSpPr>
        <p:spPr>
          <a:xfrm>
            <a:off x="914400" y="1219200"/>
            <a:ext cx="7696200" cy="4800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Once the scheme of work is completed the next aspect of planning is the preparation of lesson plans. </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The scheme of work becomes the guide line for lesson planning.</a:t>
            </a:r>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
        <p:nvSpPr>
          <p:cNvPr id="212" name="Google Shape;212;p20"/>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13" name="Google Shape;213;p20"/>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Google Shape;218;p21"/>
          <p:cNvSpPr txBox="1"/>
          <p:nvPr>
            <p:ph type="title"/>
          </p:nvPr>
        </p:nvSpPr>
        <p:spPr>
          <a:xfrm>
            <a:off x="685800" y="152400"/>
            <a:ext cx="6870700" cy="16002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4400"/>
              <a:buFont typeface="Comic Sans MS"/>
              <a:buNone/>
            </a:pPr>
            <a:r>
              <a:rPr b="1" i="0" lang="en-US" sz="4400" u="none">
                <a:solidFill>
                  <a:schemeClr val="dk1"/>
                </a:solidFill>
                <a:latin typeface="Comic Sans MS"/>
                <a:ea typeface="Comic Sans MS"/>
                <a:cs typeface="Comic Sans MS"/>
                <a:sym typeface="Comic Sans MS"/>
              </a:rPr>
              <a:t>Activity 1: Individual work</a:t>
            </a:r>
            <a:endParaRPr/>
          </a:p>
        </p:txBody>
      </p:sp>
      <p:sp>
        <p:nvSpPr>
          <p:cNvPr id="219" name="Google Shape;219;p21"/>
          <p:cNvSpPr txBox="1"/>
          <p:nvPr>
            <p:ph idx="1" type="body"/>
          </p:nvPr>
        </p:nvSpPr>
        <p:spPr>
          <a:xfrm>
            <a:off x="685800" y="1828800"/>
            <a:ext cx="7696200" cy="36576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Prepare a scheme of work for two weeks from ICT O-level syllabus</a:t>
            </a:r>
            <a:endParaRPr/>
          </a:p>
          <a:p>
            <a:pPr indent="-342900" lvl="0" marL="342900" marR="0" rtl="0" algn="l">
              <a:lnSpc>
                <a:spcPct val="100000"/>
              </a:lnSpc>
              <a:spcBef>
                <a:spcPts val="640"/>
              </a:spcBef>
              <a:spcAft>
                <a:spcPts val="0"/>
              </a:spcAft>
              <a:buClr>
                <a:schemeClr val="dk1"/>
              </a:buClr>
              <a:buSzPts val="3200"/>
              <a:buFont typeface="Comic Sans MS"/>
              <a:buChar char="•"/>
            </a:pPr>
            <a:r>
              <a:rPr b="0" i="0" lang="en-US" sz="3200" u="none">
                <a:solidFill>
                  <a:schemeClr val="dk1"/>
                </a:solidFill>
                <a:latin typeface="Comic Sans MS"/>
                <a:ea typeface="Comic Sans MS"/>
                <a:cs typeface="Comic Sans MS"/>
                <a:sym typeface="Comic Sans MS"/>
              </a:rPr>
              <a:t>Keep it in your E-portfolio</a:t>
            </a:r>
            <a:endParaRPr/>
          </a:p>
          <a:p>
            <a:pPr indent="-139700" lvl="0" marL="342900" marR="0" rtl="0" algn="l">
              <a:spcBef>
                <a:spcPts val="640"/>
              </a:spcBef>
              <a:spcAft>
                <a:spcPts val="0"/>
              </a:spcAft>
              <a:buClr>
                <a:schemeClr val="dk1"/>
              </a:buClr>
              <a:buSzPts val="3200"/>
              <a:buFont typeface="Comic Sans MS"/>
              <a:buNone/>
            </a:pPr>
            <a:r>
              <a:t/>
            </a:r>
            <a:endParaRPr b="0" i="0" sz="3200" u="none">
              <a:solidFill>
                <a:schemeClr val="dk1"/>
              </a:solidFill>
              <a:latin typeface="Comic Sans MS"/>
              <a:ea typeface="Comic Sans MS"/>
              <a:cs typeface="Comic Sans MS"/>
              <a:sym typeface="Comic Sans MS"/>
            </a:endParaRPr>
          </a:p>
        </p:txBody>
      </p:sp>
      <p:sp>
        <p:nvSpPr>
          <p:cNvPr id="220" name="Google Shape;220;p21"/>
          <p:cNvSpPr txBox="1"/>
          <p:nvPr/>
        </p:nvSpPr>
        <p:spPr>
          <a:xfrm>
            <a:off x="13716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21" name="Google Shape;221;p21"/>
          <p:cNvSpPr txBox="1"/>
          <p:nvPr/>
        </p:nvSpPr>
        <p:spPr>
          <a:xfrm>
            <a:off x="67183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22"/>
          <p:cNvSpPr txBox="1"/>
          <p:nvPr>
            <p:ph type="ctrTitle"/>
          </p:nvPr>
        </p:nvSpPr>
        <p:spPr>
          <a:xfrm>
            <a:off x="1371600" y="1511300"/>
            <a:ext cx="6400800" cy="2273300"/>
          </a:xfrm>
          <a:prstGeom prst="rect">
            <a:avLst/>
          </a:prstGeom>
          <a:noFill/>
          <a:ln>
            <a:noFill/>
          </a:ln>
          <a:effectLst>
            <a:outerShdw blurRad="63500" dir="2021404" dist="45790">
              <a:schemeClr val="lt2"/>
            </a:outerShdw>
          </a:effectLst>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2"/>
              </a:buClr>
              <a:buSzPts val="8000"/>
              <a:buFont typeface="Comic Sans MS"/>
              <a:buNone/>
            </a:pPr>
            <a:r>
              <a:rPr b="0" i="0" lang="en-US" sz="8000" u="none">
                <a:solidFill>
                  <a:schemeClr val="dk2"/>
                </a:solidFill>
                <a:latin typeface="Comic Sans MS"/>
                <a:ea typeface="Comic Sans MS"/>
                <a:cs typeface="Comic Sans MS"/>
                <a:sym typeface="Comic Sans MS"/>
              </a:rPr>
              <a:t>Lesson Plan</a:t>
            </a:r>
            <a:endParaRPr/>
          </a:p>
        </p:txBody>
      </p:sp>
      <p:sp>
        <p:nvSpPr>
          <p:cNvPr id="227" name="Google Shape;227;p22"/>
          <p:cNvSpPr txBox="1"/>
          <p:nvPr/>
        </p:nvSpPr>
        <p:spPr>
          <a:xfrm>
            <a:off x="6858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Comic Sans MS"/>
              <a:buNone/>
            </a:pPr>
            <a:r>
              <a:rPr b="0" i="0" lang="en-US" sz="1400" u="none">
                <a:solidFill>
                  <a:schemeClr val="dk1"/>
                </a:solidFill>
                <a:latin typeface="Comic Sans MS"/>
                <a:ea typeface="Comic Sans MS"/>
                <a:cs typeface="Comic Sans MS"/>
                <a:sym typeface="Comic Sans MS"/>
              </a:rPr>
              <a:t>*</a:t>
            </a:r>
            <a:endParaRPr/>
          </a:p>
        </p:txBody>
      </p:sp>
      <p:sp>
        <p:nvSpPr>
          <p:cNvPr id="228" name="Google Shape;228;p22"/>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400"/>
              <a:buFont typeface="Comic Sans MS"/>
              <a:buNone/>
            </a:pPr>
            <a:fld id="{00000000-1234-1234-1234-123412341234}" type="slidenum">
              <a:rPr b="0" i="0" lang="en-US" sz="1400" u="none">
                <a:solidFill>
                  <a:schemeClr val="dk1"/>
                </a:solidFill>
                <a:latin typeface="Comic Sans MS"/>
                <a:ea typeface="Comic Sans MS"/>
                <a:cs typeface="Comic Sans MS"/>
                <a:sym typeface="Comic Sans MS"/>
              </a:rPr>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