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7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pos="234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91C"/>
    <a:srgbClr val="D2BC4B"/>
    <a:srgbClr val="E1AB01"/>
    <a:srgbClr val="CDB323"/>
    <a:srgbClr val="87B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0D779-FBE5-5449-92B9-EAC872F73C65}" v="172" dt="2021-09-17T12:05:53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  <p:guide pos="7446"/>
        <p:guide pos="234"/>
        <p:guide orient="horz" pos="232"/>
        <p:guide orient="horz" pos="4088"/>
        <p:guide orient="horz" pos="57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Butcher" userId="8c3f7ccd-ea93-48e5-9f9f-146c6d641970" providerId="ADAL" clId="{A62AE420-0643-45B1-A4E9-D5775164503C}"/>
    <pc:docChg chg="undo custSel modSld">
      <pc:chgData name="Neil Butcher" userId="8c3f7ccd-ea93-48e5-9f9f-146c6d641970" providerId="ADAL" clId="{A62AE420-0643-45B1-A4E9-D5775164503C}" dt="2021-09-17T12:25:36.194" v="104" actId="20577"/>
      <pc:docMkLst>
        <pc:docMk/>
      </pc:docMkLst>
      <pc:sldChg chg="modSp mod">
        <pc:chgData name="Neil Butcher" userId="8c3f7ccd-ea93-48e5-9f9f-146c6d641970" providerId="ADAL" clId="{A62AE420-0643-45B1-A4E9-D5775164503C}" dt="2021-09-17T12:25:00.035" v="85" actId="6549"/>
        <pc:sldMkLst>
          <pc:docMk/>
          <pc:sldMk cId="3537253692" sldId="262"/>
        </pc:sldMkLst>
        <pc:spChg chg="mod">
          <ac:chgData name="Neil Butcher" userId="8c3f7ccd-ea93-48e5-9f9f-146c6d641970" providerId="ADAL" clId="{A62AE420-0643-45B1-A4E9-D5775164503C}" dt="2021-09-17T12:19:29.416" v="1" actId="403"/>
          <ac:spMkLst>
            <pc:docMk/>
            <pc:sldMk cId="3537253692" sldId="262"/>
            <ac:spMk id="5" creationId="{29F02473-BC25-394E-8528-94945B83B199}"/>
          </ac:spMkLst>
        </pc:spChg>
        <pc:spChg chg="mod">
          <ac:chgData name="Neil Butcher" userId="8c3f7ccd-ea93-48e5-9f9f-146c6d641970" providerId="ADAL" clId="{A62AE420-0643-45B1-A4E9-D5775164503C}" dt="2021-09-17T12:19:29.416" v="1" actId="403"/>
          <ac:spMkLst>
            <pc:docMk/>
            <pc:sldMk cId="3537253692" sldId="262"/>
            <ac:spMk id="7" creationId="{10234400-2BA6-3440-A5C4-B220BC914B2B}"/>
          </ac:spMkLst>
        </pc:spChg>
        <pc:spChg chg="mod">
          <ac:chgData name="Neil Butcher" userId="8c3f7ccd-ea93-48e5-9f9f-146c6d641970" providerId="ADAL" clId="{A62AE420-0643-45B1-A4E9-D5775164503C}" dt="2021-09-17T12:19:29.416" v="1" actId="403"/>
          <ac:spMkLst>
            <pc:docMk/>
            <pc:sldMk cId="3537253692" sldId="262"/>
            <ac:spMk id="32" creationId="{FF33FA57-ABC3-C34B-AD5A-309F056DD7A9}"/>
          </ac:spMkLst>
        </pc:spChg>
        <pc:spChg chg="mod">
          <ac:chgData name="Neil Butcher" userId="8c3f7ccd-ea93-48e5-9f9f-146c6d641970" providerId="ADAL" clId="{A62AE420-0643-45B1-A4E9-D5775164503C}" dt="2021-09-17T12:24:57.211" v="84" actId="6549"/>
          <ac:spMkLst>
            <pc:docMk/>
            <pc:sldMk cId="3537253692" sldId="262"/>
            <ac:spMk id="33" creationId="{FF8A3277-9253-074F-8913-5C2AACD04E81}"/>
          </ac:spMkLst>
        </pc:spChg>
        <pc:spChg chg="mod">
          <ac:chgData name="Neil Butcher" userId="8c3f7ccd-ea93-48e5-9f9f-146c6d641970" providerId="ADAL" clId="{A62AE420-0643-45B1-A4E9-D5775164503C}" dt="2021-09-17T12:19:29.416" v="1" actId="403"/>
          <ac:spMkLst>
            <pc:docMk/>
            <pc:sldMk cId="3537253692" sldId="262"/>
            <ac:spMk id="37" creationId="{BFFDA9AA-A4B3-CC43-8125-4E3534ACC2FE}"/>
          </ac:spMkLst>
        </pc:spChg>
        <pc:spChg chg="mod">
          <ac:chgData name="Neil Butcher" userId="8c3f7ccd-ea93-48e5-9f9f-146c6d641970" providerId="ADAL" clId="{A62AE420-0643-45B1-A4E9-D5775164503C}" dt="2021-09-17T12:25:00.035" v="85" actId="6549"/>
          <ac:spMkLst>
            <pc:docMk/>
            <pc:sldMk cId="3537253692" sldId="262"/>
            <ac:spMk id="38" creationId="{19A8814F-80D0-BB40-A7A9-8248AC489685}"/>
          </ac:spMkLst>
        </pc:spChg>
        <pc:spChg chg="mod">
          <ac:chgData name="Neil Butcher" userId="8c3f7ccd-ea93-48e5-9f9f-146c6d641970" providerId="ADAL" clId="{A62AE420-0643-45B1-A4E9-D5775164503C}" dt="2021-09-17T12:19:29.416" v="1" actId="403"/>
          <ac:spMkLst>
            <pc:docMk/>
            <pc:sldMk cId="3537253692" sldId="262"/>
            <ac:spMk id="42" creationId="{E6031004-CFD8-F24D-B346-E86FB93455EF}"/>
          </ac:spMkLst>
        </pc:spChg>
        <pc:spChg chg="mod">
          <ac:chgData name="Neil Butcher" userId="8c3f7ccd-ea93-48e5-9f9f-146c6d641970" providerId="ADAL" clId="{A62AE420-0643-45B1-A4E9-D5775164503C}" dt="2021-09-17T12:24:52.161" v="83" actId="20577"/>
          <ac:spMkLst>
            <pc:docMk/>
            <pc:sldMk cId="3537253692" sldId="262"/>
            <ac:spMk id="43" creationId="{705DF40D-E33D-EE45-9252-AB623C1B2FC4}"/>
          </ac:spMkLst>
        </pc:spChg>
      </pc:sldChg>
      <pc:sldChg chg="modSp mod">
        <pc:chgData name="Neil Butcher" userId="8c3f7ccd-ea93-48e5-9f9f-146c6d641970" providerId="ADAL" clId="{A62AE420-0643-45B1-A4E9-D5775164503C}" dt="2021-09-17T12:21:39.716" v="21" actId="20577"/>
        <pc:sldMkLst>
          <pc:docMk/>
          <pc:sldMk cId="3182751198" sldId="263"/>
        </pc:sldMkLst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7" creationId="{10234400-2BA6-3440-A5C4-B220BC914B2B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25" creationId="{FBCA877B-DFAE-8248-B953-0BE8C0D53E3A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28" creationId="{6CDE4BB5-0D34-A344-8DD7-4171D28556EA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29" creationId="{2CC8C049-B8B5-A14D-9055-179077684EB0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0" creationId="{B89F83F4-6E38-724F-8298-43190BB97C06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1" creationId="{00982D4F-973B-AB4F-941A-F454BB7D204F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3" creationId="{FF8A3277-9253-074F-8913-5C2AACD04E81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4" creationId="{E528416A-8CA0-B34D-83E0-53E5BE052B18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8" creationId="{19A8814F-80D0-BB40-A7A9-8248AC489685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39" creationId="{AC096CDC-6392-6D46-9478-DEE472ACDD3C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41" creationId="{FF648CAA-F52D-2749-88DD-1FDD54A669E6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43" creationId="{705DF40D-E33D-EE45-9252-AB623C1B2FC4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44" creationId="{16780E61-6AC8-134E-BB82-695309C10AEC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46" creationId="{44DC7A86-2CF1-A440-8B82-C1FFCC9596CD}"/>
          </ac:spMkLst>
        </pc:spChg>
        <pc:spChg chg="mod">
          <ac:chgData name="Neil Butcher" userId="8c3f7ccd-ea93-48e5-9f9f-146c6d641970" providerId="ADAL" clId="{A62AE420-0643-45B1-A4E9-D5775164503C}" dt="2021-09-17T12:19:13.635" v="0" actId="403"/>
          <ac:spMkLst>
            <pc:docMk/>
            <pc:sldMk cId="3182751198" sldId="263"/>
            <ac:spMk id="47" creationId="{75855BDF-3182-1648-9006-4A0FF6D645BE}"/>
          </ac:spMkLst>
        </pc:spChg>
        <pc:spChg chg="mod">
          <ac:chgData name="Neil Butcher" userId="8c3f7ccd-ea93-48e5-9f9f-146c6d641970" providerId="ADAL" clId="{A62AE420-0643-45B1-A4E9-D5775164503C}" dt="2021-09-17T12:21:39.716" v="21" actId="20577"/>
          <ac:spMkLst>
            <pc:docMk/>
            <pc:sldMk cId="3182751198" sldId="263"/>
            <ac:spMk id="64" creationId="{D4509AFF-A2A7-FB48-9B54-7696CC351B68}"/>
          </ac:spMkLst>
        </pc:spChg>
      </pc:sldChg>
      <pc:sldChg chg="modSp mod">
        <pc:chgData name="Neil Butcher" userId="8c3f7ccd-ea93-48e5-9f9f-146c6d641970" providerId="ADAL" clId="{A62AE420-0643-45B1-A4E9-D5775164503C}" dt="2021-09-17T12:22:27.833" v="26" actId="14100"/>
        <pc:sldMkLst>
          <pc:docMk/>
          <pc:sldMk cId="662161705" sldId="264"/>
        </pc:sldMkLst>
        <pc:spChg chg="mod">
          <ac:chgData name="Neil Butcher" userId="8c3f7ccd-ea93-48e5-9f9f-146c6d641970" providerId="ADAL" clId="{A62AE420-0643-45B1-A4E9-D5775164503C}" dt="2021-09-17T12:22:27.833" v="26" actId="14100"/>
          <ac:spMkLst>
            <pc:docMk/>
            <pc:sldMk cId="662161705" sldId="264"/>
            <ac:spMk id="51" creationId="{54EE3785-EFEA-0647-AE21-810C8D36A9D2}"/>
          </ac:spMkLst>
        </pc:spChg>
        <pc:spChg chg="mod">
          <ac:chgData name="Neil Butcher" userId="8c3f7ccd-ea93-48e5-9f9f-146c6d641970" providerId="ADAL" clId="{A62AE420-0643-45B1-A4E9-D5775164503C}" dt="2021-09-17T12:22:23.415" v="25" actId="14100"/>
          <ac:spMkLst>
            <pc:docMk/>
            <pc:sldMk cId="662161705" sldId="264"/>
            <ac:spMk id="52" creationId="{320A5535-891E-CD4D-B864-11A3CAF70AED}"/>
          </ac:spMkLst>
        </pc:spChg>
        <pc:spChg chg="mod">
          <ac:chgData name="Neil Butcher" userId="8c3f7ccd-ea93-48e5-9f9f-146c6d641970" providerId="ADAL" clId="{A62AE420-0643-45B1-A4E9-D5775164503C}" dt="2021-09-17T12:22:16.963" v="23" actId="14100"/>
          <ac:spMkLst>
            <pc:docMk/>
            <pc:sldMk cId="662161705" sldId="264"/>
            <ac:spMk id="53" creationId="{46437E50-BEFE-0C42-8680-12FA2A7B4A3F}"/>
          </ac:spMkLst>
        </pc:spChg>
        <pc:spChg chg="mod">
          <ac:chgData name="Neil Butcher" userId="8c3f7ccd-ea93-48e5-9f9f-146c6d641970" providerId="ADAL" clId="{A62AE420-0643-45B1-A4E9-D5775164503C}" dt="2021-09-17T12:22:20.224" v="24" actId="14100"/>
          <ac:spMkLst>
            <pc:docMk/>
            <pc:sldMk cId="662161705" sldId="264"/>
            <ac:spMk id="54" creationId="{FA92E5A8-D1B6-E84E-AB63-5C1A819021B1}"/>
          </ac:spMkLst>
        </pc:spChg>
        <pc:spChg chg="mod">
          <ac:chgData name="Neil Butcher" userId="8c3f7ccd-ea93-48e5-9f9f-146c6d641970" providerId="ADAL" clId="{A62AE420-0643-45B1-A4E9-D5775164503C}" dt="2021-09-17T12:20:20.011" v="6" actId="14100"/>
          <ac:spMkLst>
            <pc:docMk/>
            <pc:sldMk cId="662161705" sldId="264"/>
            <ac:spMk id="56" creationId="{52A685FC-72F5-D347-91BF-DC9AB1736A2D}"/>
          </ac:spMkLst>
        </pc:spChg>
        <pc:spChg chg="mod">
          <ac:chgData name="Neil Butcher" userId="8c3f7ccd-ea93-48e5-9f9f-146c6d641970" providerId="ADAL" clId="{A62AE420-0643-45B1-A4E9-D5775164503C}" dt="2021-09-17T12:20:17.187" v="5" actId="14100"/>
          <ac:spMkLst>
            <pc:docMk/>
            <pc:sldMk cId="662161705" sldId="264"/>
            <ac:spMk id="58" creationId="{8EE84062-DBA2-B140-82F1-CE0C386D90A5}"/>
          </ac:spMkLst>
        </pc:spChg>
        <pc:spChg chg="mod">
          <ac:chgData name="Neil Butcher" userId="8c3f7ccd-ea93-48e5-9f9f-146c6d641970" providerId="ADAL" clId="{A62AE420-0643-45B1-A4E9-D5775164503C}" dt="2021-09-17T12:20:22.940" v="7" actId="14100"/>
          <ac:spMkLst>
            <pc:docMk/>
            <pc:sldMk cId="662161705" sldId="264"/>
            <ac:spMk id="60" creationId="{1993B7B3-EDB5-7844-98E4-8870C57C73E2}"/>
          </ac:spMkLst>
        </pc:spChg>
        <pc:spChg chg="mod">
          <ac:chgData name="Neil Butcher" userId="8c3f7ccd-ea93-48e5-9f9f-146c6d641970" providerId="ADAL" clId="{A62AE420-0643-45B1-A4E9-D5775164503C}" dt="2021-09-17T12:20:26.085" v="8" actId="14100"/>
          <ac:spMkLst>
            <pc:docMk/>
            <pc:sldMk cId="662161705" sldId="264"/>
            <ac:spMk id="62" creationId="{F21C32C7-B03E-7D4A-AB5B-F2651EF471E9}"/>
          </ac:spMkLst>
        </pc:spChg>
      </pc:sldChg>
      <pc:sldChg chg="modSp mod">
        <pc:chgData name="Neil Butcher" userId="8c3f7ccd-ea93-48e5-9f9f-146c6d641970" providerId="ADAL" clId="{A62AE420-0643-45B1-A4E9-D5775164503C}" dt="2021-09-17T12:24:03.506" v="36" actId="120"/>
        <pc:sldMkLst>
          <pc:docMk/>
          <pc:sldMk cId="1916168172" sldId="265"/>
        </pc:sldMkLst>
        <pc:spChg chg="mod">
          <ac:chgData name="Neil Butcher" userId="8c3f7ccd-ea93-48e5-9f9f-146c6d641970" providerId="ADAL" clId="{A62AE420-0643-45B1-A4E9-D5775164503C}" dt="2021-09-17T12:24:03.506" v="36" actId="120"/>
          <ac:spMkLst>
            <pc:docMk/>
            <pc:sldMk cId="1916168172" sldId="265"/>
            <ac:spMk id="16" creationId="{A3C489DF-A651-1044-AF56-55A65BE70009}"/>
          </ac:spMkLst>
        </pc:spChg>
        <pc:spChg chg="mod">
          <ac:chgData name="Neil Butcher" userId="8c3f7ccd-ea93-48e5-9f9f-146c6d641970" providerId="ADAL" clId="{A62AE420-0643-45B1-A4E9-D5775164503C}" dt="2021-09-17T12:24:03.506" v="36" actId="120"/>
          <ac:spMkLst>
            <pc:docMk/>
            <pc:sldMk cId="1916168172" sldId="265"/>
            <ac:spMk id="17" creationId="{D7ED01C4-F7CD-F74C-B74D-20B894A032E8}"/>
          </ac:spMkLst>
        </pc:spChg>
        <pc:spChg chg="mod">
          <ac:chgData name="Neil Butcher" userId="8c3f7ccd-ea93-48e5-9f9f-146c6d641970" providerId="ADAL" clId="{A62AE420-0643-45B1-A4E9-D5775164503C}" dt="2021-09-17T12:24:03.506" v="36" actId="120"/>
          <ac:spMkLst>
            <pc:docMk/>
            <pc:sldMk cId="1916168172" sldId="265"/>
            <ac:spMk id="18" creationId="{6C8213AF-C83E-0346-93DF-44742622170A}"/>
          </ac:spMkLst>
        </pc:spChg>
        <pc:spChg chg="mod">
          <ac:chgData name="Neil Butcher" userId="8c3f7ccd-ea93-48e5-9f9f-146c6d641970" providerId="ADAL" clId="{A62AE420-0643-45B1-A4E9-D5775164503C}" dt="2021-09-17T12:24:03.506" v="36" actId="120"/>
          <ac:spMkLst>
            <pc:docMk/>
            <pc:sldMk cId="1916168172" sldId="265"/>
            <ac:spMk id="19" creationId="{D75D689D-FC33-A84E-8497-612F8B25CABC}"/>
          </ac:spMkLst>
        </pc:spChg>
        <pc:spChg chg="mod">
          <ac:chgData name="Neil Butcher" userId="8c3f7ccd-ea93-48e5-9f9f-146c6d641970" providerId="ADAL" clId="{A62AE420-0643-45B1-A4E9-D5775164503C}" dt="2021-09-17T12:24:03.506" v="36" actId="120"/>
          <ac:spMkLst>
            <pc:docMk/>
            <pc:sldMk cId="1916168172" sldId="265"/>
            <ac:spMk id="20" creationId="{54B7C3CF-6332-1347-90DA-D0378AF563A2}"/>
          </ac:spMkLst>
        </pc:spChg>
      </pc:sldChg>
      <pc:sldChg chg="modSp mod">
        <pc:chgData name="Neil Butcher" userId="8c3f7ccd-ea93-48e5-9f9f-146c6d641970" providerId="ADAL" clId="{A62AE420-0643-45B1-A4E9-D5775164503C}" dt="2021-09-17T12:25:36.194" v="104" actId="20577"/>
        <pc:sldMkLst>
          <pc:docMk/>
          <pc:sldMk cId="2698322058" sldId="266"/>
        </pc:sldMkLst>
        <pc:spChg chg="mod">
          <ac:chgData name="Neil Butcher" userId="8c3f7ccd-ea93-48e5-9f9f-146c6d641970" providerId="ADAL" clId="{A62AE420-0643-45B1-A4E9-D5775164503C}" dt="2021-09-17T12:21:03.270" v="13" actId="403"/>
          <ac:spMkLst>
            <pc:docMk/>
            <pc:sldMk cId="2698322058" sldId="266"/>
            <ac:spMk id="2" creationId="{41BE11C1-1577-8F43-93D7-3C6510CB57BF}"/>
          </ac:spMkLst>
        </pc:spChg>
        <pc:spChg chg="mod">
          <ac:chgData name="Neil Butcher" userId="8c3f7ccd-ea93-48e5-9f9f-146c6d641970" providerId="ADAL" clId="{A62AE420-0643-45B1-A4E9-D5775164503C}" dt="2021-09-17T12:20:56.665" v="12" actId="403"/>
          <ac:spMkLst>
            <pc:docMk/>
            <pc:sldMk cId="2698322058" sldId="266"/>
            <ac:spMk id="4" creationId="{5EB78F98-F84B-354D-9535-56107959E7E7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28" creationId="{20FF80D5-E234-264B-BD5C-F86664385780}"/>
          </ac:spMkLst>
        </pc:spChg>
        <pc:spChg chg="mod">
          <ac:chgData name="Neil Butcher" userId="8c3f7ccd-ea93-48e5-9f9f-146c6d641970" providerId="ADAL" clId="{A62AE420-0643-45B1-A4E9-D5775164503C}" dt="2021-09-17T12:25:27.730" v="96" actId="20577"/>
          <ac:spMkLst>
            <pc:docMk/>
            <pc:sldMk cId="2698322058" sldId="266"/>
            <ac:spMk id="29" creationId="{06EF0433-B19C-634D-99A6-5193AE5889DF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31" creationId="{2DF515CE-69E9-EA42-946E-3E61653004B2}"/>
          </ac:spMkLst>
        </pc:spChg>
        <pc:spChg chg="mod">
          <ac:chgData name="Neil Butcher" userId="8c3f7ccd-ea93-48e5-9f9f-146c6d641970" providerId="ADAL" clId="{A62AE420-0643-45B1-A4E9-D5775164503C}" dt="2021-09-17T12:25:36.194" v="104" actId="20577"/>
          <ac:spMkLst>
            <pc:docMk/>
            <pc:sldMk cId="2698322058" sldId="266"/>
            <ac:spMk id="34" creationId="{42B62E1D-6AA8-5F4B-A31A-0278A2BE725D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39" creationId="{19F4085C-D2B9-F441-846E-8CDAB16B8142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41" creationId="{7519F948-82BD-2844-ABDC-A13EC249B4E5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46" creationId="{CCC66CBF-B618-594A-B09B-19036A09E4E8}"/>
          </ac:spMkLst>
        </pc:spChg>
        <pc:spChg chg="mod">
          <ac:chgData name="Neil Butcher" userId="8c3f7ccd-ea93-48e5-9f9f-146c6d641970" providerId="ADAL" clId="{A62AE420-0643-45B1-A4E9-D5775164503C}" dt="2021-09-17T12:25:19.656" v="88" actId="20577"/>
          <ac:spMkLst>
            <pc:docMk/>
            <pc:sldMk cId="2698322058" sldId="266"/>
            <ac:spMk id="47" creationId="{88D78F2E-DB2D-C047-9A3B-3026A8EEEF29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49" creationId="{2B122718-5D50-C84B-9B2E-EC035E75EDC5}"/>
          </ac:spMkLst>
        </pc:spChg>
        <pc:spChg chg="mod">
          <ac:chgData name="Neil Butcher" userId="8c3f7ccd-ea93-48e5-9f9f-146c6d641970" providerId="ADAL" clId="{A62AE420-0643-45B1-A4E9-D5775164503C}" dt="2021-09-17T12:20:50.511" v="11" actId="403"/>
          <ac:spMkLst>
            <pc:docMk/>
            <pc:sldMk cId="2698322058" sldId="266"/>
            <ac:spMk id="50" creationId="{A4E77B17-017D-ED40-BBCF-553B97B9B6F8}"/>
          </ac:spMkLst>
        </pc:spChg>
      </pc:sldChg>
    </pc:docChg>
  </pc:docChgLst>
  <pc:docChgLst>
    <pc:chgData name="Mohini Baijnath" userId="97d807f1-1c6b-454e-bf55-0e9484681f42" providerId="ADAL" clId="{1490D779-FBE5-5449-92B9-EAC872F73C65}"/>
    <pc:docChg chg="undo custSel addSld delSld modSld sldOrd">
      <pc:chgData name="Mohini Baijnath" userId="97d807f1-1c6b-454e-bf55-0e9484681f42" providerId="ADAL" clId="{1490D779-FBE5-5449-92B9-EAC872F73C65}" dt="2021-09-22T06:46:41.423" v="2310" actId="207"/>
      <pc:docMkLst>
        <pc:docMk/>
      </pc:docMkLst>
      <pc:sldChg chg="addSp delSp modSp del mod setBg">
        <pc:chgData name="Mohini Baijnath" userId="97d807f1-1c6b-454e-bf55-0e9484681f42" providerId="ADAL" clId="{1490D779-FBE5-5449-92B9-EAC872F73C65}" dt="2021-09-16T18:18:31.776" v="1044" actId="2696"/>
        <pc:sldMkLst>
          <pc:docMk/>
          <pc:sldMk cId="1034716607" sldId="256"/>
        </pc:sldMkLst>
        <pc:spChg chg="mod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6" creationId="{7529EFF2-5AA7-D646-A7E1-DDBD8DF9ACD2}"/>
          </ac:spMkLst>
        </pc:spChg>
        <pc:spChg chg="add del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11" creationId="{4E1BEB12-92AF-4445-98AD-4C7756E7C93B}"/>
          </ac:spMkLst>
        </pc:spChg>
        <pc:spChg chg="add del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13" creationId="{D0522C2C-7B5C-48A7-A969-03941E5D2E76}"/>
          </ac:spMkLst>
        </pc:spChg>
        <pc:spChg chg="add del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15" creationId="{9C682A1A-5B2D-4111-BBD6-620165633E5B}"/>
          </ac:spMkLst>
        </pc:spChg>
        <pc:spChg chg="add del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17" creationId="{D6EE29F2-D77F-4BD0-A20B-334D316A1C9D}"/>
          </ac:spMkLst>
        </pc:spChg>
        <pc:spChg chg="add del">
          <ac:chgData name="Mohini Baijnath" userId="97d807f1-1c6b-454e-bf55-0e9484681f42" providerId="ADAL" clId="{1490D779-FBE5-5449-92B9-EAC872F73C65}" dt="2021-09-16T18:06:50.208" v="875" actId="26606"/>
          <ac:spMkLst>
            <pc:docMk/>
            <pc:sldMk cId="1034716607" sldId="256"/>
            <ac:spMk id="19" creationId="{22D09ED2-868F-42C6-866E-F92E0CEF314F}"/>
          </ac:spMkLst>
        </pc:spChg>
        <pc:picChg chg="del">
          <ac:chgData name="Mohini Baijnath" userId="97d807f1-1c6b-454e-bf55-0e9484681f42" providerId="ADAL" clId="{1490D779-FBE5-5449-92B9-EAC872F73C65}" dt="2021-09-16T18:03:28.028" v="803" actId="478"/>
          <ac:picMkLst>
            <pc:docMk/>
            <pc:sldMk cId="1034716607" sldId="256"/>
            <ac:picMk id="3" creationId="{425D8892-991C-2844-BB3B-7992CC62F198}"/>
          </ac:picMkLst>
        </pc:picChg>
        <pc:picChg chg="mod ord">
          <ac:chgData name="Mohini Baijnath" userId="97d807f1-1c6b-454e-bf55-0e9484681f42" providerId="ADAL" clId="{1490D779-FBE5-5449-92B9-EAC872F73C65}" dt="2021-09-16T18:06:50.208" v="875" actId="26606"/>
          <ac:picMkLst>
            <pc:docMk/>
            <pc:sldMk cId="1034716607" sldId="256"/>
            <ac:picMk id="4" creationId="{7983451E-DDAD-5F4B-B2F6-2DFE372C9643}"/>
          </ac:picMkLst>
        </pc:picChg>
      </pc:sldChg>
      <pc:sldChg chg="del">
        <pc:chgData name="Mohini Baijnath" userId="97d807f1-1c6b-454e-bf55-0e9484681f42" providerId="ADAL" clId="{1490D779-FBE5-5449-92B9-EAC872F73C65}" dt="2021-09-17T06:04:37.943" v="1281" actId="2696"/>
        <pc:sldMkLst>
          <pc:docMk/>
          <pc:sldMk cId="1271647616" sldId="257"/>
        </pc:sldMkLst>
      </pc:sldChg>
      <pc:sldChg chg="del">
        <pc:chgData name="Mohini Baijnath" userId="97d807f1-1c6b-454e-bf55-0e9484681f42" providerId="ADAL" clId="{1490D779-FBE5-5449-92B9-EAC872F73C65}" dt="2021-09-16T18:00:58.710" v="788" actId="2696"/>
        <pc:sldMkLst>
          <pc:docMk/>
          <pc:sldMk cId="2183755483" sldId="258"/>
        </pc:sldMkLst>
      </pc:sldChg>
      <pc:sldChg chg="del">
        <pc:chgData name="Mohini Baijnath" userId="97d807f1-1c6b-454e-bf55-0e9484681f42" providerId="ADAL" clId="{1490D779-FBE5-5449-92B9-EAC872F73C65}" dt="2021-09-16T18:16:53.748" v="1030" actId="2696"/>
        <pc:sldMkLst>
          <pc:docMk/>
          <pc:sldMk cId="730393551" sldId="259"/>
        </pc:sldMkLst>
      </pc:sldChg>
      <pc:sldChg chg="del">
        <pc:chgData name="Mohini Baijnath" userId="97d807f1-1c6b-454e-bf55-0e9484681f42" providerId="ADAL" clId="{1490D779-FBE5-5449-92B9-EAC872F73C65}" dt="2021-09-16T18:03:01.468" v="801" actId="2696"/>
        <pc:sldMkLst>
          <pc:docMk/>
          <pc:sldMk cId="1084865751" sldId="260"/>
        </pc:sldMkLst>
      </pc:sldChg>
      <pc:sldChg chg="modSp add del mod">
        <pc:chgData name="Mohini Baijnath" userId="97d807f1-1c6b-454e-bf55-0e9484681f42" providerId="ADAL" clId="{1490D779-FBE5-5449-92B9-EAC872F73C65}" dt="2021-09-16T17:24:33.131" v="393" actId="2696"/>
        <pc:sldMkLst>
          <pc:docMk/>
          <pc:sldMk cId="3499132240" sldId="261"/>
        </pc:sldMkLst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2" creationId="{A97FC427-B7D1-E148-9452-4D22AC0BAB18}"/>
          </ac:spMkLst>
        </pc:spChg>
        <pc:spChg chg="mod">
          <ac:chgData name="Mohini Baijnath" userId="97d807f1-1c6b-454e-bf55-0e9484681f42" providerId="ADAL" clId="{1490D779-FBE5-5449-92B9-EAC872F73C65}" dt="2021-09-16T15:51:17.023" v="33" actId="20577"/>
          <ac:spMkLst>
            <pc:docMk/>
            <pc:sldMk cId="3499132240" sldId="261"/>
            <ac:spMk id="3" creationId="{50BE7728-E712-B547-8340-4503B3495C6F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4" creationId="{790CFD46-3067-654E-8EAB-E1FD359050D7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17" creationId="{37F4C9A1-DDD3-C746-B872-5008C69C3FFD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18" creationId="{C4316A2C-1A55-2148-8716-BD1A1A490181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19" creationId="{3C1312B0-E120-7B4B-A47D-FFF618684929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20" creationId="{277D72B8-8474-424C-9BC9-1909D46EDA83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22" creationId="{BAF3A379-A686-BF4E-A5C3-2D33E1289AC3}"/>
          </ac:spMkLst>
        </pc:spChg>
        <pc:spChg chg="mod">
          <ac:chgData name="Mohini Baijnath" userId="97d807f1-1c6b-454e-bf55-0e9484681f42" providerId="ADAL" clId="{1490D779-FBE5-5449-92B9-EAC872F73C65}" dt="2021-09-16T15:50:56.260" v="31" actId="1036"/>
          <ac:spMkLst>
            <pc:docMk/>
            <pc:sldMk cId="3499132240" sldId="261"/>
            <ac:spMk id="25" creationId="{1FA0F1B9-F6EB-AC45-B557-AB5D160B8048}"/>
          </ac:spMkLst>
        </pc:spChg>
      </pc:sldChg>
      <pc:sldChg chg="addSp delSp modSp add mod">
        <pc:chgData name="Mohini Baijnath" userId="97d807f1-1c6b-454e-bf55-0e9484681f42" providerId="ADAL" clId="{1490D779-FBE5-5449-92B9-EAC872F73C65}" dt="2021-09-17T06:48:25.710" v="2219" actId="20577"/>
        <pc:sldMkLst>
          <pc:docMk/>
          <pc:sldMk cId="3537253692" sldId="262"/>
        </pc:sldMkLst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2" creationId="{A97FC427-B7D1-E148-9452-4D22AC0BAB18}"/>
          </ac:spMkLst>
        </pc:spChg>
        <pc:spChg chg="mod">
          <ac:chgData name="Mohini Baijnath" userId="97d807f1-1c6b-454e-bf55-0e9484681f42" providerId="ADAL" clId="{1490D779-FBE5-5449-92B9-EAC872F73C65}" dt="2021-09-16T18:09:25.968" v="954" actId="20577"/>
          <ac:spMkLst>
            <pc:docMk/>
            <pc:sldMk cId="3537253692" sldId="262"/>
            <ac:spMk id="3" creationId="{50BE7728-E712-B547-8340-4503B3495C6F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4" creationId="{790CFD46-3067-654E-8EAB-E1FD359050D7}"/>
          </ac:spMkLst>
        </pc:spChg>
        <pc:spChg chg="add mod topLvl">
          <ac:chgData name="Mohini Baijnath" userId="97d807f1-1c6b-454e-bf55-0e9484681f42" providerId="ADAL" clId="{1490D779-FBE5-5449-92B9-EAC872F73C65}" dt="2021-09-16T18:21:52.216" v="1149" actId="1036"/>
          <ac:spMkLst>
            <pc:docMk/>
            <pc:sldMk cId="3537253692" sldId="262"/>
            <ac:spMk id="5" creationId="{29F02473-BC25-394E-8528-94945B83B199}"/>
          </ac:spMkLst>
        </pc:spChg>
        <pc:spChg chg="add del mod">
          <ac:chgData name="Mohini Baijnath" userId="97d807f1-1c6b-454e-bf55-0e9484681f42" providerId="ADAL" clId="{1490D779-FBE5-5449-92B9-EAC872F73C65}" dt="2021-09-16T15:53:33.864" v="41"/>
          <ac:spMkLst>
            <pc:docMk/>
            <pc:sldMk cId="3537253692" sldId="262"/>
            <ac:spMk id="6" creationId="{5EBB9496-D295-9D41-8F2C-6D2173684637}"/>
          </ac:spMkLst>
        </pc:spChg>
        <pc:spChg chg="add mod topLvl">
          <ac:chgData name="Mohini Baijnath" userId="97d807f1-1c6b-454e-bf55-0e9484681f42" providerId="ADAL" clId="{1490D779-FBE5-5449-92B9-EAC872F73C65}" dt="2021-09-17T06:48:25.710" v="2219" actId="20577"/>
          <ac:spMkLst>
            <pc:docMk/>
            <pc:sldMk cId="3537253692" sldId="262"/>
            <ac:spMk id="7" creationId="{10234400-2BA6-3440-A5C4-B220BC914B2B}"/>
          </ac:spMkLst>
        </pc:spChg>
        <pc:spChg chg="add del mod">
          <ac:chgData name="Mohini Baijnath" userId="97d807f1-1c6b-454e-bf55-0e9484681f42" providerId="ADAL" clId="{1490D779-FBE5-5449-92B9-EAC872F73C65}" dt="2021-09-16T15:57:19.589" v="65" actId="478"/>
          <ac:spMkLst>
            <pc:docMk/>
            <pc:sldMk cId="3537253692" sldId="262"/>
            <ac:spMk id="8" creationId="{BC4CE21E-FB18-1A4F-A2FE-94D8B6D82897}"/>
          </ac:spMkLst>
        </pc:spChg>
        <pc:spChg chg="add del mod">
          <ac:chgData name="Mohini Baijnath" userId="97d807f1-1c6b-454e-bf55-0e9484681f42" providerId="ADAL" clId="{1490D779-FBE5-5449-92B9-EAC872F73C65}" dt="2021-09-16T16:00:36.538" v="126"/>
          <ac:spMkLst>
            <pc:docMk/>
            <pc:sldMk cId="3537253692" sldId="262"/>
            <ac:spMk id="10" creationId="{4EF8567E-A9AF-214F-9BC2-1A56A30EBC55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17" creationId="{37F4C9A1-DDD3-C746-B872-5008C69C3FFD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18" creationId="{C4316A2C-1A55-2148-8716-BD1A1A490181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19" creationId="{3C1312B0-E120-7B4B-A47D-FFF618684929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20" creationId="{277D72B8-8474-424C-9BC9-1909D46EDA83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21" creationId="{621AA4A0-68F7-564C-8F20-028033203F2E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22" creationId="{BAF3A379-A686-BF4E-A5C3-2D33E1289AC3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23" creationId="{6C3D3E87-75F9-9C46-AC37-5A7661AA9868}"/>
          </ac:spMkLst>
        </pc:spChg>
        <pc:spChg chg="del">
          <ac:chgData name="Mohini Baijnath" userId="97d807f1-1c6b-454e-bf55-0e9484681f42" providerId="ADAL" clId="{1490D779-FBE5-5449-92B9-EAC872F73C65}" dt="2021-09-16T15:53:00.772" v="36" actId="478"/>
          <ac:spMkLst>
            <pc:docMk/>
            <pc:sldMk cId="3537253692" sldId="262"/>
            <ac:spMk id="25" creationId="{1FA0F1B9-F6EB-AC45-B557-AB5D160B8048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26" creationId="{8D3CACAB-78A6-8E41-9145-D45778DD3903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27" creationId="{2599AFB6-59CF-CD45-BBFE-44860676F907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29" creationId="{7C1ECD1B-E278-6B43-B743-0E32053C711A}"/>
          </ac:spMkLst>
        </pc:spChg>
        <pc:spChg chg="del mod topLvl">
          <ac:chgData name="Mohini Baijnath" userId="97d807f1-1c6b-454e-bf55-0e9484681f42" providerId="ADAL" clId="{1490D779-FBE5-5449-92B9-EAC872F73C65}" dt="2021-09-16T16:00:35.849" v="124" actId="478"/>
          <ac:spMkLst>
            <pc:docMk/>
            <pc:sldMk cId="3537253692" sldId="262"/>
            <ac:spMk id="30" creationId="{E9CF7EA2-2092-564A-B0CB-2EF17A0E8696}"/>
          </ac:spMkLst>
        </pc:spChg>
        <pc:spChg chg="mod topLvl">
          <ac:chgData name="Mohini Baijnath" userId="97d807f1-1c6b-454e-bf55-0e9484681f42" providerId="ADAL" clId="{1490D779-FBE5-5449-92B9-EAC872F73C65}" dt="2021-09-16T18:21:52.216" v="1149" actId="1036"/>
          <ac:spMkLst>
            <pc:docMk/>
            <pc:sldMk cId="3537253692" sldId="262"/>
            <ac:spMk id="32" creationId="{FF33FA57-ABC3-C34B-AD5A-309F056DD7A9}"/>
          </ac:spMkLst>
        </pc:spChg>
        <pc:spChg chg="mod topLvl">
          <ac:chgData name="Mohini Baijnath" userId="97d807f1-1c6b-454e-bf55-0e9484681f42" providerId="ADAL" clId="{1490D779-FBE5-5449-92B9-EAC872F73C65}" dt="2021-09-17T06:25:40.007" v="2089" actId="255"/>
          <ac:spMkLst>
            <pc:docMk/>
            <pc:sldMk cId="3537253692" sldId="262"/>
            <ac:spMk id="33" creationId="{FF8A3277-9253-074F-8913-5C2AACD04E81}"/>
          </ac:spMkLst>
        </pc:spChg>
        <pc:spChg chg="mod topLvl">
          <ac:chgData name="Mohini Baijnath" userId="97d807f1-1c6b-454e-bf55-0e9484681f42" providerId="ADAL" clId="{1490D779-FBE5-5449-92B9-EAC872F73C65}" dt="2021-09-16T18:21:52.216" v="1149" actId="1036"/>
          <ac:spMkLst>
            <pc:docMk/>
            <pc:sldMk cId="3537253692" sldId="262"/>
            <ac:spMk id="37" creationId="{BFFDA9AA-A4B3-CC43-8125-4E3534ACC2FE}"/>
          </ac:spMkLst>
        </pc:spChg>
        <pc:spChg chg="mod topLvl">
          <ac:chgData name="Mohini Baijnath" userId="97d807f1-1c6b-454e-bf55-0e9484681f42" providerId="ADAL" clId="{1490D779-FBE5-5449-92B9-EAC872F73C65}" dt="2021-09-17T06:25:40.007" v="2089" actId="255"/>
          <ac:spMkLst>
            <pc:docMk/>
            <pc:sldMk cId="3537253692" sldId="262"/>
            <ac:spMk id="38" creationId="{19A8814F-80D0-BB40-A7A9-8248AC489685}"/>
          </ac:spMkLst>
        </pc:spChg>
        <pc:spChg chg="mod topLvl">
          <ac:chgData name="Mohini Baijnath" userId="97d807f1-1c6b-454e-bf55-0e9484681f42" providerId="ADAL" clId="{1490D779-FBE5-5449-92B9-EAC872F73C65}" dt="2021-09-16T18:21:52.216" v="1149" actId="1036"/>
          <ac:spMkLst>
            <pc:docMk/>
            <pc:sldMk cId="3537253692" sldId="262"/>
            <ac:spMk id="42" creationId="{E6031004-CFD8-F24D-B346-E86FB93455EF}"/>
          </ac:spMkLst>
        </pc:spChg>
        <pc:spChg chg="mod topLvl">
          <ac:chgData name="Mohini Baijnath" userId="97d807f1-1c6b-454e-bf55-0e9484681f42" providerId="ADAL" clId="{1490D779-FBE5-5449-92B9-EAC872F73C65}" dt="2021-09-17T06:25:40.007" v="2089" actId="255"/>
          <ac:spMkLst>
            <pc:docMk/>
            <pc:sldMk cId="3537253692" sldId="262"/>
            <ac:spMk id="43" creationId="{705DF40D-E33D-EE45-9252-AB623C1B2FC4}"/>
          </ac:spMkLst>
        </pc:spChg>
        <pc:spChg chg="add mod">
          <ac:chgData name="Mohini Baijnath" userId="97d807f1-1c6b-454e-bf55-0e9484681f42" providerId="ADAL" clId="{1490D779-FBE5-5449-92B9-EAC872F73C65}" dt="2021-09-17T05:59:30.368" v="1204" actId="20577"/>
          <ac:spMkLst>
            <pc:docMk/>
            <pc:sldMk cId="3537253692" sldId="262"/>
            <ac:spMk id="64" creationId="{D4509AFF-A2A7-FB48-9B54-7696CC351B68}"/>
          </ac:spMkLst>
        </pc:spChg>
        <pc:spChg chg="add mod">
          <ac:chgData name="Mohini Baijnath" userId="97d807f1-1c6b-454e-bf55-0e9484681f42" providerId="ADAL" clId="{1490D779-FBE5-5449-92B9-EAC872F73C65}" dt="2021-09-16T18:21:23.539" v="1127" actId="208"/>
          <ac:spMkLst>
            <pc:docMk/>
            <pc:sldMk cId="3537253692" sldId="262"/>
            <ac:spMk id="69" creationId="{D9DF52CE-3962-944B-8A0B-4E24B013E4D8}"/>
          </ac:spMkLst>
        </pc:spChg>
        <pc:grpChg chg="add del mod">
          <ac:chgData name="Mohini Baijnath" userId="97d807f1-1c6b-454e-bf55-0e9484681f42" providerId="ADAL" clId="{1490D779-FBE5-5449-92B9-EAC872F73C65}" dt="2021-09-16T16:00:47.292" v="128" actId="165"/>
          <ac:grpSpMkLst>
            <pc:docMk/>
            <pc:sldMk cId="3537253692" sldId="262"/>
            <ac:grpSpMk id="9" creationId="{05D47FF3-75AB-C246-B04F-AFF4D9D9A5DF}"/>
          </ac:grpSpMkLst>
        </pc:grpChg>
        <pc:grpChg chg="add del mod">
          <ac:chgData name="Mohini Baijnath" userId="97d807f1-1c6b-454e-bf55-0e9484681f42" providerId="ADAL" clId="{1490D779-FBE5-5449-92B9-EAC872F73C65}" dt="2021-09-16T17:20:34.870" v="353" actId="165"/>
          <ac:grpSpMkLst>
            <pc:docMk/>
            <pc:sldMk cId="3537253692" sldId="262"/>
            <ac:grpSpMk id="15" creationId="{8157219B-4DB7-9F49-99D9-7FEB56E32120}"/>
          </ac:grpSpMkLst>
        </pc:grpChg>
        <pc:grpChg chg="add del mod">
          <ac:chgData name="Mohini Baijnath" userId="97d807f1-1c6b-454e-bf55-0e9484681f42" providerId="ADAL" clId="{1490D779-FBE5-5449-92B9-EAC872F73C65}" dt="2021-09-16T16:00:32.168" v="122" actId="165"/>
          <ac:grpSpMkLst>
            <pc:docMk/>
            <pc:sldMk cId="3537253692" sldId="262"/>
            <ac:grpSpMk id="16" creationId="{26D0337E-BF32-BD41-B327-E20BB379F0AA}"/>
          </ac:grpSpMkLst>
        </pc:grpChg>
        <pc:grpChg chg="add del mod">
          <ac:chgData name="Mohini Baijnath" userId="97d807f1-1c6b-454e-bf55-0e9484681f42" providerId="ADAL" clId="{1490D779-FBE5-5449-92B9-EAC872F73C65}" dt="2021-09-16T16:00:32.168" v="122" actId="165"/>
          <ac:grpSpMkLst>
            <pc:docMk/>
            <pc:sldMk cId="3537253692" sldId="262"/>
            <ac:grpSpMk id="24" creationId="{B5C8A5AA-3994-2249-8FEA-42952E4D7367}"/>
          </ac:grpSpMkLst>
        </pc:grpChg>
        <pc:grpChg chg="add del mod">
          <ac:chgData name="Mohini Baijnath" userId="97d807f1-1c6b-454e-bf55-0e9484681f42" providerId="ADAL" clId="{1490D779-FBE5-5449-92B9-EAC872F73C65}" dt="2021-09-16T16:00:32.168" v="122" actId="165"/>
          <ac:grpSpMkLst>
            <pc:docMk/>
            <pc:sldMk cId="3537253692" sldId="262"/>
            <ac:grpSpMk id="28" creationId="{702F8584-A45A-0E49-9355-2FCF27A7EE5A}"/>
          </ac:grpSpMkLst>
        </pc:grpChg>
        <pc:grpChg chg="add del mod">
          <ac:chgData name="Mohini Baijnath" userId="97d807f1-1c6b-454e-bf55-0e9484681f42" providerId="ADAL" clId="{1490D779-FBE5-5449-92B9-EAC872F73C65}" dt="2021-09-16T17:20:34.870" v="353" actId="165"/>
          <ac:grpSpMkLst>
            <pc:docMk/>
            <pc:sldMk cId="3537253692" sldId="262"/>
            <ac:grpSpMk id="31" creationId="{C227DC3C-A52C-DE46-B48C-C98FF736D379}"/>
          </ac:grpSpMkLst>
        </pc:grpChg>
        <pc:grpChg chg="add del mod">
          <ac:chgData name="Mohini Baijnath" userId="97d807f1-1c6b-454e-bf55-0e9484681f42" providerId="ADAL" clId="{1490D779-FBE5-5449-92B9-EAC872F73C65}" dt="2021-09-16T17:20:34.870" v="353" actId="165"/>
          <ac:grpSpMkLst>
            <pc:docMk/>
            <pc:sldMk cId="3537253692" sldId="262"/>
            <ac:grpSpMk id="36" creationId="{8734EF52-5062-B74F-BDCA-87408A08ACD4}"/>
          </ac:grpSpMkLst>
        </pc:grpChg>
        <pc:grpChg chg="add del mod">
          <ac:chgData name="Mohini Baijnath" userId="97d807f1-1c6b-454e-bf55-0e9484681f42" providerId="ADAL" clId="{1490D779-FBE5-5449-92B9-EAC872F73C65}" dt="2021-09-16T17:20:34.870" v="353" actId="165"/>
          <ac:grpSpMkLst>
            <pc:docMk/>
            <pc:sldMk cId="3537253692" sldId="262"/>
            <ac:grpSpMk id="41" creationId="{A1BA1FFF-D2FF-F84A-B269-626B5FE25F78}"/>
          </ac:grpSpMkLst>
        </pc:grpChg>
        <pc:grpChg chg="add del mod">
          <ac:chgData name="Mohini Baijnath" userId="97d807f1-1c6b-454e-bf55-0e9484681f42" providerId="ADAL" clId="{1490D779-FBE5-5449-92B9-EAC872F73C65}" dt="2021-09-16T18:19:05.735" v="1045" actId="165"/>
          <ac:grpSpMkLst>
            <pc:docMk/>
            <pc:sldMk cId="3537253692" sldId="262"/>
            <ac:grpSpMk id="65" creationId="{2E26CCAE-CA3D-064F-97BD-DFAEA0954DAE}"/>
          </ac:grpSpMkLst>
        </pc:grpChg>
        <pc:grpChg chg="add del mod">
          <ac:chgData name="Mohini Baijnath" userId="97d807f1-1c6b-454e-bf55-0e9484681f42" providerId="ADAL" clId="{1490D779-FBE5-5449-92B9-EAC872F73C65}" dt="2021-09-16T18:19:05.735" v="1045" actId="165"/>
          <ac:grpSpMkLst>
            <pc:docMk/>
            <pc:sldMk cId="3537253692" sldId="262"/>
            <ac:grpSpMk id="66" creationId="{7DF7CC21-4423-6444-BDE3-CDD971388B93}"/>
          </ac:grpSpMkLst>
        </pc:grpChg>
        <pc:grpChg chg="add del mod">
          <ac:chgData name="Mohini Baijnath" userId="97d807f1-1c6b-454e-bf55-0e9484681f42" providerId="ADAL" clId="{1490D779-FBE5-5449-92B9-EAC872F73C65}" dt="2021-09-16T18:19:05.735" v="1045" actId="165"/>
          <ac:grpSpMkLst>
            <pc:docMk/>
            <pc:sldMk cId="3537253692" sldId="262"/>
            <ac:grpSpMk id="67" creationId="{20F7E6A4-2288-6246-92E5-C0CF09AF48A9}"/>
          </ac:grpSpMkLst>
        </pc:grpChg>
        <pc:grpChg chg="add del mod">
          <ac:chgData name="Mohini Baijnath" userId="97d807f1-1c6b-454e-bf55-0e9484681f42" providerId="ADAL" clId="{1490D779-FBE5-5449-92B9-EAC872F73C65}" dt="2021-09-16T18:19:05.735" v="1045" actId="165"/>
          <ac:grpSpMkLst>
            <pc:docMk/>
            <pc:sldMk cId="3537253692" sldId="262"/>
            <ac:grpSpMk id="68" creationId="{1CFB30A5-6EB4-9647-A10D-BD061EEDA4E8}"/>
          </ac:grpSpMkLst>
        </pc:grpChg>
        <pc:picChg chg="add del mod topLvl">
          <ac:chgData name="Mohini Baijnath" userId="97d807f1-1c6b-454e-bf55-0e9484681f42" providerId="ADAL" clId="{1490D779-FBE5-5449-92B9-EAC872F73C65}" dt="2021-09-16T17:21:32.356" v="366" actId="478"/>
          <ac:picMkLst>
            <pc:docMk/>
            <pc:sldMk cId="3537253692" sldId="262"/>
            <ac:picMk id="12" creationId="{04509055-2433-074B-AFA4-9E5C32A844B8}"/>
          </ac:picMkLst>
        </pc:picChg>
        <pc:picChg chg="del mod topLvl">
          <ac:chgData name="Mohini Baijnath" userId="97d807f1-1c6b-454e-bf55-0e9484681f42" providerId="ADAL" clId="{1490D779-FBE5-5449-92B9-EAC872F73C65}" dt="2021-09-16T17:21:32.356" v="366" actId="478"/>
          <ac:picMkLst>
            <pc:docMk/>
            <pc:sldMk cId="3537253692" sldId="262"/>
            <ac:picMk id="34" creationId="{740242D6-A775-5B4E-8B4B-291F596452F4}"/>
          </ac:picMkLst>
        </pc:picChg>
        <pc:picChg chg="del mod topLvl">
          <ac:chgData name="Mohini Baijnath" userId="97d807f1-1c6b-454e-bf55-0e9484681f42" providerId="ADAL" clId="{1490D779-FBE5-5449-92B9-EAC872F73C65}" dt="2021-09-16T17:21:32.356" v="366" actId="478"/>
          <ac:picMkLst>
            <pc:docMk/>
            <pc:sldMk cId="3537253692" sldId="262"/>
            <ac:picMk id="39" creationId="{E8569A42-3D68-884E-86D1-7CDEBDA3E6E8}"/>
          </ac:picMkLst>
        </pc:picChg>
        <pc:picChg chg="del mod topLvl">
          <ac:chgData name="Mohini Baijnath" userId="97d807f1-1c6b-454e-bf55-0e9484681f42" providerId="ADAL" clId="{1490D779-FBE5-5449-92B9-EAC872F73C65}" dt="2021-09-16T17:21:29.706" v="365" actId="478"/>
          <ac:picMkLst>
            <pc:docMk/>
            <pc:sldMk cId="3537253692" sldId="262"/>
            <ac:picMk id="44" creationId="{5A494374-7DC1-B047-B251-E2010EBE666D}"/>
          </ac:picMkLst>
        </pc:picChg>
        <pc:picChg chg="add del mod">
          <ac:chgData name="Mohini Baijnath" userId="97d807f1-1c6b-454e-bf55-0e9484681f42" providerId="ADAL" clId="{1490D779-FBE5-5449-92B9-EAC872F73C65}" dt="2021-09-16T17:18:39.604" v="321" actId="478"/>
          <ac:picMkLst>
            <pc:docMk/>
            <pc:sldMk cId="3537253692" sldId="262"/>
            <ac:picMk id="47" creationId="{A4CCD9B7-A222-1242-A932-5E3EAA627207}"/>
          </ac:picMkLst>
        </pc:picChg>
        <pc:picChg chg="add del mod">
          <ac:chgData name="Mohini Baijnath" userId="97d807f1-1c6b-454e-bf55-0e9484681f42" providerId="ADAL" clId="{1490D779-FBE5-5449-92B9-EAC872F73C65}" dt="2021-09-16T17:19:15.901" v="333" actId="478"/>
          <ac:picMkLst>
            <pc:docMk/>
            <pc:sldMk cId="3537253692" sldId="262"/>
            <ac:picMk id="49" creationId="{71B4D829-8799-6A4C-8C29-3D64869C88CE}"/>
          </ac:picMkLst>
        </pc:picChg>
        <pc:picChg chg="add del mod">
          <ac:chgData name="Mohini Baijnath" userId="97d807f1-1c6b-454e-bf55-0e9484681f42" providerId="ADAL" clId="{1490D779-FBE5-5449-92B9-EAC872F73C65}" dt="2021-09-16T17:17:38.196" v="315" actId="478"/>
          <ac:picMkLst>
            <pc:docMk/>
            <pc:sldMk cId="3537253692" sldId="262"/>
            <ac:picMk id="51" creationId="{1DDA3462-8B25-FD46-9874-3E1EE5173149}"/>
          </ac:picMkLst>
        </pc:picChg>
        <pc:picChg chg="add del mod">
          <ac:chgData name="Mohini Baijnath" userId="97d807f1-1c6b-454e-bf55-0e9484681f42" providerId="ADAL" clId="{1490D779-FBE5-5449-92B9-EAC872F73C65}" dt="2021-09-16T16:52:49.432" v="307" actId="478"/>
          <ac:picMkLst>
            <pc:docMk/>
            <pc:sldMk cId="3537253692" sldId="262"/>
            <ac:picMk id="53" creationId="{AAB5A470-ABA4-2B4C-959A-E1B4F2E2B3C2}"/>
          </ac:picMkLst>
        </pc:picChg>
        <pc:picChg chg="add del mod">
          <ac:chgData name="Mohini Baijnath" userId="97d807f1-1c6b-454e-bf55-0e9484681f42" providerId="ADAL" clId="{1490D779-FBE5-5449-92B9-EAC872F73C65}" dt="2021-09-16T17:18:20.017" v="318" actId="478"/>
          <ac:picMkLst>
            <pc:docMk/>
            <pc:sldMk cId="3537253692" sldId="262"/>
            <ac:picMk id="55" creationId="{3CD0C1F1-E676-9343-B28E-3B8C6AC28ACA}"/>
          </ac:picMkLst>
        </pc:picChg>
        <pc:picChg chg="add mod topLvl">
          <ac:chgData name="Mohini Baijnath" userId="97d807f1-1c6b-454e-bf55-0e9484681f42" providerId="ADAL" clId="{1490D779-FBE5-5449-92B9-EAC872F73C65}" dt="2021-09-16T18:21:52.216" v="1149" actId="1036"/>
          <ac:picMkLst>
            <pc:docMk/>
            <pc:sldMk cId="3537253692" sldId="262"/>
            <ac:picMk id="57" creationId="{27FE8FB2-FB61-C04D-BD46-FF8F6585B699}"/>
          </ac:picMkLst>
        </pc:picChg>
        <pc:picChg chg="add mod topLvl">
          <ac:chgData name="Mohini Baijnath" userId="97d807f1-1c6b-454e-bf55-0e9484681f42" providerId="ADAL" clId="{1490D779-FBE5-5449-92B9-EAC872F73C65}" dt="2021-09-17T06:29:11.901" v="2156" actId="1076"/>
          <ac:picMkLst>
            <pc:docMk/>
            <pc:sldMk cId="3537253692" sldId="262"/>
            <ac:picMk id="59" creationId="{97EED66F-0E16-B344-B331-D63CD2F4EA9E}"/>
          </ac:picMkLst>
        </pc:picChg>
        <pc:picChg chg="add mod topLvl">
          <ac:chgData name="Mohini Baijnath" userId="97d807f1-1c6b-454e-bf55-0e9484681f42" providerId="ADAL" clId="{1490D779-FBE5-5449-92B9-EAC872F73C65}" dt="2021-09-17T06:29:28.642" v="2158" actId="1076"/>
          <ac:picMkLst>
            <pc:docMk/>
            <pc:sldMk cId="3537253692" sldId="262"/>
            <ac:picMk id="61" creationId="{5607EC1D-84E7-FA4F-A33D-0969D6305059}"/>
          </ac:picMkLst>
        </pc:picChg>
        <pc:picChg chg="add mod topLvl">
          <ac:chgData name="Mohini Baijnath" userId="97d807f1-1c6b-454e-bf55-0e9484681f42" providerId="ADAL" clId="{1490D779-FBE5-5449-92B9-EAC872F73C65}" dt="2021-09-16T18:21:52.216" v="1149" actId="1036"/>
          <ac:picMkLst>
            <pc:docMk/>
            <pc:sldMk cId="3537253692" sldId="262"/>
            <ac:picMk id="63" creationId="{C82A8051-29C2-6643-94AE-C63AE69960B0}"/>
          </ac:picMkLst>
        </pc:picChg>
        <pc:cxnChg chg="add mod topLvl">
          <ac:chgData name="Mohini Baijnath" userId="97d807f1-1c6b-454e-bf55-0e9484681f42" providerId="ADAL" clId="{1490D779-FBE5-5449-92B9-EAC872F73C65}" dt="2021-09-16T18:21:52.216" v="1149" actId="1036"/>
          <ac:cxnSpMkLst>
            <pc:docMk/>
            <pc:sldMk cId="3537253692" sldId="262"/>
            <ac:cxnSpMk id="14" creationId="{E89C3DEA-BBE9-1C40-AAC3-A51C9357C5FB}"/>
          </ac:cxnSpMkLst>
        </pc:cxnChg>
        <pc:cxnChg chg="mod topLvl">
          <ac:chgData name="Mohini Baijnath" userId="97d807f1-1c6b-454e-bf55-0e9484681f42" providerId="ADAL" clId="{1490D779-FBE5-5449-92B9-EAC872F73C65}" dt="2021-09-16T18:21:52.216" v="1149" actId="1036"/>
          <ac:cxnSpMkLst>
            <pc:docMk/>
            <pc:sldMk cId="3537253692" sldId="262"/>
            <ac:cxnSpMk id="35" creationId="{21816F29-465B-E44F-BB55-722F41A4BC9F}"/>
          </ac:cxnSpMkLst>
        </pc:cxnChg>
        <pc:cxnChg chg="mod topLvl">
          <ac:chgData name="Mohini Baijnath" userId="97d807f1-1c6b-454e-bf55-0e9484681f42" providerId="ADAL" clId="{1490D779-FBE5-5449-92B9-EAC872F73C65}" dt="2021-09-16T18:21:52.216" v="1149" actId="1036"/>
          <ac:cxnSpMkLst>
            <pc:docMk/>
            <pc:sldMk cId="3537253692" sldId="262"/>
            <ac:cxnSpMk id="40" creationId="{B78CAF94-8D11-2545-AF5A-621F02920D36}"/>
          </ac:cxnSpMkLst>
        </pc:cxnChg>
        <pc:cxnChg chg="mod topLvl">
          <ac:chgData name="Mohini Baijnath" userId="97d807f1-1c6b-454e-bf55-0e9484681f42" providerId="ADAL" clId="{1490D779-FBE5-5449-92B9-EAC872F73C65}" dt="2021-09-16T18:21:52.216" v="1149" actId="1036"/>
          <ac:cxnSpMkLst>
            <pc:docMk/>
            <pc:sldMk cId="3537253692" sldId="262"/>
            <ac:cxnSpMk id="45" creationId="{ADCA6010-2BE6-624F-8D11-37FDC54C09E2}"/>
          </ac:cxnSpMkLst>
        </pc:cxnChg>
      </pc:sldChg>
      <pc:sldChg chg="addSp delSp modSp add mod">
        <pc:chgData name="Mohini Baijnath" userId="97d807f1-1c6b-454e-bf55-0e9484681f42" providerId="ADAL" clId="{1490D779-FBE5-5449-92B9-EAC872F73C65}" dt="2021-09-22T06:21:29.641" v="2267" actId="20577"/>
        <pc:sldMkLst>
          <pc:docMk/>
          <pc:sldMk cId="3182751198" sldId="263"/>
        </pc:sldMkLst>
        <pc:spChg chg="add del mod">
          <ac:chgData name="Mohini Baijnath" userId="97d807f1-1c6b-454e-bf55-0e9484681f42" providerId="ADAL" clId="{1490D779-FBE5-5449-92B9-EAC872F73C65}" dt="2021-09-16T17:26:25.636" v="455"/>
          <ac:spMkLst>
            <pc:docMk/>
            <pc:sldMk cId="3182751198" sldId="263"/>
            <ac:spMk id="2" creationId="{4732E858-E17C-3546-9F7E-FFBE76EE5E77}"/>
          </ac:spMkLst>
        </pc:spChg>
        <pc:spChg chg="mod">
          <ac:chgData name="Mohini Baijnath" userId="97d807f1-1c6b-454e-bf55-0e9484681f42" providerId="ADAL" clId="{1490D779-FBE5-5449-92B9-EAC872F73C65}" dt="2021-09-16T17:24:49.114" v="418" actId="20577"/>
          <ac:spMkLst>
            <pc:docMk/>
            <pc:sldMk cId="3182751198" sldId="263"/>
            <ac:spMk id="3" creationId="{50BE7728-E712-B547-8340-4503B3495C6F}"/>
          </ac:spMkLst>
        </pc:spChg>
        <pc:spChg chg="del topLvl">
          <ac:chgData name="Mohini Baijnath" userId="97d807f1-1c6b-454e-bf55-0e9484681f42" providerId="ADAL" clId="{1490D779-FBE5-5449-92B9-EAC872F73C65}" dt="2021-09-16T17:25:30.388" v="420" actId="478"/>
          <ac:spMkLst>
            <pc:docMk/>
            <pc:sldMk cId="3182751198" sldId="263"/>
            <ac:spMk id="5" creationId="{29F02473-BC25-394E-8528-94945B83B199}"/>
          </ac:spMkLst>
        </pc:spChg>
        <pc:spChg chg="add del mod">
          <ac:chgData name="Mohini Baijnath" userId="97d807f1-1c6b-454e-bf55-0e9484681f42" providerId="ADAL" clId="{1490D779-FBE5-5449-92B9-EAC872F73C65}" dt="2021-09-17T06:01:49.525" v="1237"/>
          <ac:spMkLst>
            <pc:docMk/>
            <pc:sldMk cId="3182751198" sldId="263"/>
            <ac:spMk id="6" creationId="{7026D052-26D0-324E-A9EB-01E1BFF0C746}"/>
          </ac:spMkLst>
        </pc:spChg>
        <pc:spChg chg="mod topLvl">
          <ac:chgData name="Mohini Baijnath" userId="97d807f1-1c6b-454e-bf55-0e9484681f42" providerId="ADAL" clId="{1490D779-FBE5-5449-92B9-EAC872F73C65}" dt="2021-09-17T06:02:37.041" v="1245" actId="207"/>
          <ac:spMkLst>
            <pc:docMk/>
            <pc:sldMk cId="3182751198" sldId="263"/>
            <ac:spMk id="7" creationId="{10234400-2BA6-3440-A5C4-B220BC914B2B}"/>
          </ac:spMkLst>
        </pc:spChg>
        <pc:spChg chg="add 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25" creationId="{FBCA877B-DFAE-8248-B953-0BE8C0D53E3A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28" creationId="{6CDE4BB5-0D34-A344-8DD7-4171D28556EA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29" creationId="{2CC8C049-B8B5-A14D-9055-179077684EB0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0" creationId="{B89F83F4-6E38-724F-8298-43190BB97C06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1" creationId="{00982D4F-973B-AB4F-941A-F454BB7D204F}"/>
          </ac:spMkLst>
        </pc:spChg>
        <pc:spChg chg="del topLvl">
          <ac:chgData name="Mohini Baijnath" userId="97d807f1-1c6b-454e-bf55-0e9484681f42" providerId="ADAL" clId="{1490D779-FBE5-5449-92B9-EAC872F73C65}" dt="2021-09-16T17:25:30.388" v="420" actId="478"/>
          <ac:spMkLst>
            <pc:docMk/>
            <pc:sldMk cId="3182751198" sldId="263"/>
            <ac:spMk id="32" creationId="{FF33FA57-ABC3-C34B-AD5A-309F056DD7A9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3" creationId="{FF8A3277-9253-074F-8913-5C2AACD04E81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4" creationId="{E528416A-8CA0-B34D-83E0-53E5BE052B18}"/>
          </ac:spMkLst>
        </pc:spChg>
        <pc:spChg chg="del topLvl">
          <ac:chgData name="Mohini Baijnath" userId="97d807f1-1c6b-454e-bf55-0e9484681f42" providerId="ADAL" clId="{1490D779-FBE5-5449-92B9-EAC872F73C65}" dt="2021-09-16T17:25:30.388" v="420" actId="478"/>
          <ac:spMkLst>
            <pc:docMk/>
            <pc:sldMk cId="3182751198" sldId="263"/>
            <ac:spMk id="37" creationId="{BFFDA9AA-A4B3-CC43-8125-4E3534ACC2FE}"/>
          </ac:spMkLst>
        </pc:spChg>
        <pc:spChg chg="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8" creationId="{19A8814F-80D0-BB40-A7A9-8248AC489685}"/>
          </ac:spMkLst>
        </pc:spChg>
        <pc:spChg chg="add del 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39" creationId="{AC096CDC-6392-6D46-9478-DEE472ACDD3C}"/>
          </ac:spMkLst>
        </pc:spChg>
        <pc:spChg chg="add del mod topLvl">
          <ac:chgData name="Mohini Baijnath" userId="97d807f1-1c6b-454e-bf55-0e9484681f42" providerId="ADAL" clId="{1490D779-FBE5-5449-92B9-EAC872F73C65}" dt="2021-09-17T06:02:37.041" v="1245" actId="207"/>
          <ac:spMkLst>
            <pc:docMk/>
            <pc:sldMk cId="3182751198" sldId="263"/>
            <ac:spMk id="41" creationId="{FF648CAA-F52D-2749-88DD-1FDD54A669E6}"/>
          </ac:spMkLst>
        </pc:spChg>
        <pc:spChg chg="del topLvl">
          <ac:chgData name="Mohini Baijnath" userId="97d807f1-1c6b-454e-bf55-0e9484681f42" providerId="ADAL" clId="{1490D779-FBE5-5449-92B9-EAC872F73C65}" dt="2021-09-16T17:25:30.388" v="420" actId="478"/>
          <ac:spMkLst>
            <pc:docMk/>
            <pc:sldMk cId="3182751198" sldId="263"/>
            <ac:spMk id="42" creationId="{E6031004-CFD8-F24D-B346-E86FB93455EF}"/>
          </ac:spMkLst>
        </pc:spChg>
        <pc:spChg chg="mod topLvl">
          <ac:chgData name="Mohini Baijnath" userId="97d807f1-1c6b-454e-bf55-0e9484681f42" providerId="ADAL" clId="{1490D779-FBE5-5449-92B9-EAC872F73C65}" dt="2021-09-17T06:02:37.041" v="1245" actId="207"/>
          <ac:spMkLst>
            <pc:docMk/>
            <pc:sldMk cId="3182751198" sldId="263"/>
            <ac:spMk id="43" creationId="{705DF40D-E33D-EE45-9252-AB623C1B2FC4}"/>
          </ac:spMkLst>
        </pc:spChg>
        <pc:spChg chg="add del mod topLvl">
          <ac:chgData name="Mohini Baijnath" userId="97d807f1-1c6b-454e-bf55-0e9484681f42" providerId="ADAL" clId="{1490D779-FBE5-5449-92B9-EAC872F73C65}" dt="2021-09-22T06:21:29.641" v="2267" actId="20577"/>
          <ac:spMkLst>
            <pc:docMk/>
            <pc:sldMk cId="3182751198" sldId="263"/>
            <ac:spMk id="44" creationId="{16780E61-6AC8-134E-BB82-695309C10AEC}"/>
          </ac:spMkLst>
        </pc:spChg>
        <pc:spChg chg="mod topLvl">
          <ac:chgData name="Mohini Baijnath" userId="97d807f1-1c6b-454e-bf55-0e9484681f42" providerId="ADAL" clId="{1490D779-FBE5-5449-92B9-EAC872F73C65}" dt="2021-09-17T06:02:37.041" v="1245" actId="207"/>
          <ac:spMkLst>
            <pc:docMk/>
            <pc:sldMk cId="3182751198" sldId="263"/>
            <ac:spMk id="46" creationId="{44DC7A86-2CF1-A440-8B82-C1FFCC9596CD}"/>
          </ac:spMkLst>
        </pc:spChg>
        <pc:spChg chg="add del mod topLvl">
          <ac:chgData name="Mohini Baijnath" userId="97d807f1-1c6b-454e-bf55-0e9484681f42" providerId="ADAL" clId="{1490D779-FBE5-5449-92B9-EAC872F73C65}" dt="2021-09-17T06:26:09.156" v="2093" actId="113"/>
          <ac:spMkLst>
            <pc:docMk/>
            <pc:sldMk cId="3182751198" sldId="263"/>
            <ac:spMk id="47" creationId="{75855BDF-3182-1648-9006-4A0FF6D645BE}"/>
          </ac:spMkLst>
        </pc:spChg>
        <pc:spChg chg="mod">
          <ac:chgData name="Mohini Baijnath" userId="97d807f1-1c6b-454e-bf55-0e9484681f42" providerId="ADAL" clId="{1490D779-FBE5-5449-92B9-EAC872F73C65}" dt="2021-09-17T06:04:17.356" v="1280" actId="20577"/>
          <ac:spMkLst>
            <pc:docMk/>
            <pc:sldMk cId="3182751198" sldId="263"/>
            <ac:spMk id="64" creationId="{D4509AFF-A2A7-FB48-9B54-7696CC351B68}"/>
          </ac:spMkLst>
        </pc:spChg>
        <pc:grpChg chg="add del mod">
          <ac:chgData name="Mohini Baijnath" userId="97d807f1-1c6b-454e-bf55-0e9484681f42" providerId="ADAL" clId="{1490D779-FBE5-5449-92B9-EAC872F73C65}" dt="2021-09-16T17:28:04.559" v="517" actId="165"/>
          <ac:grpSpMkLst>
            <pc:docMk/>
            <pc:sldMk cId="3182751198" sldId="263"/>
            <ac:grpSpMk id="4" creationId="{51848E99-4F2F-A945-B2B8-C12819545391}"/>
          </ac:grpSpMkLst>
        </pc:grpChg>
        <pc:grpChg chg="add del mod">
          <ac:chgData name="Mohini Baijnath" userId="97d807f1-1c6b-454e-bf55-0e9484681f42" providerId="ADAL" clId="{1490D779-FBE5-5449-92B9-EAC872F73C65}" dt="2021-09-16T17:28:04.559" v="517" actId="165"/>
          <ac:grpSpMkLst>
            <pc:docMk/>
            <pc:sldMk cId="3182751198" sldId="263"/>
            <ac:grpSpMk id="27" creationId="{62038570-3A20-9E4B-81FE-465581CB210A}"/>
          </ac:grpSpMkLst>
        </pc:grpChg>
        <pc:grpChg chg="add del mod">
          <ac:chgData name="Mohini Baijnath" userId="97d807f1-1c6b-454e-bf55-0e9484681f42" providerId="ADAL" clId="{1490D779-FBE5-5449-92B9-EAC872F73C65}" dt="2021-09-16T17:28:04.559" v="517" actId="165"/>
          <ac:grpSpMkLst>
            <pc:docMk/>
            <pc:sldMk cId="3182751198" sldId="263"/>
            <ac:grpSpMk id="36" creationId="{4443AA2B-35DE-6043-92B7-033703E47F57}"/>
          </ac:grpSpMkLst>
        </pc:grpChg>
        <pc:grpChg chg="del">
          <ac:chgData name="Mohini Baijnath" userId="97d807f1-1c6b-454e-bf55-0e9484681f42" providerId="ADAL" clId="{1490D779-FBE5-5449-92B9-EAC872F73C65}" dt="2021-09-16T17:25:24.537" v="419" actId="165"/>
          <ac:grpSpMkLst>
            <pc:docMk/>
            <pc:sldMk cId="3182751198" sldId="263"/>
            <ac:grpSpMk id="65" creationId="{2E26CCAE-CA3D-064F-97BD-DFAEA0954DAE}"/>
          </ac:grpSpMkLst>
        </pc:grpChg>
        <pc:grpChg chg="del">
          <ac:chgData name="Mohini Baijnath" userId="97d807f1-1c6b-454e-bf55-0e9484681f42" providerId="ADAL" clId="{1490D779-FBE5-5449-92B9-EAC872F73C65}" dt="2021-09-16T17:25:24.537" v="419" actId="165"/>
          <ac:grpSpMkLst>
            <pc:docMk/>
            <pc:sldMk cId="3182751198" sldId="263"/>
            <ac:grpSpMk id="66" creationId="{7DF7CC21-4423-6444-BDE3-CDD971388B93}"/>
          </ac:grpSpMkLst>
        </pc:grpChg>
        <pc:grpChg chg="del">
          <ac:chgData name="Mohini Baijnath" userId="97d807f1-1c6b-454e-bf55-0e9484681f42" providerId="ADAL" clId="{1490D779-FBE5-5449-92B9-EAC872F73C65}" dt="2021-09-16T17:25:24.537" v="419" actId="165"/>
          <ac:grpSpMkLst>
            <pc:docMk/>
            <pc:sldMk cId="3182751198" sldId="263"/>
            <ac:grpSpMk id="67" creationId="{20F7E6A4-2288-6246-92E5-C0CF09AF48A9}"/>
          </ac:grpSpMkLst>
        </pc:grpChg>
        <pc:grpChg chg="del">
          <ac:chgData name="Mohini Baijnath" userId="97d807f1-1c6b-454e-bf55-0e9484681f42" providerId="ADAL" clId="{1490D779-FBE5-5449-92B9-EAC872F73C65}" dt="2021-09-16T17:25:24.537" v="419" actId="165"/>
          <ac:grpSpMkLst>
            <pc:docMk/>
            <pc:sldMk cId="3182751198" sldId="263"/>
            <ac:grpSpMk id="68" creationId="{1CFB30A5-6EB4-9647-A10D-BD061EEDA4E8}"/>
          </ac:grpSpMkLst>
        </pc:grpChg>
        <pc:picChg chg="del topLvl">
          <ac:chgData name="Mohini Baijnath" userId="97d807f1-1c6b-454e-bf55-0e9484681f42" providerId="ADAL" clId="{1490D779-FBE5-5449-92B9-EAC872F73C65}" dt="2021-09-16T17:25:30.388" v="420" actId="478"/>
          <ac:picMkLst>
            <pc:docMk/>
            <pc:sldMk cId="3182751198" sldId="263"/>
            <ac:picMk id="57" creationId="{27FE8FB2-FB61-C04D-BD46-FF8F6585B699}"/>
          </ac:picMkLst>
        </pc:picChg>
        <pc:picChg chg="del topLvl">
          <ac:chgData name="Mohini Baijnath" userId="97d807f1-1c6b-454e-bf55-0e9484681f42" providerId="ADAL" clId="{1490D779-FBE5-5449-92B9-EAC872F73C65}" dt="2021-09-16T17:25:30.388" v="420" actId="478"/>
          <ac:picMkLst>
            <pc:docMk/>
            <pc:sldMk cId="3182751198" sldId="263"/>
            <ac:picMk id="59" creationId="{97EED66F-0E16-B344-B331-D63CD2F4EA9E}"/>
          </ac:picMkLst>
        </pc:picChg>
        <pc:picChg chg="del topLvl">
          <ac:chgData name="Mohini Baijnath" userId="97d807f1-1c6b-454e-bf55-0e9484681f42" providerId="ADAL" clId="{1490D779-FBE5-5449-92B9-EAC872F73C65}" dt="2021-09-16T17:25:30.388" v="420" actId="478"/>
          <ac:picMkLst>
            <pc:docMk/>
            <pc:sldMk cId="3182751198" sldId="263"/>
            <ac:picMk id="61" creationId="{5607EC1D-84E7-FA4F-A33D-0969D6305059}"/>
          </ac:picMkLst>
        </pc:picChg>
        <pc:picChg chg="del topLvl">
          <ac:chgData name="Mohini Baijnath" userId="97d807f1-1c6b-454e-bf55-0e9484681f42" providerId="ADAL" clId="{1490D779-FBE5-5449-92B9-EAC872F73C65}" dt="2021-09-16T17:25:30.388" v="420" actId="478"/>
          <ac:picMkLst>
            <pc:docMk/>
            <pc:sldMk cId="3182751198" sldId="263"/>
            <ac:picMk id="63" creationId="{C82A8051-29C2-6643-94AE-C63AE69960B0}"/>
          </ac:picMkLst>
        </pc:picChg>
        <pc:cxnChg chg="del topLvl">
          <ac:chgData name="Mohini Baijnath" userId="97d807f1-1c6b-454e-bf55-0e9484681f42" providerId="ADAL" clId="{1490D779-FBE5-5449-92B9-EAC872F73C65}" dt="2021-09-16T17:25:30.388" v="420" actId="478"/>
          <ac:cxnSpMkLst>
            <pc:docMk/>
            <pc:sldMk cId="3182751198" sldId="263"/>
            <ac:cxnSpMk id="14" creationId="{E89C3DEA-BBE9-1C40-AAC3-A51C9357C5FB}"/>
          </ac:cxnSpMkLst>
        </pc:cxnChg>
        <pc:cxnChg chg="del topLvl">
          <ac:chgData name="Mohini Baijnath" userId="97d807f1-1c6b-454e-bf55-0e9484681f42" providerId="ADAL" clId="{1490D779-FBE5-5449-92B9-EAC872F73C65}" dt="2021-09-16T17:25:30.388" v="420" actId="478"/>
          <ac:cxnSpMkLst>
            <pc:docMk/>
            <pc:sldMk cId="3182751198" sldId="263"/>
            <ac:cxnSpMk id="35" creationId="{21816F29-465B-E44F-BB55-722F41A4BC9F}"/>
          </ac:cxnSpMkLst>
        </pc:cxnChg>
        <pc:cxnChg chg="del topLvl">
          <ac:chgData name="Mohini Baijnath" userId="97d807f1-1c6b-454e-bf55-0e9484681f42" providerId="ADAL" clId="{1490D779-FBE5-5449-92B9-EAC872F73C65}" dt="2021-09-16T17:25:30.388" v="420" actId="478"/>
          <ac:cxnSpMkLst>
            <pc:docMk/>
            <pc:sldMk cId="3182751198" sldId="263"/>
            <ac:cxnSpMk id="40" creationId="{B78CAF94-8D11-2545-AF5A-621F02920D36}"/>
          </ac:cxnSpMkLst>
        </pc:cxnChg>
        <pc:cxnChg chg="del topLvl">
          <ac:chgData name="Mohini Baijnath" userId="97d807f1-1c6b-454e-bf55-0e9484681f42" providerId="ADAL" clId="{1490D779-FBE5-5449-92B9-EAC872F73C65}" dt="2021-09-16T17:25:30.388" v="420" actId="478"/>
          <ac:cxnSpMkLst>
            <pc:docMk/>
            <pc:sldMk cId="3182751198" sldId="263"/>
            <ac:cxnSpMk id="45" creationId="{ADCA6010-2BE6-624F-8D11-37FDC54C09E2}"/>
          </ac:cxnSpMkLst>
        </pc:cxnChg>
      </pc:sldChg>
      <pc:sldChg chg="addSp delSp modSp add mod ord">
        <pc:chgData name="Mohini Baijnath" userId="97d807f1-1c6b-454e-bf55-0e9484681f42" providerId="ADAL" clId="{1490D779-FBE5-5449-92B9-EAC872F73C65}" dt="2021-09-22T06:46:21.933" v="2302" actId="207"/>
        <pc:sldMkLst>
          <pc:docMk/>
          <pc:sldMk cId="662161705" sldId="264"/>
        </pc:sldMkLst>
        <pc:spChg chg="add 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2" creationId="{41BE11C1-1577-8F43-93D7-3C6510CB57BF}"/>
          </ac:spMkLst>
        </pc:spChg>
        <pc:spChg chg="mod">
          <ac:chgData name="Mohini Baijnath" userId="97d807f1-1c6b-454e-bf55-0e9484681f42" providerId="ADAL" clId="{1490D779-FBE5-5449-92B9-EAC872F73C65}" dt="2021-09-22T06:46:21.933" v="2302" actId="207"/>
          <ac:spMkLst>
            <pc:docMk/>
            <pc:sldMk cId="662161705" sldId="264"/>
            <ac:spMk id="3" creationId="{50BE7728-E712-B547-8340-4503B3495C6F}"/>
          </ac:spMkLst>
        </pc:spChg>
        <pc:spChg chg="add 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4" creationId="{5EB78F98-F84B-354D-9535-56107959E7E7}"/>
          </ac:spMkLst>
        </pc:spChg>
        <pc:spChg chg="add del mod">
          <ac:chgData name="Mohini Baijnath" userId="97d807f1-1c6b-454e-bf55-0e9484681f42" providerId="ADAL" clId="{1490D779-FBE5-5449-92B9-EAC872F73C65}" dt="2021-09-16T17:35:14.368" v="569"/>
          <ac:spMkLst>
            <pc:docMk/>
            <pc:sldMk cId="662161705" sldId="264"/>
            <ac:spMk id="8" creationId="{166B2D10-A70B-7C42-9D8A-13B99F07F86C}"/>
          </ac:spMkLst>
        </pc:spChg>
        <pc:spChg chg="add del mod">
          <ac:chgData name="Mohini Baijnath" userId="97d807f1-1c6b-454e-bf55-0e9484681f42" providerId="ADAL" clId="{1490D779-FBE5-5449-92B9-EAC872F73C65}" dt="2021-09-16T17:44:23.853" v="642"/>
          <ac:spMkLst>
            <pc:docMk/>
            <pc:sldMk cId="662161705" sldId="264"/>
            <ac:spMk id="15" creationId="{E20DFB7E-C483-7F42-A918-A710DEC2CB62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28" creationId="{20FF80D5-E234-264B-BD5C-F86664385780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29" creationId="{06EF0433-B19C-634D-99A6-5193AE5889DF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31" creationId="{2DF515CE-69E9-EA42-946E-3E61653004B2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34" creationId="{42B62E1D-6AA8-5F4B-A31A-0278A2BE725D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39" creationId="{19F4085C-D2B9-F441-846E-8CDAB16B8142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41" creationId="{7519F948-82BD-2844-ABDC-A13EC249B4E5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46" creationId="{CCC66CBF-B618-594A-B09B-19036A09E4E8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47" creationId="{88D78F2E-DB2D-C047-9A3B-3026A8EEEF29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49" creationId="{2B122718-5D50-C84B-9B2E-EC035E75EDC5}"/>
          </ac:spMkLst>
        </pc:spChg>
        <pc:spChg chg="del mod topLvl">
          <ac:chgData name="Mohini Baijnath" userId="97d807f1-1c6b-454e-bf55-0e9484681f42" providerId="ADAL" clId="{1490D779-FBE5-5449-92B9-EAC872F73C65}" dt="2021-09-16T18:13:08.411" v="967" actId="478"/>
          <ac:spMkLst>
            <pc:docMk/>
            <pc:sldMk cId="662161705" sldId="264"/>
            <ac:spMk id="50" creationId="{A4E77B17-017D-ED40-BBCF-553B97B9B6F8}"/>
          </ac:spMkLst>
        </pc:spChg>
        <pc:spChg chg="add 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1" creationId="{54EE3785-EFEA-0647-AE21-810C8D36A9D2}"/>
          </ac:spMkLst>
        </pc:spChg>
        <pc:spChg chg="add 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2" creationId="{320A5535-891E-CD4D-B864-11A3CAF70AED}"/>
          </ac:spMkLst>
        </pc:spChg>
        <pc:spChg chg="add 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3" creationId="{46437E50-BEFE-0C42-8680-12FA2A7B4A3F}"/>
          </ac:spMkLst>
        </pc:spChg>
        <pc:spChg chg="add 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4" creationId="{FA92E5A8-D1B6-E84E-AB63-5C1A819021B1}"/>
          </ac:spMkLst>
        </pc:spChg>
        <pc:spChg chg="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6" creationId="{52A685FC-72F5-D347-91BF-DC9AB1736A2D}"/>
          </ac:spMkLst>
        </pc:spChg>
        <pc:spChg chg="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58" creationId="{8EE84062-DBA2-B140-82F1-CE0C386D90A5}"/>
          </ac:spMkLst>
        </pc:spChg>
        <pc:spChg chg="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60" creationId="{1993B7B3-EDB5-7844-98E4-8870C57C73E2}"/>
          </ac:spMkLst>
        </pc:spChg>
        <pc:spChg chg="mod topLvl">
          <ac:chgData name="Mohini Baijnath" userId="97d807f1-1c6b-454e-bf55-0e9484681f42" providerId="ADAL" clId="{1490D779-FBE5-5449-92B9-EAC872F73C65}" dt="2021-09-17T06:06:13.462" v="1296" actId="122"/>
          <ac:spMkLst>
            <pc:docMk/>
            <pc:sldMk cId="662161705" sldId="264"/>
            <ac:spMk id="62" creationId="{F21C32C7-B03E-7D4A-AB5B-F2651EF471E9}"/>
          </ac:spMkLst>
        </pc:spChg>
        <pc:spChg chg="mod">
          <ac:chgData name="Mohini Baijnath" userId="97d807f1-1c6b-454e-bf55-0e9484681f42" providerId="ADAL" clId="{1490D779-FBE5-5449-92B9-EAC872F73C65}" dt="2021-09-17T06:07:38.648" v="1410" actId="20577"/>
          <ac:spMkLst>
            <pc:docMk/>
            <pc:sldMk cId="662161705" sldId="264"/>
            <ac:spMk id="64" creationId="{D4509AFF-A2A7-FB48-9B54-7696CC351B68}"/>
          </ac:spMkLst>
        </pc:spChg>
        <pc:grpChg chg="add del mod">
          <ac:chgData name="Mohini Baijnath" userId="97d807f1-1c6b-454e-bf55-0e9484681f42" providerId="ADAL" clId="{1490D779-FBE5-5449-92B9-EAC872F73C65}" dt="2021-09-16T17:34:48.290" v="563" actId="165"/>
          <ac:grpSpMkLst>
            <pc:docMk/>
            <pc:sldMk cId="662161705" sldId="264"/>
            <ac:grpSpMk id="6" creationId="{0CA84EDF-ADAF-FC48-9224-6E790880EF2F}"/>
          </ac:grpSpMkLst>
        </pc:grpChg>
        <pc:grpChg chg="add del mod">
          <ac:chgData name="Mohini Baijnath" userId="97d807f1-1c6b-454e-bf55-0e9484681f42" providerId="ADAL" clId="{1490D779-FBE5-5449-92B9-EAC872F73C65}" dt="2021-09-16T17:42:29.363" v="624" actId="165"/>
          <ac:grpSpMkLst>
            <pc:docMk/>
            <pc:sldMk cId="662161705" sldId="264"/>
            <ac:grpSpMk id="9" creationId="{BB846CB2-4E9F-E34A-9936-733EBE5DCB59}"/>
          </ac:grpSpMkLst>
        </pc:grpChg>
        <pc:grpChg chg="add del mod">
          <ac:chgData name="Mohini Baijnath" userId="97d807f1-1c6b-454e-bf55-0e9484681f42" providerId="ADAL" clId="{1490D779-FBE5-5449-92B9-EAC872F73C65}" dt="2021-09-16T17:42:29.363" v="624" actId="165"/>
          <ac:grpSpMkLst>
            <pc:docMk/>
            <pc:sldMk cId="662161705" sldId="264"/>
            <ac:grpSpMk id="10" creationId="{9E9DDEC1-4590-074B-A0F5-FCE79E7948AE}"/>
          </ac:grpSpMkLst>
        </pc:grpChg>
        <pc:grpChg chg="add del mod">
          <ac:chgData name="Mohini Baijnath" userId="97d807f1-1c6b-454e-bf55-0e9484681f42" providerId="ADAL" clId="{1490D779-FBE5-5449-92B9-EAC872F73C65}" dt="2021-09-16T17:42:50.257" v="627" actId="165"/>
          <ac:grpSpMkLst>
            <pc:docMk/>
            <pc:sldMk cId="662161705" sldId="264"/>
            <ac:grpSpMk id="11" creationId="{72F80EA6-9F02-F74D-AA3C-0FFBCF256649}"/>
          </ac:grpSpMkLst>
        </pc:grpChg>
        <pc:grpChg chg="add del mod">
          <ac:chgData name="Mohini Baijnath" userId="97d807f1-1c6b-454e-bf55-0e9484681f42" providerId="ADAL" clId="{1490D779-FBE5-5449-92B9-EAC872F73C65}" dt="2021-09-16T17:42:29.363" v="624" actId="165"/>
          <ac:grpSpMkLst>
            <pc:docMk/>
            <pc:sldMk cId="662161705" sldId="264"/>
            <ac:grpSpMk id="12" creationId="{8D21865F-60BD-D340-9615-02670B878230}"/>
          </ac:grpSpMkLst>
        </pc:grpChg>
        <pc:grpChg chg="add del mod">
          <ac:chgData name="Mohini Baijnath" userId="97d807f1-1c6b-454e-bf55-0e9484681f42" providerId="ADAL" clId="{1490D779-FBE5-5449-92B9-EAC872F73C65}" dt="2021-09-16T17:43:28.488" v="634" actId="165"/>
          <ac:grpSpMkLst>
            <pc:docMk/>
            <pc:sldMk cId="662161705" sldId="264"/>
            <ac:grpSpMk id="13" creationId="{17C19ED2-4E35-CB4E-BC53-73F86CAA6B46}"/>
          </ac:grpSpMkLst>
        </pc:grpChg>
        <pc:grpChg chg="add del mod">
          <ac:chgData name="Mohini Baijnath" userId="97d807f1-1c6b-454e-bf55-0e9484681f42" providerId="ADAL" clId="{1490D779-FBE5-5449-92B9-EAC872F73C65}" dt="2021-09-16T18:15:35.672" v="1019" actId="165"/>
          <ac:grpSpMkLst>
            <pc:docMk/>
            <pc:sldMk cId="662161705" sldId="264"/>
            <ac:grpSpMk id="16" creationId="{8EA15FF3-DB78-D647-8C22-824E3C770EBE}"/>
          </ac:grpSpMkLst>
        </pc:grpChg>
        <pc:grpChg chg="add del mod">
          <ac:chgData name="Mohini Baijnath" userId="97d807f1-1c6b-454e-bf55-0e9484681f42" providerId="ADAL" clId="{1490D779-FBE5-5449-92B9-EAC872F73C65}" dt="2021-09-16T17:34:48.290" v="563" actId="165"/>
          <ac:grpSpMkLst>
            <pc:docMk/>
            <pc:sldMk cId="662161705" sldId="264"/>
            <ac:grpSpMk id="27" creationId="{8FD8F2D7-33D2-1342-8A8F-3330E4C699EE}"/>
          </ac:grpSpMkLst>
        </pc:grpChg>
        <pc:grpChg chg="add del mod">
          <ac:chgData name="Mohini Baijnath" userId="97d807f1-1c6b-454e-bf55-0e9484681f42" providerId="ADAL" clId="{1490D779-FBE5-5449-92B9-EAC872F73C65}" dt="2021-09-16T17:34:48.290" v="563" actId="165"/>
          <ac:grpSpMkLst>
            <pc:docMk/>
            <pc:sldMk cId="662161705" sldId="264"/>
            <ac:grpSpMk id="30" creationId="{8E0F3567-8816-2A4F-849F-6C2FC08904FA}"/>
          </ac:grpSpMkLst>
        </pc:grpChg>
        <pc:grpChg chg="add del mod">
          <ac:chgData name="Mohini Baijnath" userId="97d807f1-1c6b-454e-bf55-0e9484681f42" providerId="ADAL" clId="{1490D779-FBE5-5449-92B9-EAC872F73C65}" dt="2021-09-16T17:34:48.290" v="563" actId="165"/>
          <ac:grpSpMkLst>
            <pc:docMk/>
            <pc:sldMk cId="662161705" sldId="264"/>
            <ac:grpSpMk id="36" creationId="{E8670A04-B444-644C-802D-3379E4292EB0}"/>
          </ac:grpSpMkLst>
        </pc:grpChg>
        <pc:grpChg chg="add del mod">
          <ac:chgData name="Mohini Baijnath" userId="97d807f1-1c6b-454e-bf55-0e9484681f42" providerId="ADAL" clId="{1490D779-FBE5-5449-92B9-EAC872F73C65}" dt="2021-09-16T17:34:48.290" v="563" actId="165"/>
          <ac:grpSpMkLst>
            <pc:docMk/>
            <pc:sldMk cId="662161705" sldId="264"/>
            <ac:grpSpMk id="44" creationId="{FBA868B6-E732-9E4B-B364-AA2F25CE81BC}"/>
          </ac:grpSpMkLst>
        </pc:grpChg>
        <pc:grpChg chg="add del mod">
          <ac:chgData name="Mohini Baijnath" userId="97d807f1-1c6b-454e-bf55-0e9484681f42" providerId="ADAL" clId="{1490D779-FBE5-5449-92B9-EAC872F73C65}" dt="2021-09-16T17:42:50.257" v="627" actId="165"/>
          <ac:grpSpMkLst>
            <pc:docMk/>
            <pc:sldMk cId="662161705" sldId="264"/>
            <ac:grpSpMk id="48" creationId="{6DC58DB0-5C90-1F4F-917F-A9E8DFFBE751}"/>
          </ac:grpSpMkLst>
        </pc:grpChg>
        <pc:grpChg chg="add del mod">
          <ac:chgData name="Mohini Baijnath" userId="97d807f1-1c6b-454e-bf55-0e9484681f42" providerId="ADAL" clId="{1490D779-FBE5-5449-92B9-EAC872F73C65}" dt="2021-09-16T18:15:35.672" v="1019" actId="165"/>
          <ac:grpSpMkLst>
            <pc:docMk/>
            <pc:sldMk cId="662161705" sldId="264"/>
            <ac:grpSpMk id="55" creationId="{228DAA0F-A430-684B-B3F9-32F778DE35DF}"/>
          </ac:grpSpMkLst>
        </pc:grpChg>
        <pc:grpChg chg="del">
          <ac:chgData name="Mohini Baijnath" userId="97d807f1-1c6b-454e-bf55-0e9484681f42" providerId="ADAL" clId="{1490D779-FBE5-5449-92B9-EAC872F73C65}" dt="2021-09-16T17:30:43.091" v="528" actId="478"/>
          <ac:grpSpMkLst>
            <pc:docMk/>
            <pc:sldMk cId="662161705" sldId="264"/>
            <ac:grpSpMk id="65" creationId="{2E26CCAE-CA3D-064F-97BD-DFAEA0954DAE}"/>
          </ac:grpSpMkLst>
        </pc:grpChg>
        <pc:grpChg chg="del">
          <ac:chgData name="Mohini Baijnath" userId="97d807f1-1c6b-454e-bf55-0e9484681f42" providerId="ADAL" clId="{1490D779-FBE5-5449-92B9-EAC872F73C65}" dt="2021-09-16T17:30:43.091" v="528" actId="478"/>
          <ac:grpSpMkLst>
            <pc:docMk/>
            <pc:sldMk cId="662161705" sldId="264"/>
            <ac:grpSpMk id="66" creationId="{7DF7CC21-4423-6444-BDE3-CDD971388B93}"/>
          </ac:grpSpMkLst>
        </pc:grpChg>
        <pc:grpChg chg="del">
          <ac:chgData name="Mohini Baijnath" userId="97d807f1-1c6b-454e-bf55-0e9484681f42" providerId="ADAL" clId="{1490D779-FBE5-5449-92B9-EAC872F73C65}" dt="2021-09-16T17:30:43.091" v="528" actId="478"/>
          <ac:grpSpMkLst>
            <pc:docMk/>
            <pc:sldMk cId="662161705" sldId="264"/>
            <ac:grpSpMk id="67" creationId="{20F7E6A4-2288-6246-92E5-C0CF09AF48A9}"/>
          </ac:grpSpMkLst>
        </pc:grpChg>
        <pc:grpChg chg="del">
          <ac:chgData name="Mohini Baijnath" userId="97d807f1-1c6b-454e-bf55-0e9484681f42" providerId="ADAL" clId="{1490D779-FBE5-5449-92B9-EAC872F73C65}" dt="2021-09-16T17:30:43.091" v="528" actId="478"/>
          <ac:grpSpMkLst>
            <pc:docMk/>
            <pc:sldMk cId="662161705" sldId="264"/>
            <ac:grpSpMk id="68" creationId="{1CFB30A5-6EB4-9647-A10D-BD061EEDA4E8}"/>
          </ac:grpSpMkLst>
        </pc:grpChg>
        <pc:picChg chg="add mod">
          <ac:chgData name="Mohini Baijnath" userId="97d807f1-1c6b-454e-bf55-0e9484681f42" providerId="ADAL" clId="{1490D779-FBE5-5449-92B9-EAC872F73C65}" dt="2021-09-17T06:04:54.921" v="1282" actId="207"/>
          <ac:picMkLst>
            <pc:docMk/>
            <pc:sldMk cId="662161705" sldId="264"/>
            <ac:picMk id="18" creationId="{7D78481A-F4D2-1B4F-990D-09F9718B26F0}"/>
          </ac:picMkLst>
        </pc:picChg>
        <pc:picChg chg="add mod">
          <ac:chgData name="Mohini Baijnath" userId="97d807f1-1c6b-454e-bf55-0e9484681f42" providerId="ADAL" clId="{1490D779-FBE5-5449-92B9-EAC872F73C65}" dt="2021-09-17T06:04:58.375" v="1283" actId="207"/>
          <ac:picMkLst>
            <pc:docMk/>
            <pc:sldMk cId="662161705" sldId="264"/>
            <ac:picMk id="20" creationId="{271766B1-9D56-C54D-A678-BEE902340CDE}"/>
          </ac:picMkLst>
        </pc:picChg>
        <pc:picChg chg="add mod">
          <ac:chgData name="Mohini Baijnath" userId="97d807f1-1c6b-454e-bf55-0e9484681f42" providerId="ADAL" clId="{1490D779-FBE5-5449-92B9-EAC872F73C65}" dt="2021-09-17T06:05:38.972" v="1292" actId="207"/>
          <ac:picMkLst>
            <pc:docMk/>
            <pc:sldMk cId="662161705" sldId="264"/>
            <ac:picMk id="22" creationId="{85E8FCCD-4E19-7447-A424-379DDE5A672B}"/>
          </ac:picMkLst>
        </pc:picChg>
        <pc:picChg chg="add mod">
          <ac:chgData name="Mohini Baijnath" userId="97d807f1-1c6b-454e-bf55-0e9484681f42" providerId="ADAL" clId="{1490D779-FBE5-5449-92B9-EAC872F73C65}" dt="2021-09-17T06:05:07.704" v="1285" actId="207"/>
          <ac:picMkLst>
            <pc:docMk/>
            <pc:sldMk cId="662161705" sldId="264"/>
            <ac:picMk id="24" creationId="{3FD0B9AA-33B6-6F40-AA7B-756D5A1E62B3}"/>
          </ac:picMkLst>
        </pc:picChg>
        <pc:picChg chg="add mod">
          <ac:chgData name="Mohini Baijnath" userId="97d807f1-1c6b-454e-bf55-0e9484681f42" providerId="ADAL" clId="{1490D779-FBE5-5449-92B9-EAC872F73C65}" dt="2021-09-17T06:05:17.449" v="1288" actId="207"/>
          <ac:picMkLst>
            <pc:docMk/>
            <pc:sldMk cId="662161705" sldId="264"/>
            <ac:picMk id="26" creationId="{8A43D89D-D3EB-D744-88DD-C112D01B2A31}"/>
          </ac:picMkLst>
        </pc:picChg>
        <pc:picChg chg="add mod">
          <ac:chgData name="Mohini Baijnath" userId="97d807f1-1c6b-454e-bf55-0e9484681f42" providerId="ADAL" clId="{1490D779-FBE5-5449-92B9-EAC872F73C65}" dt="2021-09-17T06:05:20.377" v="1289" actId="207"/>
          <ac:picMkLst>
            <pc:docMk/>
            <pc:sldMk cId="662161705" sldId="264"/>
            <ac:picMk id="70" creationId="{097176B4-937F-F742-AA49-998160AA976D}"/>
          </ac:picMkLst>
        </pc:picChg>
        <pc:picChg chg="add mod">
          <ac:chgData name="Mohini Baijnath" userId="97d807f1-1c6b-454e-bf55-0e9484681f42" providerId="ADAL" clId="{1490D779-FBE5-5449-92B9-EAC872F73C65}" dt="2021-09-17T06:05:48.008" v="1293" actId="207"/>
          <ac:picMkLst>
            <pc:docMk/>
            <pc:sldMk cId="662161705" sldId="264"/>
            <ac:picMk id="72" creationId="{5E6446DD-C090-D64C-85AC-42A32CBBC96F}"/>
          </ac:picMkLst>
        </pc:picChg>
        <pc:picChg chg="add mod">
          <ac:chgData name="Mohini Baijnath" userId="97d807f1-1c6b-454e-bf55-0e9484681f42" providerId="ADAL" clId="{1490D779-FBE5-5449-92B9-EAC872F73C65}" dt="2021-09-17T06:05:32.325" v="1291" actId="207"/>
          <ac:picMkLst>
            <pc:docMk/>
            <pc:sldMk cId="662161705" sldId="264"/>
            <ac:picMk id="74" creationId="{1B526C00-E8DD-0D4E-96F5-113F5D792DF4}"/>
          </ac:picMkLst>
        </pc:picChg>
      </pc:sldChg>
      <pc:sldChg chg="addSp delSp modSp add mod ord">
        <pc:chgData name="Mohini Baijnath" userId="97d807f1-1c6b-454e-bf55-0e9484681f42" providerId="ADAL" clId="{1490D779-FBE5-5449-92B9-EAC872F73C65}" dt="2021-09-22T06:46:33.332" v="2306" actId="207"/>
        <pc:sldMkLst>
          <pc:docMk/>
          <pc:sldMk cId="1916168172" sldId="265"/>
        </pc:sldMkLst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2" creationId="{41BE11C1-1577-8F43-93D7-3C6510CB57BF}"/>
          </ac:spMkLst>
        </pc:spChg>
        <pc:spChg chg="mod">
          <ac:chgData name="Mohini Baijnath" userId="97d807f1-1c6b-454e-bf55-0e9484681f42" providerId="ADAL" clId="{1490D779-FBE5-5449-92B9-EAC872F73C65}" dt="2021-09-22T06:46:33.332" v="2306" actId="207"/>
          <ac:spMkLst>
            <pc:docMk/>
            <pc:sldMk cId="1916168172" sldId="265"/>
            <ac:spMk id="3" creationId="{50BE7728-E712-B547-8340-4503B3495C6F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4" creationId="{5EB78F98-F84B-354D-9535-56107959E7E7}"/>
          </ac:spMkLst>
        </pc:spChg>
        <pc:spChg chg="add mod">
          <ac:chgData name="Mohini Baijnath" userId="97d807f1-1c6b-454e-bf55-0e9484681f42" providerId="ADAL" clId="{1490D779-FBE5-5449-92B9-EAC872F73C65}" dt="2021-09-22T06:28:10.378" v="2293" actId="113"/>
          <ac:spMkLst>
            <pc:docMk/>
            <pc:sldMk cId="1916168172" sldId="265"/>
            <ac:spMk id="16" creationId="{A3C489DF-A651-1044-AF56-55A65BE70009}"/>
          </ac:spMkLst>
        </pc:spChg>
        <pc:spChg chg="add mod">
          <ac:chgData name="Mohini Baijnath" userId="97d807f1-1c6b-454e-bf55-0e9484681f42" providerId="ADAL" clId="{1490D779-FBE5-5449-92B9-EAC872F73C65}" dt="2021-09-22T06:28:14.636" v="2294" actId="113"/>
          <ac:spMkLst>
            <pc:docMk/>
            <pc:sldMk cId="1916168172" sldId="265"/>
            <ac:spMk id="17" creationId="{D7ED01C4-F7CD-F74C-B74D-20B894A032E8}"/>
          </ac:spMkLst>
        </pc:spChg>
        <pc:spChg chg="add mod">
          <ac:chgData name="Mohini Baijnath" userId="97d807f1-1c6b-454e-bf55-0e9484681f42" providerId="ADAL" clId="{1490D779-FBE5-5449-92B9-EAC872F73C65}" dt="2021-09-22T06:28:18.471" v="2295" actId="113"/>
          <ac:spMkLst>
            <pc:docMk/>
            <pc:sldMk cId="1916168172" sldId="265"/>
            <ac:spMk id="18" creationId="{6C8213AF-C83E-0346-93DF-44742622170A}"/>
          </ac:spMkLst>
        </pc:spChg>
        <pc:spChg chg="add mod">
          <ac:chgData name="Mohini Baijnath" userId="97d807f1-1c6b-454e-bf55-0e9484681f42" providerId="ADAL" clId="{1490D779-FBE5-5449-92B9-EAC872F73C65}" dt="2021-09-22T06:28:25.062" v="2296" actId="113"/>
          <ac:spMkLst>
            <pc:docMk/>
            <pc:sldMk cId="1916168172" sldId="265"/>
            <ac:spMk id="19" creationId="{D75D689D-FC33-A84E-8497-612F8B25CABC}"/>
          </ac:spMkLst>
        </pc:spChg>
        <pc:spChg chg="add mod">
          <ac:chgData name="Mohini Baijnath" userId="97d807f1-1c6b-454e-bf55-0e9484681f42" providerId="ADAL" clId="{1490D779-FBE5-5449-92B9-EAC872F73C65}" dt="2021-09-22T06:28:32.231" v="2298" actId="113"/>
          <ac:spMkLst>
            <pc:docMk/>
            <pc:sldMk cId="1916168172" sldId="265"/>
            <ac:spMk id="20" creationId="{54B7C3CF-6332-1347-90DA-D0378AF563A2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28" creationId="{20FF80D5-E234-264B-BD5C-F86664385780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29" creationId="{06EF0433-B19C-634D-99A6-5193AE5889DF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31" creationId="{2DF515CE-69E9-EA42-946E-3E61653004B2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34" creationId="{42B62E1D-6AA8-5F4B-A31A-0278A2BE725D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39" creationId="{19F4085C-D2B9-F441-846E-8CDAB16B8142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41" creationId="{7519F948-82BD-2844-ABDC-A13EC249B4E5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46" creationId="{CCC66CBF-B618-594A-B09B-19036A09E4E8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47" creationId="{88D78F2E-DB2D-C047-9A3B-3026A8EEEF29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49" creationId="{2B122718-5D50-C84B-9B2E-EC035E75EDC5}"/>
          </ac:spMkLst>
        </pc:spChg>
        <pc:spChg chg="del">
          <ac:chgData name="Mohini Baijnath" userId="97d807f1-1c6b-454e-bf55-0e9484681f42" providerId="ADAL" clId="{1490D779-FBE5-5449-92B9-EAC872F73C65}" dt="2021-09-16T17:48:14.364" v="652" actId="478"/>
          <ac:spMkLst>
            <pc:docMk/>
            <pc:sldMk cId="1916168172" sldId="265"/>
            <ac:spMk id="50" creationId="{A4E77B17-017D-ED40-BBCF-553B97B9B6F8}"/>
          </ac:spMkLst>
        </pc:spChg>
        <pc:spChg chg="mod">
          <ac:chgData name="Mohini Baijnath" userId="97d807f1-1c6b-454e-bf55-0e9484681f42" providerId="ADAL" clId="{1490D779-FBE5-5449-92B9-EAC872F73C65}" dt="2021-09-17T06:08:35.343" v="1479" actId="20577"/>
          <ac:spMkLst>
            <pc:docMk/>
            <pc:sldMk cId="1916168172" sldId="265"/>
            <ac:spMk id="64" creationId="{D4509AFF-A2A7-FB48-9B54-7696CC351B68}"/>
          </ac:spMkLst>
        </pc:spChg>
        <pc:picChg chg="add mod">
          <ac:chgData name="Mohini Baijnath" userId="97d807f1-1c6b-454e-bf55-0e9484681f42" providerId="ADAL" clId="{1490D779-FBE5-5449-92B9-EAC872F73C65}" dt="2021-09-17T12:06:48.979" v="2234" actId="1076"/>
          <ac:picMkLst>
            <pc:docMk/>
            <pc:sldMk cId="1916168172" sldId="265"/>
            <ac:picMk id="6" creationId="{70137140-8984-184E-BEAC-9D38B2CD2BD9}"/>
          </ac:picMkLst>
        </pc:picChg>
        <pc:picChg chg="add mod">
          <ac:chgData name="Mohini Baijnath" userId="97d807f1-1c6b-454e-bf55-0e9484681f42" providerId="ADAL" clId="{1490D779-FBE5-5449-92B9-EAC872F73C65}" dt="2021-09-17T12:06:58.091" v="2235" actId="1076"/>
          <ac:picMkLst>
            <pc:docMk/>
            <pc:sldMk cId="1916168172" sldId="265"/>
            <ac:picMk id="8" creationId="{AB814ADC-3AB5-CC40-AE06-209FE97B44BD}"/>
          </ac:picMkLst>
        </pc:picChg>
        <pc:picChg chg="add mod">
          <ac:chgData name="Mohini Baijnath" userId="97d807f1-1c6b-454e-bf55-0e9484681f42" providerId="ADAL" clId="{1490D779-FBE5-5449-92B9-EAC872F73C65}" dt="2021-09-16T18:00:17.462" v="785" actId="207"/>
          <ac:picMkLst>
            <pc:docMk/>
            <pc:sldMk cId="1916168172" sldId="265"/>
            <ac:picMk id="10" creationId="{AAE751F2-A081-164D-9D1D-34B4D0F6D9ED}"/>
          </ac:picMkLst>
        </pc:picChg>
        <pc:picChg chg="add mod">
          <ac:chgData name="Mohini Baijnath" userId="97d807f1-1c6b-454e-bf55-0e9484681f42" providerId="ADAL" clId="{1490D779-FBE5-5449-92B9-EAC872F73C65}" dt="2021-09-16T18:00:22.811" v="786" actId="207"/>
          <ac:picMkLst>
            <pc:docMk/>
            <pc:sldMk cId="1916168172" sldId="265"/>
            <ac:picMk id="12" creationId="{ACE3F503-9846-D041-8251-4CDFE46B9B3F}"/>
          </ac:picMkLst>
        </pc:picChg>
        <pc:picChg chg="add mod">
          <ac:chgData name="Mohini Baijnath" userId="97d807f1-1c6b-454e-bf55-0e9484681f42" providerId="ADAL" clId="{1490D779-FBE5-5449-92B9-EAC872F73C65}" dt="2021-09-16T18:00:27.789" v="787" actId="207"/>
          <ac:picMkLst>
            <pc:docMk/>
            <pc:sldMk cId="1916168172" sldId="265"/>
            <ac:picMk id="14" creationId="{7BC5D3FE-3960-C14F-8553-D8B47B58D51B}"/>
          </ac:picMkLst>
        </pc:picChg>
      </pc:sldChg>
      <pc:sldChg chg="modSp add mod">
        <pc:chgData name="Mohini Baijnath" userId="97d807f1-1c6b-454e-bf55-0e9484681f42" providerId="ADAL" clId="{1490D779-FBE5-5449-92B9-EAC872F73C65}" dt="2021-09-22T06:46:41.423" v="2310" actId="207"/>
        <pc:sldMkLst>
          <pc:docMk/>
          <pc:sldMk cId="2698322058" sldId="266"/>
        </pc:sldMkLst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2" creationId="{41BE11C1-1577-8F43-93D7-3C6510CB57BF}"/>
          </ac:spMkLst>
        </pc:spChg>
        <pc:spChg chg="mod">
          <ac:chgData name="Mohini Baijnath" userId="97d807f1-1c6b-454e-bf55-0e9484681f42" providerId="ADAL" clId="{1490D779-FBE5-5449-92B9-EAC872F73C65}" dt="2021-09-22T06:46:41.423" v="2310" actId="207"/>
          <ac:spMkLst>
            <pc:docMk/>
            <pc:sldMk cId="2698322058" sldId="266"/>
            <ac:spMk id="3" creationId="{50BE7728-E712-B547-8340-4503B3495C6F}"/>
          </ac:spMkLst>
        </pc:spChg>
        <pc:spChg chg="mod">
          <ac:chgData name="Mohini Baijnath" userId="97d807f1-1c6b-454e-bf55-0e9484681f42" providerId="ADAL" clId="{1490D779-FBE5-5449-92B9-EAC872F73C65}" dt="2021-09-17T06:25:01.849" v="2082" actId="20577"/>
          <ac:spMkLst>
            <pc:docMk/>
            <pc:sldMk cId="2698322058" sldId="266"/>
            <ac:spMk id="4" creationId="{5EB78F98-F84B-354D-9535-56107959E7E7}"/>
          </ac:spMkLst>
        </pc:spChg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28" creationId="{20FF80D5-E234-264B-BD5C-F86664385780}"/>
          </ac:spMkLst>
        </pc:spChg>
        <pc:spChg chg="mod">
          <ac:chgData name="Mohini Baijnath" userId="97d807f1-1c6b-454e-bf55-0e9484681f42" providerId="ADAL" clId="{1490D779-FBE5-5449-92B9-EAC872F73C65}" dt="2021-09-17T06:25:03.524" v="2083" actId="20577"/>
          <ac:spMkLst>
            <pc:docMk/>
            <pc:sldMk cId="2698322058" sldId="266"/>
            <ac:spMk id="29" creationId="{06EF0433-B19C-634D-99A6-5193AE5889DF}"/>
          </ac:spMkLst>
        </pc:spChg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31" creationId="{2DF515CE-69E9-EA42-946E-3E61653004B2}"/>
          </ac:spMkLst>
        </pc:spChg>
        <pc:spChg chg="mod">
          <ac:chgData name="Mohini Baijnath" userId="97d807f1-1c6b-454e-bf55-0e9484681f42" providerId="ADAL" clId="{1490D779-FBE5-5449-92B9-EAC872F73C65}" dt="2021-09-17T06:25:04.765" v="2084" actId="20577"/>
          <ac:spMkLst>
            <pc:docMk/>
            <pc:sldMk cId="2698322058" sldId="266"/>
            <ac:spMk id="34" creationId="{42B62E1D-6AA8-5F4B-A31A-0278A2BE725D}"/>
          </ac:spMkLst>
        </pc:spChg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39" creationId="{19F4085C-D2B9-F441-846E-8CDAB16B8142}"/>
          </ac:spMkLst>
        </pc:spChg>
        <pc:spChg chg="mod">
          <ac:chgData name="Mohini Baijnath" userId="97d807f1-1c6b-454e-bf55-0e9484681f42" providerId="ADAL" clId="{1490D779-FBE5-5449-92B9-EAC872F73C65}" dt="2021-09-17T06:25:06.010" v="2085" actId="20577"/>
          <ac:spMkLst>
            <pc:docMk/>
            <pc:sldMk cId="2698322058" sldId="266"/>
            <ac:spMk id="41" creationId="{7519F948-82BD-2844-ABDC-A13EC249B4E5}"/>
          </ac:spMkLst>
        </pc:spChg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46" creationId="{CCC66CBF-B618-594A-B09B-19036A09E4E8}"/>
          </ac:spMkLst>
        </pc:spChg>
        <pc:spChg chg="mod">
          <ac:chgData name="Mohini Baijnath" userId="97d807f1-1c6b-454e-bf55-0e9484681f42" providerId="ADAL" clId="{1490D779-FBE5-5449-92B9-EAC872F73C65}" dt="2021-09-17T06:25:08.239" v="2087" actId="20577"/>
          <ac:spMkLst>
            <pc:docMk/>
            <pc:sldMk cId="2698322058" sldId="266"/>
            <ac:spMk id="47" creationId="{88D78F2E-DB2D-C047-9A3B-3026A8EEEF29}"/>
          </ac:spMkLst>
        </pc:spChg>
        <pc:spChg chg="mod">
          <ac:chgData name="Mohini Baijnath" userId="97d807f1-1c6b-454e-bf55-0e9484681f42" providerId="ADAL" clId="{1490D779-FBE5-5449-92B9-EAC872F73C65}" dt="2021-09-22T06:22:17.254" v="2269" actId="2085"/>
          <ac:spMkLst>
            <pc:docMk/>
            <pc:sldMk cId="2698322058" sldId="266"/>
            <ac:spMk id="49" creationId="{2B122718-5D50-C84B-9B2E-EC035E75EDC5}"/>
          </ac:spMkLst>
        </pc:spChg>
        <pc:spChg chg="mod">
          <ac:chgData name="Mohini Baijnath" userId="97d807f1-1c6b-454e-bf55-0e9484681f42" providerId="ADAL" clId="{1490D779-FBE5-5449-92B9-EAC872F73C65}" dt="2021-09-17T06:25:07.177" v="2086" actId="20577"/>
          <ac:spMkLst>
            <pc:docMk/>
            <pc:sldMk cId="2698322058" sldId="266"/>
            <ac:spMk id="50" creationId="{A4E77B17-017D-ED40-BBCF-553B97B9B6F8}"/>
          </ac:spMkLst>
        </pc:spChg>
        <pc:spChg chg="mod">
          <ac:chgData name="Mohini Baijnath" userId="97d807f1-1c6b-454e-bf55-0e9484681f42" providerId="ADAL" clId="{1490D779-FBE5-5449-92B9-EAC872F73C65}" dt="2021-09-17T06:09:35.992" v="1546" actId="20577"/>
          <ac:spMkLst>
            <pc:docMk/>
            <pc:sldMk cId="2698322058" sldId="266"/>
            <ac:spMk id="64" creationId="{D4509AFF-A2A7-FB48-9B54-7696CC351B68}"/>
          </ac:spMkLst>
        </pc:spChg>
      </pc:sldChg>
      <pc:sldChg chg="addSp delSp modSp add mod setBg">
        <pc:chgData name="Mohini Baijnath" userId="97d807f1-1c6b-454e-bf55-0e9484681f42" providerId="ADAL" clId="{1490D779-FBE5-5449-92B9-EAC872F73C65}" dt="2021-09-17T12:02:21.364" v="2231" actId="20577"/>
        <pc:sldMkLst>
          <pc:docMk/>
          <pc:sldMk cId="1355184231" sldId="267"/>
        </pc:sldMkLst>
        <pc:spChg chg="del mod">
          <ac:chgData name="Mohini Baijnath" userId="97d807f1-1c6b-454e-bf55-0e9484681f42" providerId="ADAL" clId="{1490D779-FBE5-5449-92B9-EAC872F73C65}" dt="2021-09-16T18:07:04.563" v="878" actId="478"/>
          <ac:spMkLst>
            <pc:docMk/>
            <pc:sldMk cId="1355184231" sldId="267"/>
            <ac:spMk id="6" creationId="{7529EFF2-5AA7-D646-A7E1-DDBD8DF9ACD2}"/>
          </ac:spMkLst>
        </pc:spChg>
        <pc:spChg chg="add mod">
          <ac:chgData name="Mohini Baijnath" userId="97d807f1-1c6b-454e-bf55-0e9484681f42" providerId="ADAL" clId="{1490D779-FBE5-5449-92B9-EAC872F73C65}" dt="2021-09-17T12:02:21.364" v="2231" actId="20577"/>
          <ac:spMkLst>
            <pc:docMk/>
            <pc:sldMk cId="1355184231" sldId="267"/>
            <ac:spMk id="9" creationId="{7FA967FB-4FF6-0C48-80FB-C3A2120E9852}"/>
          </ac:spMkLst>
        </pc:spChg>
        <pc:spChg chg="add">
          <ac:chgData name="Mohini Baijnath" userId="97d807f1-1c6b-454e-bf55-0e9484681f42" providerId="ADAL" clId="{1490D779-FBE5-5449-92B9-EAC872F73C65}" dt="2021-09-16T18:07:02.414" v="877" actId="26606"/>
          <ac:spMkLst>
            <pc:docMk/>
            <pc:sldMk cId="1355184231" sldId="267"/>
            <ac:spMk id="11" creationId="{4E1BEB12-92AF-4445-98AD-4C7756E7C93B}"/>
          </ac:spMkLst>
        </pc:spChg>
        <pc:spChg chg="add">
          <ac:chgData name="Mohini Baijnath" userId="97d807f1-1c6b-454e-bf55-0e9484681f42" providerId="ADAL" clId="{1490D779-FBE5-5449-92B9-EAC872F73C65}" dt="2021-09-16T18:07:02.414" v="877" actId="26606"/>
          <ac:spMkLst>
            <pc:docMk/>
            <pc:sldMk cId="1355184231" sldId="267"/>
            <ac:spMk id="13" creationId="{D0522C2C-7B5C-48A7-A969-03941E5D2E76}"/>
          </ac:spMkLst>
        </pc:spChg>
        <pc:spChg chg="add">
          <ac:chgData name="Mohini Baijnath" userId="97d807f1-1c6b-454e-bf55-0e9484681f42" providerId="ADAL" clId="{1490D779-FBE5-5449-92B9-EAC872F73C65}" dt="2021-09-16T18:07:02.414" v="877" actId="26606"/>
          <ac:spMkLst>
            <pc:docMk/>
            <pc:sldMk cId="1355184231" sldId="267"/>
            <ac:spMk id="15" creationId="{9C682A1A-5B2D-4111-BBD6-620165633E5B}"/>
          </ac:spMkLst>
        </pc:spChg>
        <pc:spChg chg="add">
          <ac:chgData name="Mohini Baijnath" userId="97d807f1-1c6b-454e-bf55-0e9484681f42" providerId="ADAL" clId="{1490D779-FBE5-5449-92B9-EAC872F73C65}" dt="2021-09-16T18:07:02.414" v="877" actId="26606"/>
          <ac:spMkLst>
            <pc:docMk/>
            <pc:sldMk cId="1355184231" sldId="267"/>
            <ac:spMk id="17" creationId="{D6EE29F2-D77F-4BD0-A20B-334D316A1C9D}"/>
          </ac:spMkLst>
        </pc:spChg>
        <pc:spChg chg="add">
          <ac:chgData name="Mohini Baijnath" userId="97d807f1-1c6b-454e-bf55-0e9484681f42" providerId="ADAL" clId="{1490D779-FBE5-5449-92B9-EAC872F73C65}" dt="2021-09-16T18:07:02.414" v="877" actId="26606"/>
          <ac:spMkLst>
            <pc:docMk/>
            <pc:sldMk cId="1355184231" sldId="267"/>
            <ac:spMk id="19" creationId="{22D09ED2-868F-42C6-866E-F92E0CEF314F}"/>
          </ac:spMkLst>
        </pc:spChg>
        <pc:picChg chg="del ord">
          <ac:chgData name="Mohini Baijnath" userId="97d807f1-1c6b-454e-bf55-0e9484681f42" providerId="ADAL" clId="{1490D779-FBE5-5449-92B9-EAC872F73C65}" dt="2021-09-16T18:07:06.458" v="879" actId="478"/>
          <ac:picMkLst>
            <pc:docMk/>
            <pc:sldMk cId="1355184231" sldId="267"/>
            <ac:picMk id="4" creationId="{7983451E-DDAD-5F4B-B2F6-2DFE372C9643}"/>
          </ac:picMkLst>
        </pc:picChg>
        <pc:picChg chg="add mod">
          <ac:chgData name="Mohini Baijnath" userId="97d807f1-1c6b-454e-bf55-0e9484681f42" providerId="ADAL" clId="{1490D779-FBE5-5449-92B9-EAC872F73C65}" dt="2021-09-16T18:08:02.483" v="950" actId="1037"/>
          <ac:picMkLst>
            <pc:docMk/>
            <pc:sldMk cId="1355184231" sldId="267"/>
            <ac:picMk id="10" creationId="{B8F9C659-E30C-B447-89F3-F23D1183541A}"/>
          </ac:picMkLst>
        </pc:picChg>
        <pc:picChg chg="add del mod">
          <ac:chgData name="Mohini Baijnath" userId="97d807f1-1c6b-454e-bf55-0e9484681f42" providerId="ADAL" clId="{1490D779-FBE5-5449-92B9-EAC872F73C65}" dt="2021-09-16T18:18:26.159" v="1043" actId="478"/>
          <ac:picMkLst>
            <pc:docMk/>
            <pc:sldMk cId="1355184231" sldId="267"/>
            <ac:picMk id="12" creationId="{CCBBFDEE-EF89-D445-93A3-EBF37A86B451}"/>
          </ac:picMkLst>
        </pc:picChg>
      </pc:sldChg>
      <pc:sldChg chg="addSp modSp new mod setBg">
        <pc:chgData name="Mohini Baijnath" userId="97d807f1-1c6b-454e-bf55-0e9484681f42" providerId="ADAL" clId="{1490D779-FBE5-5449-92B9-EAC872F73C65}" dt="2021-09-22T06:22:31.909" v="2292" actId="20577"/>
        <pc:sldMkLst>
          <pc:docMk/>
          <pc:sldMk cId="466275731" sldId="268"/>
        </pc:sldMkLst>
        <pc:spChg chg="add mod">
          <ac:chgData name="Mohini Baijnath" userId="97d807f1-1c6b-454e-bf55-0e9484681f42" providerId="ADAL" clId="{1490D779-FBE5-5449-92B9-EAC872F73C65}" dt="2021-09-22T06:22:31.909" v="2292" actId="20577"/>
          <ac:spMkLst>
            <pc:docMk/>
            <pc:sldMk cId="466275731" sldId="268"/>
            <ac:spMk id="2" creationId="{20E7408E-573E-4940-912B-BEA7283D2C70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7" creationId="{D1A671DE-D529-4A2A-A35D-E97400239504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9" creationId="{755E9CD0-04B0-4A3C-B291-AD913379C713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13" creationId="{80BC66F9-7A74-4286-AD22-1174052CC22C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15" creationId="{D8142CC3-2B5C-48E6-9DF0-6C8ACBAF23EF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17" creationId="{1DD8BF3B-6066-418C-8D1A-75C5E396FC04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19" creationId="{46A89C79-8EF3-4AF9-B3D9-59A883F41C83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21" creationId="{72AF41FE-63D7-4695-81D2-66D2510E4486}"/>
          </ac:spMkLst>
        </pc:spChg>
        <pc:spChg chg="add">
          <ac:chgData name="Mohini Baijnath" userId="97d807f1-1c6b-454e-bf55-0e9484681f42" providerId="ADAL" clId="{1490D779-FBE5-5449-92B9-EAC872F73C65}" dt="2021-09-17T06:20:35.053" v="2004" actId="26606"/>
          <ac:spMkLst>
            <pc:docMk/>
            <pc:sldMk cId="466275731" sldId="268"/>
            <ac:spMk id="23" creationId="{EFE5CE34-4543-42E5-B82C-1F3D12422CDD}"/>
          </ac:spMkLst>
        </pc:spChg>
        <pc:cxnChg chg="add">
          <ac:chgData name="Mohini Baijnath" userId="97d807f1-1c6b-454e-bf55-0e9484681f42" providerId="ADAL" clId="{1490D779-FBE5-5449-92B9-EAC872F73C65}" dt="2021-09-17T06:20:35.053" v="2004" actId="26606"/>
          <ac:cxnSpMkLst>
            <pc:docMk/>
            <pc:sldMk cId="466275731" sldId="268"/>
            <ac:cxnSpMk id="11" creationId="{7B2D303B-3DD0-4319-9EAD-361847FEC71D}"/>
          </ac:cxnSpMkLst>
        </pc:cxnChg>
      </pc:sldChg>
      <pc:sldChg chg="addSp delSp add del mod">
        <pc:chgData name="Mohini Baijnath" userId="97d807f1-1c6b-454e-bf55-0e9484681f42" providerId="ADAL" clId="{1490D779-FBE5-5449-92B9-EAC872F73C65}" dt="2021-09-16T18:11:17.694" v="959" actId="2696"/>
        <pc:sldMkLst>
          <pc:docMk/>
          <pc:sldMk cId="2730922314" sldId="268"/>
        </pc:sldMkLst>
        <pc:spChg chg="add del">
          <ac:chgData name="Mohini Baijnath" userId="97d807f1-1c6b-454e-bf55-0e9484681f42" providerId="ADAL" clId="{1490D779-FBE5-5449-92B9-EAC872F73C65}" dt="2021-09-16T18:11:14.155" v="958" actId="478"/>
          <ac:spMkLst>
            <pc:docMk/>
            <pc:sldMk cId="2730922314" sldId="268"/>
            <ac:spMk id="25" creationId="{FBCA877B-DFAE-8248-B953-0BE8C0D53E3A}"/>
          </ac:spMkLst>
        </pc:spChg>
        <pc:spChg chg="add del">
          <ac:chgData name="Mohini Baijnath" userId="97d807f1-1c6b-454e-bf55-0e9484681f42" providerId="ADAL" clId="{1490D779-FBE5-5449-92B9-EAC872F73C65}" dt="2021-09-16T18:11:14.155" v="958" actId="478"/>
          <ac:spMkLst>
            <pc:docMk/>
            <pc:sldMk cId="2730922314" sldId="268"/>
            <ac:spMk id="28" creationId="{6CDE4BB5-0D34-A344-8DD7-4171D28556EA}"/>
          </ac:spMkLst>
        </pc:spChg>
        <pc:spChg chg="add del">
          <ac:chgData name="Mohini Baijnath" userId="97d807f1-1c6b-454e-bf55-0e9484681f42" providerId="ADAL" clId="{1490D779-FBE5-5449-92B9-EAC872F73C65}" dt="2021-09-16T18:11:14.155" v="958" actId="478"/>
          <ac:spMkLst>
            <pc:docMk/>
            <pc:sldMk cId="2730922314" sldId="268"/>
            <ac:spMk id="30" creationId="{B89F83F4-6E38-724F-8298-43190BB97C06}"/>
          </ac:spMkLst>
        </pc:spChg>
        <pc:spChg chg="add del">
          <ac:chgData name="Mohini Baijnath" userId="97d807f1-1c6b-454e-bf55-0e9484681f42" providerId="ADAL" clId="{1490D779-FBE5-5449-92B9-EAC872F73C65}" dt="2021-09-16T18:11:14.155" v="958" actId="478"/>
          <ac:spMkLst>
            <pc:docMk/>
            <pc:sldMk cId="2730922314" sldId="268"/>
            <ac:spMk id="47" creationId="{75855BDF-3182-1648-9006-4A0FF6D645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B24D-96A2-1141-B857-949632478B4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72A1-1769-6548-8A94-3CE836A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272A1-1769-6548-8A94-3CE836A6E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272A1-1769-6548-8A94-3CE836A6E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272A1-1769-6548-8A94-3CE836A6E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272A1-1769-6548-8A94-3CE836A6E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272A1-1769-6548-8A94-3CE836A6E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8FDC-80B5-0E49-ADF2-D77265C4ACA5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D784-2DB9-7C4A-B960-5F664D26A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A967FB-4FF6-0C48-80FB-C3A2120E9852}"/>
              </a:ext>
            </a:extLst>
          </p:cNvPr>
          <p:cNvSpPr/>
          <p:nvPr/>
        </p:nvSpPr>
        <p:spPr>
          <a:xfrm>
            <a:off x="6107738" y="4592435"/>
            <a:ext cx="5717560" cy="1901607"/>
          </a:xfrm>
          <a:prstGeom prst="rect">
            <a:avLst/>
          </a:prstGeom>
          <a:solidFill>
            <a:schemeClr val="bg1"/>
          </a:solidFill>
          <a:ln>
            <a:solidFill>
              <a:srgbClr val="CDB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>
                <a:solidFill>
                  <a:schemeClr val="tx1"/>
                </a:solidFill>
              </a:rPr>
              <a:t>Emerging insights from African OER initiatives in higher education</a:t>
            </a:r>
          </a:p>
          <a:p>
            <a:pPr algn="r"/>
            <a:endParaRPr lang="en-ZA" sz="1400">
              <a:solidFill>
                <a:schemeClr val="tx1"/>
              </a:solidFill>
            </a:endParaRPr>
          </a:p>
          <a:p>
            <a:pPr algn="r"/>
            <a:r>
              <a:rPr lang="en-US" sz="1400">
                <a:solidFill>
                  <a:srgbClr val="DC991C"/>
                </a:solidFill>
              </a:rPr>
              <a:t>Creative Commons Global Summit</a:t>
            </a:r>
          </a:p>
          <a:p>
            <a:pPr algn="r"/>
            <a:r>
              <a:rPr lang="en-US" sz="1400">
                <a:solidFill>
                  <a:srgbClr val="DC991C"/>
                </a:solidFill>
              </a:rPr>
              <a:t>22 September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9C659-E30C-B447-89F3-F23D118354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380222" y="368300"/>
            <a:ext cx="1576387" cy="7095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18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E7728-E712-B547-8340-4503B3495C6F}"/>
              </a:ext>
            </a:extLst>
          </p:cNvPr>
          <p:cNvSpPr txBox="1">
            <a:spLocks/>
          </p:cNvSpPr>
          <p:nvPr/>
        </p:nvSpPr>
        <p:spPr>
          <a:xfrm>
            <a:off x="371475" y="381604"/>
            <a:ext cx="10515600" cy="545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Introduction</a:t>
            </a: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BFFDA9AA-A4B3-CC43-8125-4E3534ACC2FE}"/>
              </a:ext>
            </a:extLst>
          </p:cNvPr>
          <p:cNvSpPr/>
          <p:nvPr/>
        </p:nvSpPr>
        <p:spPr>
          <a:xfrm>
            <a:off x="6488567" y="2624223"/>
            <a:ext cx="2160000" cy="439819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8814F-80D0-BB40-A7A9-8248AC489685}"/>
              </a:ext>
            </a:extLst>
          </p:cNvPr>
          <p:cNvSpPr/>
          <p:nvPr/>
        </p:nvSpPr>
        <p:spPr>
          <a:xfrm>
            <a:off x="6488567" y="3269636"/>
            <a:ext cx="2160001" cy="2880000"/>
          </a:xfrm>
          <a:prstGeom prst="rect">
            <a:avLst/>
          </a:prstGeom>
          <a:noFill/>
          <a:ln>
            <a:solidFill>
              <a:srgbClr val="D2B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Mixed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In-depth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Desktop research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8CAF94-8D11-2545-AF5A-621F02920D36}"/>
              </a:ext>
            </a:extLst>
          </p:cNvPr>
          <p:cNvCxnSpPr>
            <a:cxnSpLocks/>
          </p:cNvCxnSpPr>
          <p:nvPr/>
        </p:nvCxnSpPr>
        <p:spPr>
          <a:xfrm>
            <a:off x="6689886" y="3064042"/>
            <a:ext cx="1757363" cy="0"/>
          </a:xfrm>
          <a:prstGeom prst="line">
            <a:avLst/>
          </a:prstGeom>
          <a:ln w="50800">
            <a:solidFill>
              <a:srgbClr val="D2B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phic 56" descr="Circles with arrows with solid fill">
            <a:extLst>
              <a:ext uri="{FF2B5EF4-FFF2-40B4-BE49-F238E27FC236}">
                <a16:creationId xmlns:a16="http://schemas.microsoft.com/office/drawing/2014/main" id="{27FE8FB2-FB61-C04D-BD46-FF8F6585B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5236" y="1642650"/>
            <a:ext cx="914400" cy="914400"/>
          </a:xfrm>
          <a:prstGeom prst="rect">
            <a:avLst/>
          </a:prstGeom>
        </p:spPr>
      </p:pic>
      <p:sp>
        <p:nvSpPr>
          <p:cNvPr id="42" name="Pentagon 41">
            <a:extLst>
              <a:ext uri="{FF2B5EF4-FFF2-40B4-BE49-F238E27FC236}">
                <a16:creationId xmlns:a16="http://schemas.microsoft.com/office/drawing/2014/main" id="{E6031004-CFD8-F24D-B346-E86FB93455EF}"/>
              </a:ext>
            </a:extLst>
          </p:cNvPr>
          <p:cNvSpPr/>
          <p:nvPr/>
        </p:nvSpPr>
        <p:spPr>
          <a:xfrm>
            <a:off x="9413764" y="2624223"/>
            <a:ext cx="2160000" cy="439819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5DF40D-E33D-EE45-9252-AB623C1B2FC4}"/>
              </a:ext>
            </a:extLst>
          </p:cNvPr>
          <p:cNvSpPr/>
          <p:nvPr/>
        </p:nvSpPr>
        <p:spPr>
          <a:xfrm>
            <a:off x="9413764" y="3269636"/>
            <a:ext cx="2160001" cy="288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Currently writing up case studies on each initiative and will then produce an analytical report (to be completed by December 2021)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CA6010-2BE6-624F-8D11-37FDC54C09E2}"/>
              </a:ext>
            </a:extLst>
          </p:cNvPr>
          <p:cNvCxnSpPr>
            <a:cxnSpLocks/>
          </p:cNvCxnSpPr>
          <p:nvPr/>
        </p:nvCxnSpPr>
        <p:spPr>
          <a:xfrm>
            <a:off x="9615083" y="3064042"/>
            <a:ext cx="1757363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phic 58" descr="Hourglass 60% with solid fill">
            <a:extLst>
              <a:ext uri="{FF2B5EF4-FFF2-40B4-BE49-F238E27FC236}">
                <a16:creationId xmlns:a16="http://schemas.microsoft.com/office/drawing/2014/main" id="{97EED66F-0E16-B344-B331-D63CD2F4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127" y="1684213"/>
            <a:ext cx="831273" cy="831273"/>
          </a:xfrm>
          <a:prstGeom prst="rect">
            <a:avLst/>
          </a:prstGeom>
        </p:spPr>
      </p:pic>
      <p:sp>
        <p:nvSpPr>
          <p:cNvPr id="32" name="Pentagon 31">
            <a:extLst>
              <a:ext uri="{FF2B5EF4-FFF2-40B4-BE49-F238E27FC236}">
                <a16:creationId xmlns:a16="http://schemas.microsoft.com/office/drawing/2014/main" id="{FF33FA57-ABC3-C34B-AD5A-309F056DD7A9}"/>
              </a:ext>
            </a:extLst>
          </p:cNvPr>
          <p:cNvSpPr/>
          <p:nvPr/>
        </p:nvSpPr>
        <p:spPr>
          <a:xfrm>
            <a:off x="3563369" y="2624223"/>
            <a:ext cx="2160000" cy="439819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A3277-9253-074F-8913-5C2AACD04E81}"/>
              </a:ext>
            </a:extLst>
          </p:cNvPr>
          <p:cNvSpPr/>
          <p:nvPr/>
        </p:nvSpPr>
        <p:spPr>
          <a:xfrm>
            <a:off x="3563369" y="3269636"/>
            <a:ext cx="2160001" cy="28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Initiatives were selected according to a specific set of criteria,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Active for at least two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Should have at least one African partner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816F29-465B-E44F-BB55-722F41A4BC9F}"/>
              </a:ext>
            </a:extLst>
          </p:cNvPr>
          <p:cNvCxnSpPr>
            <a:cxnSpLocks/>
          </p:cNvCxnSpPr>
          <p:nvPr/>
        </p:nvCxnSpPr>
        <p:spPr>
          <a:xfrm>
            <a:off x="3764688" y="3064042"/>
            <a:ext cx="175736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List with solid fill">
            <a:extLst>
              <a:ext uri="{FF2B5EF4-FFF2-40B4-BE49-F238E27FC236}">
                <a16:creationId xmlns:a16="http://schemas.microsoft.com/office/drawing/2014/main" id="{5607EC1D-84E7-FA4F-A33D-0969D6305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5472" y="1684213"/>
            <a:ext cx="831273" cy="831273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29F02473-BC25-394E-8528-94945B83B199}"/>
              </a:ext>
            </a:extLst>
          </p:cNvPr>
          <p:cNvSpPr/>
          <p:nvPr/>
        </p:nvSpPr>
        <p:spPr>
          <a:xfrm>
            <a:off x="638171" y="2624223"/>
            <a:ext cx="2160000" cy="439819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34400-2BA6-3440-A5C4-B220BC914B2B}"/>
              </a:ext>
            </a:extLst>
          </p:cNvPr>
          <p:cNvSpPr/>
          <p:nvPr/>
        </p:nvSpPr>
        <p:spPr>
          <a:xfrm>
            <a:off x="638171" y="3269636"/>
            <a:ext cx="2160001" cy="28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The main objective of the exercise is to collect key takeaways on successes, challenges, and lessons learned from the initiatives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9C3DEA-BBE9-1C40-AAC3-A51C9357C5FB}"/>
              </a:ext>
            </a:extLst>
          </p:cNvPr>
          <p:cNvCxnSpPr>
            <a:cxnSpLocks/>
          </p:cNvCxnSpPr>
          <p:nvPr/>
        </p:nvCxnSpPr>
        <p:spPr>
          <a:xfrm>
            <a:off x="839490" y="3064042"/>
            <a:ext cx="175736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 descr="Target with solid fill">
            <a:extLst>
              <a:ext uri="{FF2B5EF4-FFF2-40B4-BE49-F238E27FC236}">
                <a16:creationId xmlns:a16="http://schemas.microsoft.com/office/drawing/2014/main" id="{C82A8051-29C2-6643-94AE-C63AE6996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3066" y="1642650"/>
            <a:ext cx="914400" cy="914400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D4509AFF-A2A7-FB48-9B54-7696CC351B68}"/>
              </a:ext>
            </a:extLst>
          </p:cNvPr>
          <p:cNvSpPr txBox="1">
            <a:spLocks/>
          </p:cNvSpPr>
          <p:nvPr/>
        </p:nvSpPr>
        <p:spPr>
          <a:xfrm>
            <a:off x="371475" y="908049"/>
            <a:ext cx="1144905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OER Africa is undertaking an analysis of African OER initiatives in higher education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DF52CE-3962-944B-8A0B-4E24B013E4D8}"/>
              </a:ext>
            </a:extLst>
          </p:cNvPr>
          <p:cNvSpPr/>
          <p:nvPr/>
        </p:nvSpPr>
        <p:spPr>
          <a:xfrm>
            <a:off x="371475" y="6361774"/>
            <a:ext cx="11449050" cy="144000"/>
          </a:xfrm>
          <a:prstGeom prst="rect">
            <a:avLst/>
          </a:prstGeom>
          <a:solidFill>
            <a:srgbClr val="DC991C"/>
          </a:solidFill>
          <a:ln>
            <a:solidFill>
              <a:srgbClr val="E1A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E7728-E712-B547-8340-4503B3495C6F}"/>
              </a:ext>
            </a:extLst>
          </p:cNvPr>
          <p:cNvSpPr txBox="1">
            <a:spLocks/>
          </p:cNvSpPr>
          <p:nvPr/>
        </p:nvSpPr>
        <p:spPr>
          <a:xfrm>
            <a:off x="371475" y="381604"/>
            <a:ext cx="10515600" cy="545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Overview of Institutions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4509AFF-A2A7-FB48-9B54-7696CC351B68}"/>
              </a:ext>
            </a:extLst>
          </p:cNvPr>
          <p:cNvSpPr txBox="1">
            <a:spLocks/>
          </p:cNvSpPr>
          <p:nvPr/>
        </p:nvSpPr>
        <p:spPr>
          <a:xfrm>
            <a:off x="371475" y="908049"/>
            <a:ext cx="1144905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We have sought examples from across the continent in the sample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A8814F-80D0-BB40-A7A9-8248AC489685}"/>
              </a:ext>
            </a:extLst>
          </p:cNvPr>
          <p:cNvSpPr/>
          <p:nvPr/>
        </p:nvSpPr>
        <p:spPr>
          <a:xfrm>
            <a:off x="7341097" y="1640061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Open Education for Eye Health (OEEH)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5DF40D-E33D-EE45-9252-AB623C1B2FC4}"/>
              </a:ext>
            </a:extLst>
          </p:cNvPr>
          <p:cNvSpPr/>
          <p:nvPr/>
        </p:nvSpPr>
        <p:spPr>
          <a:xfrm>
            <a:off x="9663152" y="1640061"/>
            <a:ext cx="2160001" cy="1440000"/>
          </a:xfrm>
          <a:prstGeom prst="rect">
            <a:avLst/>
          </a:prstGeom>
          <a:solidFill>
            <a:srgbClr val="DC991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A3277-9253-074F-8913-5C2AACD04E81}"/>
              </a:ext>
            </a:extLst>
          </p:cNvPr>
          <p:cNvSpPr/>
          <p:nvPr/>
        </p:nvSpPr>
        <p:spPr>
          <a:xfrm>
            <a:off x="2696985" y="1640061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Virtual University for Small States of the Commonwealth (VUSSC)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34400-2BA6-3440-A5C4-B220BC914B2B}"/>
              </a:ext>
            </a:extLst>
          </p:cNvPr>
          <p:cNvSpPr/>
          <p:nvPr/>
        </p:nvSpPr>
        <p:spPr>
          <a:xfrm>
            <a:off x="374929" y="1640061"/>
            <a:ext cx="2160001" cy="1440000"/>
          </a:xfrm>
          <a:prstGeom prst="rect">
            <a:avLst/>
          </a:prstGeom>
          <a:solidFill>
            <a:srgbClr val="DC991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CA877B-DFAE-8248-B953-0BE8C0D53E3A}"/>
              </a:ext>
            </a:extLst>
          </p:cNvPr>
          <p:cNvSpPr/>
          <p:nvPr/>
        </p:nvSpPr>
        <p:spPr>
          <a:xfrm>
            <a:off x="5019041" y="1640061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University of Cape Town (UCT)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DE4BB5-0D34-A344-8DD7-4171D28556EA}"/>
              </a:ext>
            </a:extLst>
          </p:cNvPr>
          <p:cNvSpPr/>
          <p:nvPr/>
        </p:nvSpPr>
        <p:spPr>
          <a:xfrm>
            <a:off x="7338469" y="334488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Open Education Influencers at Nelson Mandela University (OEIs@MandelaUni)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C8C049-B8B5-A14D-9055-179077684EB0}"/>
              </a:ext>
            </a:extLst>
          </p:cNvPr>
          <p:cNvSpPr/>
          <p:nvPr/>
        </p:nvSpPr>
        <p:spPr>
          <a:xfrm>
            <a:off x="9660524" y="334488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African Teacher Education Network (ATEN)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9F83F4-6E38-724F-8298-43190BB97C06}"/>
              </a:ext>
            </a:extLst>
          </p:cNvPr>
          <p:cNvSpPr/>
          <p:nvPr/>
        </p:nvSpPr>
        <p:spPr>
          <a:xfrm>
            <a:off x="2694357" y="334488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Kwame Nkrumah University of Science and Technology (KNUST)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982D4F-973B-AB4F-941A-F454BB7D204F}"/>
              </a:ext>
            </a:extLst>
          </p:cNvPr>
          <p:cNvSpPr/>
          <p:nvPr/>
        </p:nvSpPr>
        <p:spPr>
          <a:xfrm>
            <a:off x="372301" y="334488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Teacher Education in Sub-Saharan Africa (TESSA)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28416A-8CA0-B34D-83E0-53E5BE052B18}"/>
              </a:ext>
            </a:extLst>
          </p:cNvPr>
          <p:cNvSpPr/>
          <p:nvPr/>
        </p:nvSpPr>
        <p:spPr>
          <a:xfrm>
            <a:off x="5016413" y="334488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OER Term Bank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96CDC-6392-6D46-9478-DEE472ACDD3C}"/>
              </a:ext>
            </a:extLst>
          </p:cNvPr>
          <p:cNvSpPr/>
          <p:nvPr/>
        </p:nvSpPr>
        <p:spPr>
          <a:xfrm>
            <a:off x="7338469" y="504970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African Veterinary Information Portal (AfriVIP)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648CAA-F52D-2749-88DD-1FDD54A669E6}"/>
              </a:ext>
            </a:extLst>
          </p:cNvPr>
          <p:cNvSpPr/>
          <p:nvPr/>
        </p:nvSpPr>
        <p:spPr>
          <a:xfrm>
            <a:off x="9660524" y="5049700"/>
            <a:ext cx="2160001" cy="1440000"/>
          </a:xfrm>
          <a:prstGeom prst="rect">
            <a:avLst/>
          </a:prstGeom>
          <a:solidFill>
            <a:srgbClr val="DC991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780E61-6AC8-134E-BB82-695309C10AEC}"/>
              </a:ext>
            </a:extLst>
          </p:cNvPr>
          <p:cNvSpPr/>
          <p:nvPr/>
        </p:nvSpPr>
        <p:spPr>
          <a:xfrm>
            <a:off x="2694357" y="504970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National Open University of Nigeria (NOUN)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DC7A86-2CF1-A440-8B82-C1FFCC9596CD}"/>
              </a:ext>
            </a:extLst>
          </p:cNvPr>
          <p:cNvSpPr/>
          <p:nvPr/>
        </p:nvSpPr>
        <p:spPr>
          <a:xfrm>
            <a:off x="372301" y="5049700"/>
            <a:ext cx="2160001" cy="1440000"/>
          </a:xfrm>
          <a:prstGeom prst="rect">
            <a:avLst/>
          </a:prstGeom>
          <a:solidFill>
            <a:srgbClr val="DC991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855BDF-3182-1648-9006-4A0FF6D645BE}"/>
              </a:ext>
            </a:extLst>
          </p:cNvPr>
          <p:cNvSpPr/>
          <p:nvPr/>
        </p:nvSpPr>
        <p:spPr>
          <a:xfrm>
            <a:off x="5016413" y="5049700"/>
            <a:ext cx="2160001" cy="14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Open University of Tanzania (OUT)</a:t>
            </a:r>
          </a:p>
        </p:txBody>
      </p:sp>
    </p:spTree>
    <p:extLst>
      <p:ext uri="{BB962C8B-B14F-4D97-AF65-F5344CB8AC3E}">
        <p14:creationId xmlns:p14="http://schemas.microsoft.com/office/powerpoint/2010/main" val="318275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E7728-E712-B547-8340-4503B3495C6F}"/>
              </a:ext>
            </a:extLst>
          </p:cNvPr>
          <p:cNvSpPr txBox="1">
            <a:spLocks/>
          </p:cNvSpPr>
          <p:nvPr/>
        </p:nvSpPr>
        <p:spPr>
          <a:xfrm>
            <a:off x="371475" y="381604"/>
            <a:ext cx="10515600" cy="545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Emerging Insights </a:t>
            </a:r>
            <a:r>
              <a:rPr lang="en-US" sz="3200" b="1" dirty="0">
                <a:solidFill>
                  <a:srgbClr val="DC991C"/>
                </a:solidFill>
              </a:rPr>
              <a:t>|</a:t>
            </a:r>
            <a:r>
              <a:rPr lang="en-US" sz="3200" b="1" dirty="0"/>
              <a:t> Successes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4509AFF-A2A7-FB48-9B54-7696CC351B68}"/>
              </a:ext>
            </a:extLst>
          </p:cNvPr>
          <p:cNvSpPr txBox="1">
            <a:spLocks/>
          </p:cNvSpPr>
          <p:nvPr/>
        </p:nvSpPr>
        <p:spPr>
          <a:xfrm>
            <a:off x="371475" y="908049"/>
            <a:ext cx="1144905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Initiatives have experienced diverse successes through OER-related activities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EE3785-EFEA-0647-AE21-810C8D36A9D2}"/>
              </a:ext>
            </a:extLst>
          </p:cNvPr>
          <p:cNvSpPr/>
          <p:nvPr/>
        </p:nvSpPr>
        <p:spPr>
          <a:xfrm>
            <a:off x="371475" y="1490780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Effective advocacy efforts and awareness raising about OER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0A5535-891E-CD4D-B864-11A3CAF70AED}"/>
              </a:ext>
            </a:extLst>
          </p:cNvPr>
          <p:cNvSpPr/>
          <p:nvPr/>
        </p:nvSpPr>
        <p:spPr>
          <a:xfrm>
            <a:off x="3348097" y="1490780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The role of local champions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437E50-BEFE-0C42-8680-12FA2A7B4A3F}"/>
              </a:ext>
            </a:extLst>
          </p:cNvPr>
          <p:cNvSpPr/>
          <p:nvPr/>
        </p:nvSpPr>
        <p:spPr>
          <a:xfrm>
            <a:off x="6324719" y="1490780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Capacity building activities: for OER users and creators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92E5A8-D1B6-E84E-AB63-5C1A819021B1}"/>
              </a:ext>
            </a:extLst>
          </p:cNvPr>
          <p:cNvSpPr/>
          <p:nvPr/>
        </p:nvSpPr>
        <p:spPr>
          <a:xfrm>
            <a:off x="9301340" y="1490780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Resource development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A685FC-72F5-D347-91BF-DC9AB1736A2D}"/>
              </a:ext>
            </a:extLst>
          </p:cNvPr>
          <p:cNvSpPr/>
          <p:nvPr/>
        </p:nvSpPr>
        <p:spPr>
          <a:xfrm>
            <a:off x="371475" y="4160801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Increased access to materials for users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EE84062-DBA2-B140-82F1-CE0C386D90A5}"/>
              </a:ext>
            </a:extLst>
          </p:cNvPr>
          <p:cNvSpPr/>
          <p:nvPr/>
        </p:nvSpPr>
        <p:spPr>
          <a:xfrm>
            <a:off x="3348097" y="4160801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/>
            <a:r>
              <a:rPr lang="en-US">
                <a:solidFill>
                  <a:schemeClr val="tx1"/>
                </a:solidFill>
              </a:rPr>
              <a:t>Developing frameworks and guidelines on OER use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93B7B3-EDB5-7844-98E4-8870C57C73E2}"/>
              </a:ext>
            </a:extLst>
          </p:cNvPr>
          <p:cNvSpPr/>
          <p:nvPr/>
        </p:nvSpPr>
        <p:spPr>
          <a:xfrm>
            <a:off x="6324719" y="4160801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/>
            <a:r>
              <a:rPr lang="en-US">
                <a:solidFill>
                  <a:schemeClr val="tx1"/>
                </a:solidFill>
              </a:rPr>
              <a:t>Intra- and inter-institutional collaboration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1C32C7-B03E-7D4A-AB5B-F2651EF471E9}"/>
              </a:ext>
            </a:extLst>
          </p:cNvPr>
          <p:cNvSpPr/>
          <p:nvPr/>
        </p:nvSpPr>
        <p:spPr>
          <a:xfrm>
            <a:off x="9301340" y="4160801"/>
            <a:ext cx="2520000" cy="2477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1620000" rtlCol="0" anchor="t"/>
          <a:lstStyle/>
          <a:p>
            <a:pPr algn="ctr"/>
            <a:r>
              <a:rPr lang="en-US">
                <a:solidFill>
                  <a:schemeClr val="tx1"/>
                </a:solidFill>
              </a:rPr>
              <a:t>Mainstreaming OER into institutional practices</a:t>
            </a:r>
          </a:p>
        </p:txBody>
      </p:sp>
      <p:pic>
        <p:nvPicPr>
          <p:cNvPr id="18" name="Graphic 17" descr="Radio microphone with solid fill">
            <a:extLst>
              <a:ext uri="{FF2B5EF4-FFF2-40B4-BE49-F238E27FC236}">
                <a16:creationId xmlns:a16="http://schemas.microsoft.com/office/drawing/2014/main" id="{7D78481A-F4D2-1B4F-990D-09F9718B2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4275" y="2067803"/>
            <a:ext cx="914400" cy="914400"/>
          </a:xfrm>
          <a:prstGeom prst="rect">
            <a:avLst/>
          </a:prstGeom>
        </p:spPr>
      </p:pic>
      <p:pic>
        <p:nvPicPr>
          <p:cNvPr id="20" name="Graphic 19" descr="Trophy with solid fill">
            <a:extLst>
              <a:ext uri="{FF2B5EF4-FFF2-40B4-BE49-F238E27FC236}">
                <a16:creationId xmlns:a16="http://schemas.microsoft.com/office/drawing/2014/main" id="{271766B1-9D56-C54D-A678-BEE902340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897" y="2067803"/>
            <a:ext cx="914400" cy="914400"/>
          </a:xfrm>
          <a:prstGeom prst="rect">
            <a:avLst/>
          </a:prstGeom>
        </p:spPr>
      </p:pic>
      <p:pic>
        <p:nvPicPr>
          <p:cNvPr id="22" name="Graphic 21" descr="Social network with solid fill">
            <a:extLst>
              <a:ext uri="{FF2B5EF4-FFF2-40B4-BE49-F238E27FC236}">
                <a16:creationId xmlns:a16="http://schemas.microsoft.com/office/drawing/2014/main" id="{85E8FCCD-4E19-7447-A424-379DDE5A6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27519" y="2067803"/>
            <a:ext cx="914400" cy="914400"/>
          </a:xfrm>
          <a:prstGeom prst="rect">
            <a:avLst/>
          </a:prstGeom>
        </p:spPr>
      </p:pic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3FD0B9AA-33B6-6F40-AA7B-756D5A1E62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4140" y="2067803"/>
            <a:ext cx="914400" cy="914400"/>
          </a:xfrm>
          <a:prstGeom prst="rect">
            <a:avLst/>
          </a:prstGeom>
        </p:spPr>
      </p:pic>
      <p:pic>
        <p:nvPicPr>
          <p:cNvPr id="26" name="Graphic 25" descr="Key with solid fill">
            <a:extLst>
              <a:ext uri="{FF2B5EF4-FFF2-40B4-BE49-F238E27FC236}">
                <a16:creationId xmlns:a16="http://schemas.microsoft.com/office/drawing/2014/main" id="{8A43D89D-D3EB-D744-88DD-C112D01B2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4275" y="4543216"/>
            <a:ext cx="914400" cy="914400"/>
          </a:xfrm>
          <a:prstGeom prst="rect">
            <a:avLst/>
          </a:prstGeom>
        </p:spPr>
      </p:pic>
      <p:pic>
        <p:nvPicPr>
          <p:cNvPr id="70" name="Graphic 69" descr="Venn diagram with solid fill">
            <a:extLst>
              <a:ext uri="{FF2B5EF4-FFF2-40B4-BE49-F238E27FC236}">
                <a16:creationId xmlns:a16="http://schemas.microsoft.com/office/drawing/2014/main" id="{097176B4-937F-F742-AA49-998160AA97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50897" y="4543216"/>
            <a:ext cx="914400" cy="914400"/>
          </a:xfrm>
          <a:prstGeom prst="rect">
            <a:avLst/>
          </a:prstGeom>
        </p:spPr>
      </p:pic>
      <p:pic>
        <p:nvPicPr>
          <p:cNvPr id="72" name="Graphic 71" descr="Remote work with solid fill">
            <a:extLst>
              <a:ext uri="{FF2B5EF4-FFF2-40B4-BE49-F238E27FC236}">
                <a16:creationId xmlns:a16="http://schemas.microsoft.com/office/drawing/2014/main" id="{5E6446DD-C090-D64C-85AC-42A32CBBC9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27519" y="4543216"/>
            <a:ext cx="914400" cy="914400"/>
          </a:xfrm>
          <a:prstGeom prst="rect">
            <a:avLst/>
          </a:prstGeom>
        </p:spPr>
      </p:pic>
      <p:pic>
        <p:nvPicPr>
          <p:cNvPr id="74" name="Graphic 73" descr="Merger with solid fill">
            <a:extLst>
              <a:ext uri="{FF2B5EF4-FFF2-40B4-BE49-F238E27FC236}">
                <a16:creationId xmlns:a16="http://schemas.microsoft.com/office/drawing/2014/main" id="{1B526C00-E8DD-0D4E-96F5-113F5D792D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04140" y="4543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E7728-E712-B547-8340-4503B3495C6F}"/>
              </a:ext>
            </a:extLst>
          </p:cNvPr>
          <p:cNvSpPr txBox="1">
            <a:spLocks/>
          </p:cNvSpPr>
          <p:nvPr/>
        </p:nvSpPr>
        <p:spPr>
          <a:xfrm>
            <a:off x="371475" y="381604"/>
            <a:ext cx="10515600" cy="545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Emerging Insights </a:t>
            </a:r>
            <a:r>
              <a:rPr lang="en-US" sz="3200" b="1" dirty="0">
                <a:solidFill>
                  <a:srgbClr val="DC991C"/>
                </a:solidFill>
              </a:rPr>
              <a:t>|</a:t>
            </a:r>
            <a:r>
              <a:rPr lang="en-US" sz="3200" b="1" dirty="0"/>
              <a:t> Challenges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4509AFF-A2A7-FB48-9B54-7696CC351B68}"/>
              </a:ext>
            </a:extLst>
          </p:cNvPr>
          <p:cNvSpPr txBox="1">
            <a:spLocks/>
          </p:cNvSpPr>
          <p:nvPr/>
        </p:nvSpPr>
        <p:spPr>
          <a:xfrm>
            <a:off x="371475" y="908049"/>
            <a:ext cx="1144905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Initiatives have faced common challenges in implementing OER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489DF-A651-1044-AF56-55A65BE70009}"/>
              </a:ext>
            </a:extLst>
          </p:cNvPr>
          <p:cNvSpPr/>
          <p:nvPr/>
        </p:nvSpPr>
        <p:spPr>
          <a:xfrm>
            <a:off x="371475" y="1628775"/>
            <a:ext cx="2160000" cy="4860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620000" rIns="3600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OER </a:t>
            </a:r>
            <a:r>
              <a:rPr lang="en-US" sz="1600" b="1" dirty="0">
                <a:solidFill>
                  <a:schemeClr val="tx1"/>
                </a:solidFill>
              </a:rPr>
              <a:t>capacity building </a:t>
            </a:r>
            <a:r>
              <a:rPr lang="en-US" sz="1600" dirty="0">
                <a:solidFill>
                  <a:schemeClr val="tx1"/>
                </a:solidFill>
              </a:rPr>
              <a:t>efforts present obstacles: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Reluctance for additional work or time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skills, limited CPD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Reconciling the personal benefit of OER with capacity building efforts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ED01C4-F7CD-F74C-B74D-20B894A032E8}"/>
              </a:ext>
            </a:extLst>
          </p:cNvPr>
          <p:cNvSpPr/>
          <p:nvPr/>
        </p:nvSpPr>
        <p:spPr>
          <a:xfrm>
            <a:off x="2696927" y="1628775"/>
            <a:ext cx="2160000" cy="48609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620000" rIns="3600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Slower pace of OER </a:t>
            </a:r>
            <a:r>
              <a:rPr lang="en-US" sz="1600" b="1" dirty="0">
                <a:solidFill>
                  <a:schemeClr val="tx1"/>
                </a:solidFill>
              </a:rPr>
              <a:t>adoption</a:t>
            </a:r>
            <a:r>
              <a:rPr lang="en-US" sz="1600" dirty="0">
                <a:solidFill>
                  <a:schemeClr val="tx1"/>
                </a:solidFill>
              </a:rPr>
              <a:t> than anticipated, sometimes because people do not see the value in OER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8213AF-C83E-0346-93DF-44742622170A}"/>
              </a:ext>
            </a:extLst>
          </p:cNvPr>
          <p:cNvSpPr/>
          <p:nvPr/>
        </p:nvSpPr>
        <p:spPr>
          <a:xfrm>
            <a:off x="5022379" y="1628775"/>
            <a:ext cx="2160000" cy="4860925"/>
          </a:xfrm>
          <a:prstGeom prst="rect">
            <a:avLst/>
          </a:prstGeom>
          <a:noFill/>
          <a:ln>
            <a:solidFill>
              <a:srgbClr val="D2B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620000" rIns="3600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Issues regarding </a:t>
            </a:r>
            <a:r>
              <a:rPr lang="en-US" sz="1600" b="1" dirty="0">
                <a:solidFill>
                  <a:schemeClr val="tx1"/>
                </a:solidFill>
              </a:rPr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internet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Cost of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ICT and adaptation skills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5D689D-FC33-A84E-8497-612F8B25CABC}"/>
              </a:ext>
            </a:extLst>
          </p:cNvPr>
          <p:cNvSpPr/>
          <p:nvPr/>
        </p:nvSpPr>
        <p:spPr>
          <a:xfrm>
            <a:off x="7347831" y="1628775"/>
            <a:ext cx="2160000" cy="48609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620000" rIns="3600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Collaboration is key to driving activities, but is </a:t>
            </a:r>
            <a:r>
              <a:rPr lang="en-US" sz="1600" b="1" dirty="0">
                <a:solidFill>
                  <a:schemeClr val="tx1"/>
                </a:solidFill>
              </a:rPr>
              <a:t>resource-intensive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B7C3CF-6332-1347-90DA-D0378AF563A2}"/>
              </a:ext>
            </a:extLst>
          </p:cNvPr>
          <p:cNvSpPr/>
          <p:nvPr/>
        </p:nvSpPr>
        <p:spPr>
          <a:xfrm>
            <a:off x="9673282" y="1628775"/>
            <a:ext cx="2160000" cy="4860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620000" rIns="3600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Building </a:t>
            </a:r>
            <a:r>
              <a:rPr lang="en-US" sz="1600" b="1" dirty="0">
                <a:solidFill>
                  <a:schemeClr val="tx1"/>
                </a:solidFill>
              </a:rPr>
              <a:t>sustainable models</a:t>
            </a:r>
            <a:r>
              <a:rPr lang="en-US" sz="1600" dirty="0">
                <a:solidFill>
                  <a:schemeClr val="tx1"/>
                </a:solidFill>
              </a:rPr>
              <a:t> and sustaining </a:t>
            </a:r>
            <a:r>
              <a:rPr lang="en-US" sz="1600" b="1" dirty="0">
                <a:solidFill>
                  <a:schemeClr val="tx1"/>
                </a:solidFill>
              </a:rPr>
              <a:t>momentum</a:t>
            </a:r>
            <a:r>
              <a:rPr lang="en-US" sz="1600" dirty="0">
                <a:solidFill>
                  <a:schemeClr val="tx1"/>
                </a:solidFill>
              </a:rPr>
              <a:t> after capacity-building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Limits on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interest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Changes in faculty/ institutional priorities</a:t>
            </a:r>
          </a:p>
        </p:txBody>
      </p:sp>
      <p:pic>
        <p:nvPicPr>
          <p:cNvPr id="6" name="Graphic 5" descr="Clock with solid fill">
            <a:extLst>
              <a:ext uri="{FF2B5EF4-FFF2-40B4-BE49-F238E27FC236}">
                <a16:creationId xmlns:a16="http://schemas.microsoft.com/office/drawing/2014/main" id="{70137140-8984-184E-BEAC-9D38B2CD2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9727" y="2031310"/>
            <a:ext cx="914400" cy="914400"/>
          </a:xfrm>
          <a:prstGeom prst="rect">
            <a:avLst/>
          </a:prstGeom>
        </p:spPr>
      </p:pic>
      <p:pic>
        <p:nvPicPr>
          <p:cNvPr id="8" name="Graphic 7" descr="Puzzle with solid fill">
            <a:extLst>
              <a:ext uri="{FF2B5EF4-FFF2-40B4-BE49-F238E27FC236}">
                <a16:creationId xmlns:a16="http://schemas.microsoft.com/office/drawing/2014/main" id="{AB814ADC-3AB5-CC40-AE06-209FE97B4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275" y="2031310"/>
            <a:ext cx="914400" cy="914400"/>
          </a:xfrm>
          <a:prstGeom prst="rect">
            <a:avLst/>
          </a:prstGeom>
        </p:spPr>
      </p:pic>
      <p:pic>
        <p:nvPicPr>
          <p:cNvPr id="10" name="Graphic 9" descr="Wireless with solid fill">
            <a:extLst>
              <a:ext uri="{FF2B5EF4-FFF2-40B4-BE49-F238E27FC236}">
                <a16:creationId xmlns:a16="http://schemas.microsoft.com/office/drawing/2014/main" id="{AAE751F2-A081-164D-9D1D-34B4D0F6D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5179" y="2031310"/>
            <a:ext cx="914400" cy="914400"/>
          </a:xfrm>
          <a:prstGeom prst="rect">
            <a:avLst/>
          </a:prstGeom>
        </p:spPr>
      </p:pic>
      <p:pic>
        <p:nvPicPr>
          <p:cNvPr id="12" name="Graphic 11" descr="Boardroom with solid fill">
            <a:extLst>
              <a:ext uri="{FF2B5EF4-FFF2-40B4-BE49-F238E27FC236}">
                <a16:creationId xmlns:a16="http://schemas.microsoft.com/office/drawing/2014/main" id="{ACE3F503-9846-D041-8251-4CDFE46B9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0631" y="2031310"/>
            <a:ext cx="914400" cy="914400"/>
          </a:xfrm>
          <a:prstGeom prst="rect">
            <a:avLst/>
          </a:prstGeom>
        </p:spPr>
      </p:pic>
      <p:pic>
        <p:nvPicPr>
          <p:cNvPr id="14" name="Graphic 13" descr="Priorities with solid fill">
            <a:extLst>
              <a:ext uri="{FF2B5EF4-FFF2-40B4-BE49-F238E27FC236}">
                <a16:creationId xmlns:a16="http://schemas.microsoft.com/office/drawing/2014/main" id="{7BC5D3FE-3960-C14F-8553-D8B47B58D5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96082" y="2031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E7728-E712-B547-8340-4503B3495C6F}"/>
              </a:ext>
            </a:extLst>
          </p:cNvPr>
          <p:cNvSpPr txBox="1">
            <a:spLocks/>
          </p:cNvSpPr>
          <p:nvPr/>
        </p:nvSpPr>
        <p:spPr>
          <a:xfrm>
            <a:off x="371475" y="381604"/>
            <a:ext cx="10515600" cy="5459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Emerging Insights </a:t>
            </a:r>
            <a:r>
              <a:rPr lang="en-US" sz="3200" b="1" dirty="0">
                <a:solidFill>
                  <a:srgbClr val="DC991C"/>
                </a:solidFill>
              </a:rPr>
              <a:t>|</a:t>
            </a:r>
            <a:r>
              <a:rPr lang="en-US" sz="3200" b="1" dirty="0"/>
              <a:t> Lessons Learnt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4509AFF-A2A7-FB48-9B54-7696CC351B68}"/>
              </a:ext>
            </a:extLst>
          </p:cNvPr>
          <p:cNvSpPr txBox="1">
            <a:spLocks/>
          </p:cNvSpPr>
          <p:nvPr/>
        </p:nvSpPr>
        <p:spPr>
          <a:xfrm>
            <a:off x="371475" y="908049"/>
            <a:ext cx="11449050" cy="720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Recurring lessons are emerging from the data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41BE11C1-1577-8F43-93D7-3C6510CB57BF}"/>
              </a:ext>
            </a:extLst>
          </p:cNvPr>
          <p:cNvSpPr/>
          <p:nvPr/>
        </p:nvSpPr>
        <p:spPr>
          <a:xfrm>
            <a:off x="371475" y="1642630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Localization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78F98-F84B-354D-9535-56107959E7E7}"/>
              </a:ext>
            </a:extLst>
          </p:cNvPr>
          <p:cNvSpPr/>
          <p:nvPr/>
        </p:nvSpPr>
        <p:spPr>
          <a:xfrm>
            <a:off x="2840182" y="1642630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Balancing localization efforts with attempts to adopt OER from similar contexts is key 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20FF80D5-E234-264B-BD5C-F86664385780}"/>
              </a:ext>
            </a:extLst>
          </p:cNvPr>
          <p:cNvSpPr/>
          <p:nvPr/>
        </p:nvSpPr>
        <p:spPr>
          <a:xfrm>
            <a:off x="371475" y="2463974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Advocacy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EF0433-B19C-634D-99A6-5193AE5889DF}"/>
              </a:ext>
            </a:extLst>
          </p:cNvPr>
          <p:cNvSpPr/>
          <p:nvPr/>
        </p:nvSpPr>
        <p:spPr>
          <a:xfrm>
            <a:off x="2840182" y="2463974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There have been various successes around OER advocacy, which have served to raise awareness and use of OER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2DF515CE-69E9-EA42-946E-3E61653004B2}"/>
              </a:ext>
            </a:extLst>
          </p:cNvPr>
          <p:cNvSpPr/>
          <p:nvPr/>
        </p:nvSpPr>
        <p:spPr>
          <a:xfrm>
            <a:off x="371475" y="3285318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Sustainability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B62E1D-6AA8-5F4B-A31A-0278A2BE725D}"/>
              </a:ext>
            </a:extLst>
          </p:cNvPr>
          <p:cNvSpPr/>
          <p:nvPr/>
        </p:nvSpPr>
        <p:spPr>
          <a:xfrm>
            <a:off x="2840182" y="3285318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Initiatives need adequate funding and innovative funding models that will allow them to become sustainable, which includes integrating them into university processes</a:t>
            </a: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19F4085C-D2B9-F441-846E-8CDAB16B8142}"/>
              </a:ext>
            </a:extLst>
          </p:cNvPr>
          <p:cNvSpPr/>
          <p:nvPr/>
        </p:nvSpPr>
        <p:spPr>
          <a:xfrm>
            <a:off x="371475" y="4106662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Incentives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19F948-82BD-2844-ABDC-A13EC249B4E5}"/>
              </a:ext>
            </a:extLst>
          </p:cNvPr>
          <p:cNvSpPr/>
          <p:nvPr/>
        </p:nvSpPr>
        <p:spPr>
          <a:xfrm>
            <a:off x="2840182" y="4106662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Incentivizing people and institutions is important – whether through financial incentives or other mechanisms like recognition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CCC66CBF-B618-594A-B09B-19036A09E4E8}"/>
              </a:ext>
            </a:extLst>
          </p:cNvPr>
          <p:cNvSpPr/>
          <p:nvPr/>
        </p:nvSpPr>
        <p:spPr>
          <a:xfrm>
            <a:off x="371475" y="5749348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Monitoring and evaluation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D78F2E-DB2D-C047-9A3B-3026A8EEEF29}"/>
              </a:ext>
            </a:extLst>
          </p:cNvPr>
          <p:cNvSpPr/>
          <p:nvPr/>
        </p:nvSpPr>
        <p:spPr>
          <a:xfrm>
            <a:off x="2840182" y="5749348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Monitoring and evaluation – in terms of usage stats and with reference to the initiatives themselves – is crucial to measuring impact and adjusting strategies</a:t>
            </a: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2B122718-5D50-C84B-9B2E-EC035E75EDC5}"/>
              </a:ext>
            </a:extLst>
          </p:cNvPr>
          <p:cNvSpPr/>
          <p:nvPr/>
        </p:nvSpPr>
        <p:spPr>
          <a:xfrm>
            <a:off x="371475" y="4928006"/>
            <a:ext cx="2357870" cy="740352"/>
          </a:xfrm>
          <a:prstGeom prst="homePlate">
            <a:avLst/>
          </a:prstGeom>
          <a:solidFill>
            <a:srgbClr val="D2B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Top-down &amp; bottom-up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4E77B17-017D-ED40-BBCF-553B97B9B6F8}"/>
              </a:ext>
            </a:extLst>
          </p:cNvPr>
          <p:cNvSpPr/>
          <p:nvPr/>
        </p:nvSpPr>
        <p:spPr>
          <a:xfrm>
            <a:off x="2840182" y="4928006"/>
            <a:ext cx="8980343" cy="7403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Sustainability of activities and OER-related work has dual requirements – both leadership and champions need to drive momentum</a:t>
            </a:r>
          </a:p>
        </p:txBody>
      </p:sp>
    </p:spTree>
    <p:extLst>
      <p:ext uri="{BB962C8B-B14F-4D97-AF65-F5344CB8AC3E}">
        <p14:creationId xmlns:p14="http://schemas.microsoft.com/office/powerpoint/2010/main" val="269832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A671DE-D529-4A2A-A35D-E9740023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E7408E-573E-4940-912B-BEA7283D2C70}"/>
              </a:ext>
            </a:extLst>
          </p:cNvPr>
          <p:cNvSpPr/>
          <p:nvPr/>
        </p:nvSpPr>
        <p:spPr>
          <a:xfrm>
            <a:off x="6420343" y="2601882"/>
            <a:ext cx="4947745" cy="1678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Comments or questions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259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3649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1431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31329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20126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03228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7948" flipH="1">
            <a:off x="230949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DC991C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1C1CDAF967A46A79000F98DB7E18D" ma:contentTypeVersion="13" ma:contentTypeDescription="Create a new document." ma:contentTypeScope="" ma:versionID="223bcc14753f5367968e5ca7282325dd">
  <xsd:schema xmlns:xsd="http://www.w3.org/2001/XMLSchema" xmlns:xs="http://www.w3.org/2001/XMLSchema" xmlns:p="http://schemas.microsoft.com/office/2006/metadata/properties" xmlns:ns2="924b1161-432c-455c-a55a-309c1c07533a" xmlns:ns3="85282a53-827d-4236-8de6-76a7d51d147d" targetNamespace="http://schemas.microsoft.com/office/2006/metadata/properties" ma:root="true" ma:fieldsID="1f140722e8dbf5979787f3b329c17781" ns2:_="" ns3:_="">
    <xsd:import namespace="924b1161-432c-455c-a55a-309c1c07533a"/>
    <xsd:import namespace="85282a53-827d-4236-8de6-76a7d51d1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1161-432c-455c-a55a-309c1c075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36AF14-7BAB-4ECA-8001-9CD6F53DB222}"/>
</file>

<file path=customXml/itemProps2.xml><?xml version="1.0" encoding="utf-8"?>
<ds:datastoreItem xmlns:ds="http://schemas.openxmlformats.org/officeDocument/2006/customXml" ds:itemID="{58853E66-6B82-49AF-93EB-47E2C1150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A755D-6B22-42BD-9F96-5936530FBDA5}">
  <ds:schemaRefs>
    <ds:schemaRef ds:uri="http://purl.org/dc/terms/"/>
    <ds:schemaRef ds:uri="85282a53-827d-4236-8de6-76a7d51d147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24b1161-432c-455c-a55a-309c1c07533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526</Words>
  <Application>Microsoft Macintosh PowerPoint</Application>
  <PresentationFormat>Widescreen</PresentationFormat>
  <Paragraphs>79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Mohini Baijnath</dc:creator>
  <cp:lastModifiedBy>Mohini Baijnath</cp:lastModifiedBy>
  <cp:revision>1</cp:revision>
  <dcterms:created xsi:type="dcterms:W3CDTF">2020-09-14T13:34:28Z</dcterms:created>
  <dcterms:modified xsi:type="dcterms:W3CDTF">2021-09-22T06:46:48Z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0x010100ED71C1CDAF967A46A79000F98DB7E18D</vt:lpwstr>
  </property>
</Properties>
</file>